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5.xml" ContentType="application/vnd.openxmlformats-officedocument.presentationml.tags+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62" r:id="rId2"/>
    <p:sldId id="286" r:id="rId3"/>
    <p:sldId id="323" r:id="rId4"/>
    <p:sldId id="271" r:id="rId5"/>
    <p:sldId id="274" r:id="rId6"/>
    <p:sldId id="265" r:id="rId7"/>
    <p:sldId id="272" r:id="rId8"/>
    <p:sldId id="276" r:id="rId9"/>
    <p:sldId id="275" r:id="rId10"/>
    <p:sldId id="310" r:id="rId11"/>
    <p:sldId id="318" r:id="rId12"/>
    <p:sldId id="317" r:id="rId13"/>
    <p:sldId id="264" r:id="rId14"/>
    <p:sldId id="300" r:id="rId15"/>
    <p:sldId id="287" r:id="rId16"/>
    <p:sldId id="280" r:id="rId17"/>
    <p:sldId id="281" r:id="rId18"/>
    <p:sldId id="258" r:id="rId19"/>
    <p:sldId id="277" r:id="rId20"/>
    <p:sldId id="288" r:id="rId21"/>
    <p:sldId id="282" r:id="rId22"/>
    <p:sldId id="283" r:id="rId23"/>
    <p:sldId id="304" r:id="rId24"/>
    <p:sldId id="266" r:id="rId25"/>
    <p:sldId id="321" r:id="rId26"/>
    <p:sldId id="326" r:id="rId27"/>
    <p:sldId id="278" r:id="rId28"/>
    <p:sldId id="308" r:id="rId29"/>
    <p:sldId id="289" r:id="rId30"/>
    <p:sldId id="311" r:id="rId31"/>
    <p:sldId id="306" r:id="rId32"/>
    <p:sldId id="290" r:id="rId33"/>
    <p:sldId id="320" r:id="rId34"/>
    <p:sldId id="314" r:id="rId35"/>
    <p:sldId id="267" r:id="rId36"/>
    <p:sldId id="285" r:id="rId37"/>
    <p:sldId id="324" r:id="rId38"/>
    <p:sldId id="292" r:id="rId39"/>
    <p:sldId id="293" r:id="rId40"/>
    <p:sldId id="319" r:id="rId41"/>
    <p:sldId id="294" r:id="rId42"/>
    <p:sldId id="302" r:id="rId43"/>
    <p:sldId id="268" r:id="rId44"/>
    <p:sldId id="295" r:id="rId45"/>
    <p:sldId id="296" r:id="rId46"/>
    <p:sldId id="279" r:id="rId47"/>
    <p:sldId id="297" r:id="rId48"/>
    <p:sldId id="299" r:id="rId49"/>
    <p:sldId id="303" r:id="rId50"/>
    <p:sldId id="322" r:id="rId51"/>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A3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08"/>
    <p:restoredTop sz="93524" autoAdjust="0"/>
  </p:normalViewPr>
  <p:slideViewPr>
    <p:cSldViewPr snapToGrid="0" snapToObjects="1">
      <p:cViewPr varScale="1">
        <p:scale>
          <a:sx n="104" d="100"/>
          <a:sy n="104" d="100"/>
        </p:scale>
        <p:origin x="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7B44C-56A0-624C-9857-8893754A9F74}" type="doc">
      <dgm:prSet loTypeId="urn:microsoft.com/office/officeart/2005/8/layout/radial1" loCatId="relationship" qsTypeId="urn:microsoft.com/office/officeart/2005/8/quickstyle/simple1" qsCatId="simple" csTypeId="urn:microsoft.com/office/officeart/2005/8/colors/colorful3" csCatId="colorful" phldr="1"/>
      <dgm:spPr/>
      <dgm:t>
        <a:bodyPr/>
        <a:lstStyle/>
        <a:p>
          <a:endParaRPr lang="en-US"/>
        </a:p>
      </dgm:t>
    </dgm:pt>
    <dgm:pt modelId="{CF1B8CDB-143E-FB4F-B7F7-F9AFABB44E8A}">
      <dgm:prSet custT="1"/>
      <dgm:spPr/>
      <dgm:t>
        <a:bodyPr/>
        <a:lstStyle/>
        <a:p>
          <a:r>
            <a:rPr lang="en-US" sz="1100" b="1" i="0">
              <a:solidFill>
                <a:schemeClr val="bg1"/>
              </a:solidFill>
            </a:rPr>
            <a:t>Nguồn lực</a:t>
          </a:r>
          <a:endParaRPr lang="en-US" sz="1100" b="1" dirty="0">
            <a:solidFill>
              <a:schemeClr val="bg1"/>
            </a:solidFill>
          </a:endParaRPr>
        </a:p>
      </dgm:t>
    </dgm:pt>
    <dgm:pt modelId="{4209BD7A-8F31-E840-8D0E-4064F4EC1574}" type="parTrans" cxnId="{A0AE1D0B-5592-B14E-8226-A41792083FFF}">
      <dgm:prSet/>
      <dgm:spPr/>
      <dgm:t>
        <a:bodyPr/>
        <a:lstStyle/>
        <a:p>
          <a:endParaRPr lang="en-US" sz="1100" b="1">
            <a:solidFill>
              <a:schemeClr val="bg1"/>
            </a:solidFill>
          </a:endParaRPr>
        </a:p>
      </dgm:t>
    </dgm:pt>
    <dgm:pt modelId="{B36C0F67-B6DC-4848-9F28-95CB57F0568E}" type="sibTrans" cxnId="{A0AE1D0B-5592-B14E-8226-A41792083FFF}">
      <dgm:prSet/>
      <dgm:spPr/>
      <dgm:t>
        <a:bodyPr/>
        <a:lstStyle/>
        <a:p>
          <a:endParaRPr lang="en-US" sz="1100" b="1">
            <a:solidFill>
              <a:schemeClr val="bg1"/>
            </a:solidFill>
          </a:endParaRPr>
        </a:p>
      </dgm:t>
    </dgm:pt>
    <dgm:pt modelId="{1825D0FB-A4DE-8B4F-B20E-B167E3ED8638}">
      <dgm:prSet custT="1"/>
      <dgm:spPr/>
      <dgm:t>
        <a:bodyPr/>
        <a:lstStyle/>
        <a:p>
          <a:r>
            <a:rPr lang="en-US" sz="1100" b="1" i="0">
              <a:solidFill>
                <a:schemeClr val="bg1"/>
              </a:solidFill>
            </a:rPr>
            <a:t>Sách bài tập </a:t>
          </a:r>
          <a:endParaRPr lang="en-US" sz="1100" b="1" dirty="0">
            <a:solidFill>
              <a:schemeClr val="bg1"/>
            </a:solidFill>
          </a:endParaRPr>
        </a:p>
      </dgm:t>
    </dgm:pt>
    <dgm:pt modelId="{C562EBCC-2121-F341-BCBA-015934E24E9D}" type="parTrans" cxnId="{896AC278-27FE-3A4E-9A0E-C2FA477CAEB0}">
      <dgm:prSet custT="1"/>
      <dgm:spPr/>
      <dgm:t>
        <a:bodyPr/>
        <a:lstStyle/>
        <a:p>
          <a:endParaRPr lang="en-US" sz="1100" b="1">
            <a:solidFill>
              <a:schemeClr val="bg1"/>
            </a:solidFill>
          </a:endParaRPr>
        </a:p>
      </dgm:t>
    </dgm:pt>
    <dgm:pt modelId="{496B7000-5351-E94C-BF8A-01A122DBDAEE}" type="sibTrans" cxnId="{896AC278-27FE-3A4E-9A0E-C2FA477CAEB0}">
      <dgm:prSet/>
      <dgm:spPr/>
      <dgm:t>
        <a:bodyPr/>
        <a:lstStyle/>
        <a:p>
          <a:endParaRPr lang="en-US" sz="1100" b="1">
            <a:solidFill>
              <a:schemeClr val="bg1"/>
            </a:solidFill>
          </a:endParaRPr>
        </a:p>
      </dgm:t>
    </dgm:pt>
    <dgm:pt modelId="{F9D00582-5F03-B04E-AFBA-846B2371D5FB}">
      <dgm:prSet custT="1"/>
      <dgm:spPr/>
      <dgm:t>
        <a:bodyPr/>
        <a:lstStyle/>
        <a:p>
          <a:r>
            <a:rPr lang="en-US" sz="1100" b="1" i="0">
              <a:solidFill>
                <a:schemeClr val="bg1"/>
              </a:solidFill>
            </a:rPr>
            <a:t>Năng lượng</a:t>
          </a:r>
        </a:p>
        <a:p>
          <a:r>
            <a:rPr lang="en-US" sz="1100" b="1" i="0">
              <a:solidFill>
                <a:schemeClr val="bg1"/>
              </a:solidFill>
            </a:rPr>
            <a:t>Điểm</a:t>
          </a:r>
          <a:endParaRPr lang="en-US" sz="1100" b="1" dirty="0">
            <a:solidFill>
              <a:schemeClr val="bg1"/>
            </a:solidFill>
          </a:endParaRPr>
        </a:p>
      </dgm:t>
    </dgm:pt>
    <dgm:pt modelId="{84052140-87E9-0742-8B8B-440AA52E788B}" type="parTrans" cxnId="{305D2CEE-CE02-B44F-88DA-C01B58451525}">
      <dgm:prSet custT="1"/>
      <dgm:spPr/>
      <dgm:t>
        <a:bodyPr/>
        <a:lstStyle/>
        <a:p>
          <a:endParaRPr lang="en-US" sz="1100" b="1">
            <a:solidFill>
              <a:schemeClr val="bg1"/>
            </a:solidFill>
          </a:endParaRPr>
        </a:p>
      </dgm:t>
    </dgm:pt>
    <dgm:pt modelId="{44A9EAE1-F818-904F-BB2E-7844F7D5AACA}" type="sibTrans" cxnId="{305D2CEE-CE02-B44F-88DA-C01B58451525}">
      <dgm:prSet/>
      <dgm:spPr/>
      <dgm:t>
        <a:bodyPr/>
        <a:lstStyle/>
        <a:p>
          <a:endParaRPr lang="en-US" sz="1100" b="1">
            <a:solidFill>
              <a:schemeClr val="bg1"/>
            </a:solidFill>
          </a:endParaRPr>
        </a:p>
      </dgm:t>
    </dgm:pt>
    <dgm:pt modelId="{F7091AA0-A7A8-3148-976E-FF35EC3ABE12}">
      <dgm:prSet custT="1"/>
      <dgm:spPr/>
      <dgm:t>
        <a:bodyPr/>
        <a:lstStyle/>
        <a:p>
          <a:r>
            <a:rPr lang="en-US" sz="1100" b="1" i="0">
              <a:solidFill>
                <a:schemeClr val="bg1"/>
              </a:solidFill>
            </a:rPr>
            <a:t>Sổ tay mini</a:t>
          </a:r>
          <a:endParaRPr lang="en-US" sz="1100" b="1">
            <a:solidFill>
              <a:schemeClr val="bg1"/>
            </a:solidFill>
          </a:endParaRPr>
        </a:p>
      </dgm:t>
    </dgm:pt>
    <dgm:pt modelId="{700DBD7A-3937-994D-8D8C-453B119F86B7}" type="parTrans" cxnId="{B4C50817-BD05-EB4B-8F61-61FE2DD1A4DA}">
      <dgm:prSet custT="1"/>
      <dgm:spPr/>
      <dgm:t>
        <a:bodyPr/>
        <a:lstStyle/>
        <a:p>
          <a:endParaRPr lang="en-US" sz="1100" b="1">
            <a:solidFill>
              <a:schemeClr val="bg1"/>
            </a:solidFill>
          </a:endParaRPr>
        </a:p>
      </dgm:t>
    </dgm:pt>
    <dgm:pt modelId="{4EBF0CCE-B22C-214F-B136-AA5131ED2060}" type="sibTrans" cxnId="{B4C50817-BD05-EB4B-8F61-61FE2DD1A4DA}">
      <dgm:prSet/>
      <dgm:spPr/>
      <dgm:t>
        <a:bodyPr/>
        <a:lstStyle/>
        <a:p>
          <a:endParaRPr lang="en-US" sz="1100" b="1">
            <a:solidFill>
              <a:schemeClr val="bg1"/>
            </a:solidFill>
          </a:endParaRPr>
        </a:p>
      </dgm:t>
    </dgm:pt>
    <dgm:pt modelId="{C91E7885-B92F-6148-812A-C7054D192F4A}">
      <dgm:prSet custT="1"/>
      <dgm:spPr/>
      <dgm:t>
        <a:bodyPr/>
        <a:lstStyle/>
        <a:p>
          <a:r>
            <a:rPr lang="en-US" sz="1100" b="1" i="0">
              <a:solidFill>
                <a:schemeClr val="bg1"/>
              </a:solidFill>
            </a:rPr>
            <a:t>Vi đê ô trên Youtube</a:t>
          </a:r>
          <a:endParaRPr lang="en-US" sz="1100" b="1">
            <a:solidFill>
              <a:schemeClr val="bg1"/>
            </a:solidFill>
          </a:endParaRPr>
        </a:p>
      </dgm:t>
    </dgm:pt>
    <dgm:pt modelId="{5194F1DB-38F4-4340-BBC0-987451E1FBC4}" type="parTrans" cxnId="{49BED4B0-245C-0A4A-84CE-7126BF2E5E52}">
      <dgm:prSet custT="1"/>
      <dgm:spPr/>
      <dgm:t>
        <a:bodyPr/>
        <a:lstStyle/>
        <a:p>
          <a:endParaRPr lang="en-US" sz="1100" b="1">
            <a:solidFill>
              <a:schemeClr val="bg1"/>
            </a:solidFill>
          </a:endParaRPr>
        </a:p>
      </dgm:t>
    </dgm:pt>
    <dgm:pt modelId="{94740D19-1DE9-B445-AFC0-C7938DFCB507}" type="sibTrans" cxnId="{49BED4B0-245C-0A4A-84CE-7126BF2E5E52}">
      <dgm:prSet/>
      <dgm:spPr/>
      <dgm:t>
        <a:bodyPr/>
        <a:lstStyle/>
        <a:p>
          <a:endParaRPr lang="en-US" sz="1100" b="1">
            <a:solidFill>
              <a:schemeClr val="bg1"/>
            </a:solidFill>
          </a:endParaRPr>
        </a:p>
      </dgm:t>
    </dgm:pt>
    <dgm:pt modelId="{CF617D29-1744-284F-9919-5B5712BAA140}">
      <dgm:prSet custT="1"/>
      <dgm:spPr/>
      <dgm:t>
        <a:bodyPr/>
        <a:lstStyle/>
        <a:p>
          <a:r>
            <a:rPr lang="en-US" sz="1100" b="1" i="0">
              <a:solidFill>
                <a:schemeClr val="bg1"/>
              </a:solidFill>
            </a:rPr>
            <a:t>Sổ tay Người dùng xe lăn </a:t>
          </a:r>
          <a:endParaRPr lang="en-US" sz="1100" b="1">
            <a:solidFill>
              <a:schemeClr val="bg1"/>
            </a:solidFill>
          </a:endParaRPr>
        </a:p>
      </dgm:t>
    </dgm:pt>
    <dgm:pt modelId="{2A37C877-B063-6C41-9C4F-11452E2AD8D9}" type="parTrans" cxnId="{E0B23538-C691-6C48-9261-BA76C05BC1BF}">
      <dgm:prSet custT="1"/>
      <dgm:spPr/>
      <dgm:t>
        <a:bodyPr/>
        <a:lstStyle/>
        <a:p>
          <a:endParaRPr lang="en-US" sz="1100" b="1">
            <a:solidFill>
              <a:schemeClr val="bg1"/>
            </a:solidFill>
          </a:endParaRPr>
        </a:p>
      </dgm:t>
    </dgm:pt>
    <dgm:pt modelId="{7AC0B622-539C-764C-8B8B-7451556B609F}" type="sibTrans" cxnId="{E0B23538-C691-6C48-9261-BA76C05BC1BF}">
      <dgm:prSet/>
      <dgm:spPr/>
      <dgm:t>
        <a:bodyPr/>
        <a:lstStyle/>
        <a:p>
          <a:endParaRPr lang="en-US" sz="1100" b="1">
            <a:solidFill>
              <a:schemeClr val="bg1"/>
            </a:solidFill>
          </a:endParaRPr>
        </a:p>
      </dgm:t>
    </dgm:pt>
    <dgm:pt modelId="{5E43A31B-C6A6-BF45-8104-9A324015E45E}">
      <dgm:prSet custT="1"/>
      <dgm:spPr/>
      <dgm:t>
        <a:bodyPr/>
        <a:lstStyle/>
        <a:p>
          <a:r>
            <a:rPr lang="en-US" sz="1100" b="1" i="0">
              <a:solidFill>
                <a:schemeClr val="bg1"/>
              </a:solidFill>
            </a:rPr>
            <a:t>Hướng dẫn lắp ráp </a:t>
          </a:r>
          <a:endParaRPr lang="en-US" sz="1100" b="1">
            <a:solidFill>
              <a:schemeClr val="bg1"/>
            </a:solidFill>
          </a:endParaRPr>
        </a:p>
      </dgm:t>
    </dgm:pt>
    <dgm:pt modelId="{2065CAD8-AF6C-CB4A-9CAE-ED9645F6DE11}" type="parTrans" cxnId="{A058004D-B6C3-6844-95C0-8234C644E00A}">
      <dgm:prSet custT="1"/>
      <dgm:spPr/>
      <dgm:t>
        <a:bodyPr/>
        <a:lstStyle/>
        <a:p>
          <a:endParaRPr lang="en-US" sz="1100" b="1">
            <a:solidFill>
              <a:schemeClr val="bg1"/>
            </a:solidFill>
          </a:endParaRPr>
        </a:p>
      </dgm:t>
    </dgm:pt>
    <dgm:pt modelId="{B6996A4C-DA8A-7F4D-BAC8-CDC207E1B7C9}" type="sibTrans" cxnId="{A058004D-B6C3-6844-95C0-8234C644E00A}">
      <dgm:prSet/>
      <dgm:spPr/>
      <dgm:t>
        <a:bodyPr/>
        <a:lstStyle/>
        <a:p>
          <a:endParaRPr lang="en-US" sz="1100" b="1">
            <a:solidFill>
              <a:schemeClr val="bg1"/>
            </a:solidFill>
          </a:endParaRPr>
        </a:p>
      </dgm:t>
    </dgm:pt>
    <dgm:pt modelId="{21F29879-EB7C-2A4E-A260-B41E131B4B66}">
      <dgm:prSet custT="1"/>
      <dgm:spPr/>
      <dgm:t>
        <a:bodyPr/>
        <a:lstStyle/>
        <a:p>
          <a:r>
            <a:rPr lang="en-US" sz="1100" b="1" i="0">
              <a:solidFill>
                <a:schemeClr val="bg1"/>
              </a:solidFill>
            </a:rPr>
            <a:t>Áp phích</a:t>
          </a:r>
          <a:endParaRPr lang="en-US" sz="1100" b="1">
            <a:solidFill>
              <a:schemeClr val="bg1"/>
            </a:solidFill>
          </a:endParaRPr>
        </a:p>
      </dgm:t>
    </dgm:pt>
    <dgm:pt modelId="{0A8511CD-BD63-BC4E-9476-B37497431C54}" type="parTrans" cxnId="{86CB00C5-D5BC-4C48-8A61-8062BD000D1A}">
      <dgm:prSet custT="1"/>
      <dgm:spPr/>
      <dgm:t>
        <a:bodyPr/>
        <a:lstStyle/>
        <a:p>
          <a:endParaRPr lang="en-US" sz="1100" b="1">
            <a:solidFill>
              <a:schemeClr val="bg1"/>
            </a:solidFill>
          </a:endParaRPr>
        </a:p>
      </dgm:t>
    </dgm:pt>
    <dgm:pt modelId="{F2B520A1-4E50-8149-B83C-863CAC76B72F}" type="sibTrans" cxnId="{86CB00C5-D5BC-4C48-8A61-8062BD000D1A}">
      <dgm:prSet/>
      <dgm:spPr/>
      <dgm:t>
        <a:bodyPr/>
        <a:lstStyle/>
        <a:p>
          <a:endParaRPr lang="en-US" sz="1100" b="1">
            <a:solidFill>
              <a:schemeClr val="bg1"/>
            </a:solidFill>
          </a:endParaRPr>
        </a:p>
      </dgm:t>
    </dgm:pt>
    <dgm:pt modelId="{7E329859-30C1-6247-83F0-BF7A5A62BF08}">
      <dgm:prSet custT="1"/>
      <dgm:spPr/>
      <dgm:t>
        <a:bodyPr/>
        <a:lstStyle/>
        <a:p>
          <a:r>
            <a:rPr lang="en-US" sz="1100" b="1" i="0">
              <a:solidFill>
                <a:schemeClr val="bg1"/>
              </a:solidFill>
            </a:rPr>
            <a:t>Ví dụ trong cơ sở dữ liệu </a:t>
          </a:r>
          <a:endParaRPr lang="en-US" sz="1100" b="1">
            <a:solidFill>
              <a:schemeClr val="bg1"/>
            </a:solidFill>
          </a:endParaRPr>
        </a:p>
      </dgm:t>
    </dgm:pt>
    <dgm:pt modelId="{CCAEE6BC-DCA8-C145-816B-87DC6102C04C}" type="parTrans" cxnId="{C8B3F2A1-9603-3B49-8849-97AB929C7CF8}">
      <dgm:prSet custT="1"/>
      <dgm:spPr/>
      <dgm:t>
        <a:bodyPr/>
        <a:lstStyle/>
        <a:p>
          <a:endParaRPr lang="en-US" sz="1100" b="1">
            <a:solidFill>
              <a:schemeClr val="bg1"/>
            </a:solidFill>
          </a:endParaRPr>
        </a:p>
      </dgm:t>
    </dgm:pt>
    <dgm:pt modelId="{0170D9D8-2F07-F340-98B8-757DE41C6F76}" type="sibTrans" cxnId="{C8B3F2A1-9603-3B49-8849-97AB929C7CF8}">
      <dgm:prSet/>
      <dgm:spPr/>
      <dgm:t>
        <a:bodyPr/>
        <a:lstStyle/>
        <a:p>
          <a:endParaRPr lang="en-US" sz="1100" b="1">
            <a:solidFill>
              <a:schemeClr val="bg1"/>
            </a:solidFill>
          </a:endParaRPr>
        </a:p>
      </dgm:t>
    </dgm:pt>
    <dgm:pt modelId="{01E2A3DD-6387-B343-8F70-D58DD40BAB0A}">
      <dgm:prSet custT="1"/>
      <dgm:spPr/>
      <dgm:t>
        <a:bodyPr/>
        <a:lstStyle/>
        <a:p>
          <a:r>
            <a:rPr lang="en-US" sz="1100" b="1" i="0">
              <a:solidFill>
                <a:schemeClr val="bg1"/>
              </a:solidFill>
            </a:rPr>
            <a:t>Trang web </a:t>
          </a:r>
          <a:endParaRPr lang="en-US" sz="1100" b="1">
            <a:solidFill>
              <a:schemeClr val="bg1"/>
            </a:solidFill>
          </a:endParaRPr>
        </a:p>
      </dgm:t>
    </dgm:pt>
    <dgm:pt modelId="{6B5FD078-DAEF-7A42-BCEB-D694B86AC0D5}" type="parTrans" cxnId="{D81582A6-F106-994C-9F3A-42B2BED57309}">
      <dgm:prSet custT="1"/>
      <dgm:spPr/>
      <dgm:t>
        <a:bodyPr/>
        <a:lstStyle/>
        <a:p>
          <a:endParaRPr lang="en-US" sz="1100" b="1">
            <a:solidFill>
              <a:schemeClr val="bg1"/>
            </a:solidFill>
          </a:endParaRPr>
        </a:p>
      </dgm:t>
    </dgm:pt>
    <dgm:pt modelId="{C8105028-0051-F445-9C50-15C9DE667615}" type="sibTrans" cxnId="{D81582A6-F106-994C-9F3A-42B2BED57309}">
      <dgm:prSet/>
      <dgm:spPr/>
      <dgm:t>
        <a:bodyPr/>
        <a:lstStyle/>
        <a:p>
          <a:endParaRPr lang="en-US" sz="1100" b="1">
            <a:solidFill>
              <a:schemeClr val="bg1"/>
            </a:solidFill>
          </a:endParaRPr>
        </a:p>
      </dgm:t>
    </dgm:pt>
    <dgm:pt modelId="{28D06E0B-333F-1E40-83FA-027E6F09F918}">
      <dgm:prSet custT="1"/>
      <dgm:spPr/>
      <dgm:t>
        <a:bodyPr/>
        <a:lstStyle/>
        <a:p>
          <a:r>
            <a:rPr lang="en-US" sz="1100" b="1" i="0">
              <a:solidFill>
                <a:schemeClr val="bg1"/>
              </a:solidFill>
            </a:rPr>
            <a:t>Mô đun trực tuyến</a:t>
          </a:r>
          <a:endParaRPr lang="en-US" sz="1100" b="1">
            <a:solidFill>
              <a:schemeClr val="bg1"/>
            </a:solidFill>
          </a:endParaRPr>
        </a:p>
      </dgm:t>
    </dgm:pt>
    <dgm:pt modelId="{1D10D6CE-03DE-E64F-95B7-A3F58E10E0C6}" type="parTrans" cxnId="{CF97857E-DB82-2A41-ACDC-2BB2CF6AB056}">
      <dgm:prSet custT="1"/>
      <dgm:spPr/>
      <dgm:t>
        <a:bodyPr/>
        <a:lstStyle/>
        <a:p>
          <a:endParaRPr lang="en-US" sz="1100" b="1">
            <a:solidFill>
              <a:schemeClr val="bg1"/>
            </a:solidFill>
          </a:endParaRPr>
        </a:p>
      </dgm:t>
    </dgm:pt>
    <dgm:pt modelId="{585540C8-1F11-9847-A0A7-2992670B25ED}" type="sibTrans" cxnId="{CF97857E-DB82-2A41-ACDC-2BB2CF6AB056}">
      <dgm:prSet/>
      <dgm:spPr/>
      <dgm:t>
        <a:bodyPr/>
        <a:lstStyle/>
        <a:p>
          <a:endParaRPr lang="en-US" sz="1100" b="1">
            <a:solidFill>
              <a:schemeClr val="bg1"/>
            </a:solidFill>
          </a:endParaRPr>
        </a:p>
      </dgm:t>
    </dgm:pt>
    <dgm:pt modelId="{F94F3C0C-C3ED-9042-A553-4EE472DDC0F8}">
      <dgm:prSet custT="1"/>
      <dgm:spPr/>
      <dgm:t>
        <a:bodyPr/>
        <a:lstStyle/>
        <a:p>
          <a:r>
            <a:rPr lang="en-US" sz="1100" b="1" i="0">
              <a:solidFill>
                <a:schemeClr val="bg1"/>
              </a:solidFill>
            </a:rPr>
            <a:t>Facebook</a:t>
          </a:r>
          <a:endParaRPr lang="en-US" sz="1100" b="1" dirty="0">
            <a:solidFill>
              <a:schemeClr val="bg1"/>
            </a:solidFill>
          </a:endParaRPr>
        </a:p>
      </dgm:t>
    </dgm:pt>
    <dgm:pt modelId="{9B7638C9-3E6A-C349-8504-2A499707A150}" type="parTrans" cxnId="{920423FE-D7CE-F740-85B3-6E7FFB2A5228}">
      <dgm:prSet custT="1"/>
      <dgm:spPr/>
      <dgm:t>
        <a:bodyPr/>
        <a:lstStyle/>
        <a:p>
          <a:endParaRPr lang="en-US" sz="1100" b="1">
            <a:solidFill>
              <a:schemeClr val="bg1"/>
            </a:solidFill>
          </a:endParaRPr>
        </a:p>
      </dgm:t>
    </dgm:pt>
    <dgm:pt modelId="{DDC20CC7-0654-8846-885E-42A0092036F6}" type="sibTrans" cxnId="{920423FE-D7CE-F740-85B3-6E7FFB2A5228}">
      <dgm:prSet/>
      <dgm:spPr/>
      <dgm:t>
        <a:bodyPr/>
        <a:lstStyle/>
        <a:p>
          <a:endParaRPr lang="en-US" sz="1100" b="1">
            <a:solidFill>
              <a:schemeClr val="bg1"/>
            </a:solidFill>
          </a:endParaRPr>
        </a:p>
      </dgm:t>
    </dgm:pt>
    <dgm:pt modelId="{0743F884-BA99-4341-ADE3-3F2E2B8EB0EE}" type="pres">
      <dgm:prSet presAssocID="{F957B44C-56A0-624C-9857-8893754A9F74}" presName="cycle" presStyleCnt="0">
        <dgm:presLayoutVars>
          <dgm:chMax val="1"/>
          <dgm:dir/>
          <dgm:animLvl val="ctr"/>
          <dgm:resizeHandles val="exact"/>
        </dgm:presLayoutVars>
      </dgm:prSet>
      <dgm:spPr/>
    </dgm:pt>
    <dgm:pt modelId="{ACF39583-69AB-F241-AEE5-7D3689694AB7}" type="pres">
      <dgm:prSet presAssocID="{CF1B8CDB-143E-FB4F-B7F7-F9AFABB44E8A}" presName="centerShape" presStyleLbl="node0" presStyleIdx="0" presStyleCnt="1" custScaleX="123441" custScaleY="118261"/>
      <dgm:spPr/>
    </dgm:pt>
    <dgm:pt modelId="{E4BE831D-D0D7-AF48-A78B-A223BB3B1648}" type="pres">
      <dgm:prSet presAssocID="{C562EBCC-2121-F341-BCBA-015934E24E9D}" presName="Name9" presStyleLbl="parChTrans1D2" presStyleIdx="0" presStyleCnt="11"/>
      <dgm:spPr/>
    </dgm:pt>
    <dgm:pt modelId="{B3CE0DE1-2C82-BD4B-BD3B-2150A9E42E6D}" type="pres">
      <dgm:prSet presAssocID="{C562EBCC-2121-F341-BCBA-015934E24E9D}" presName="connTx" presStyleLbl="parChTrans1D2" presStyleIdx="0" presStyleCnt="11"/>
      <dgm:spPr/>
    </dgm:pt>
    <dgm:pt modelId="{61767B73-3CBD-3845-9870-F31CC23787EA}" type="pres">
      <dgm:prSet presAssocID="{1825D0FB-A4DE-8B4F-B20E-B167E3ED8638}" presName="node" presStyleLbl="node1" presStyleIdx="0" presStyleCnt="11">
        <dgm:presLayoutVars>
          <dgm:bulletEnabled val="1"/>
        </dgm:presLayoutVars>
      </dgm:prSet>
      <dgm:spPr/>
    </dgm:pt>
    <dgm:pt modelId="{CD6FCF88-E4A3-0049-AA11-DF6CED172BBE}" type="pres">
      <dgm:prSet presAssocID="{84052140-87E9-0742-8B8B-440AA52E788B}" presName="Name9" presStyleLbl="parChTrans1D2" presStyleIdx="1" presStyleCnt="11"/>
      <dgm:spPr/>
    </dgm:pt>
    <dgm:pt modelId="{371D37E5-6F40-1648-82C6-3844EAF1F510}" type="pres">
      <dgm:prSet presAssocID="{84052140-87E9-0742-8B8B-440AA52E788B}" presName="connTx" presStyleLbl="parChTrans1D2" presStyleIdx="1" presStyleCnt="11"/>
      <dgm:spPr/>
    </dgm:pt>
    <dgm:pt modelId="{5F45A6F8-F8B9-0247-9BD5-F437E7A41C89}" type="pres">
      <dgm:prSet presAssocID="{F9D00582-5F03-B04E-AFBA-846B2371D5FB}" presName="node" presStyleLbl="node1" presStyleIdx="1" presStyleCnt="11">
        <dgm:presLayoutVars>
          <dgm:bulletEnabled val="1"/>
        </dgm:presLayoutVars>
      </dgm:prSet>
      <dgm:spPr/>
    </dgm:pt>
    <dgm:pt modelId="{0E60366D-AF63-FE49-BEE3-E4119CBC92AA}" type="pres">
      <dgm:prSet presAssocID="{700DBD7A-3937-994D-8D8C-453B119F86B7}" presName="Name9" presStyleLbl="parChTrans1D2" presStyleIdx="2" presStyleCnt="11"/>
      <dgm:spPr/>
    </dgm:pt>
    <dgm:pt modelId="{86CDD7E5-1930-1847-9DCC-45E01CB8B1B9}" type="pres">
      <dgm:prSet presAssocID="{700DBD7A-3937-994D-8D8C-453B119F86B7}" presName="connTx" presStyleLbl="parChTrans1D2" presStyleIdx="2" presStyleCnt="11"/>
      <dgm:spPr/>
    </dgm:pt>
    <dgm:pt modelId="{B756C9FC-CD1C-5C45-9E65-8A450296A047}" type="pres">
      <dgm:prSet presAssocID="{F7091AA0-A7A8-3148-976E-FF35EC3ABE12}" presName="node" presStyleLbl="node1" presStyleIdx="2" presStyleCnt="11">
        <dgm:presLayoutVars>
          <dgm:bulletEnabled val="1"/>
        </dgm:presLayoutVars>
      </dgm:prSet>
      <dgm:spPr/>
    </dgm:pt>
    <dgm:pt modelId="{0EDD2E07-B71B-544B-A5CD-A94BA775ED2A}" type="pres">
      <dgm:prSet presAssocID="{5194F1DB-38F4-4340-BBC0-987451E1FBC4}" presName="Name9" presStyleLbl="parChTrans1D2" presStyleIdx="3" presStyleCnt="11"/>
      <dgm:spPr/>
    </dgm:pt>
    <dgm:pt modelId="{4DEECADB-CCDC-6542-85C4-4F76E30F2610}" type="pres">
      <dgm:prSet presAssocID="{5194F1DB-38F4-4340-BBC0-987451E1FBC4}" presName="connTx" presStyleLbl="parChTrans1D2" presStyleIdx="3" presStyleCnt="11"/>
      <dgm:spPr/>
    </dgm:pt>
    <dgm:pt modelId="{FAA23D2B-0722-DB40-AB4D-B863131E5BF8}" type="pres">
      <dgm:prSet presAssocID="{C91E7885-B92F-6148-812A-C7054D192F4A}" presName="node" presStyleLbl="node1" presStyleIdx="3" presStyleCnt="11">
        <dgm:presLayoutVars>
          <dgm:bulletEnabled val="1"/>
        </dgm:presLayoutVars>
      </dgm:prSet>
      <dgm:spPr/>
    </dgm:pt>
    <dgm:pt modelId="{F8B5C31D-E4CA-9B49-9D5A-7E864502C07D}" type="pres">
      <dgm:prSet presAssocID="{2A37C877-B063-6C41-9C4F-11452E2AD8D9}" presName="Name9" presStyleLbl="parChTrans1D2" presStyleIdx="4" presStyleCnt="11"/>
      <dgm:spPr/>
    </dgm:pt>
    <dgm:pt modelId="{71B0C070-2A27-DE4A-ABDD-410F8396AD35}" type="pres">
      <dgm:prSet presAssocID="{2A37C877-B063-6C41-9C4F-11452E2AD8D9}" presName="connTx" presStyleLbl="parChTrans1D2" presStyleIdx="4" presStyleCnt="11"/>
      <dgm:spPr/>
    </dgm:pt>
    <dgm:pt modelId="{6637FC73-4272-D74F-835F-59566A91BAA1}" type="pres">
      <dgm:prSet presAssocID="{CF617D29-1744-284F-9919-5B5712BAA140}" presName="node" presStyleLbl="node1" presStyleIdx="4" presStyleCnt="11">
        <dgm:presLayoutVars>
          <dgm:bulletEnabled val="1"/>
        </dgm:presLayoutVars>
      </dgm:prSet>
      <dgm:spPr/>
    </dgm:pt>
    <dgm:pt modelId="{442C4A83-31E2-3C41-B182-4E6BA644E414}" type="pres">
      <dgm:prSet presAssocID="{2065CAD8-AF6C-CB4A-9CAE-ED9645F6DE11}" presName="Name9" presStyleLbl="parChTrans1D2" presStyleIdx="5" presStyleCnt="11"/>
      <dgm:spPr/>
    </dgm:pt>
    <dgm:pt modelId="{5C87358C-8189-7D44-A585-F4F6DDE0C736}" type="pres">
      <dgm:prSet presAssocID="{2065CAD8-AF6C-CB4A-9CAE-ED9645F6DE11}" presName="connTx" presStyleLbl="parChTrans1D2" presStyleIdx="5" presStyleCnt="11"/>
      <dgm:spPr/>
    </dgm:pt>
    <dgm:pt modelId="{6CBD9A9D-201B-404A-977C-26409C1A5995}" type="pres">
      <dgm:prSet presAssocID="{5E43A31B-C6A6-BF45-8104-9A324015E45E}" presName="node" presStyleLbl="node1" presStyleIdx="5" presStyleCnt="11">
        <dgm:presLayoutVars>
          <dgm:bulletEnabled val="1"/>
        </dgm:presLayoutVars>
      </dgm:prSet>
      <dgm:spPr/>
    </dgm:pt>
    <dgm:pt modelId="{C03E686D-8B66-4A45-84F5-B549506EC6F7}" type="pres">
      <dgm:prSet presAssocID="{0A8511CD-BD63-BC4E-9476-B37497431C54}" presName="Name9" presStyleLbl="parChTrans1D2" presStyleIdx="6" presStyleCnt="11"/>
      <dgm:spPr/>
    </dgm:pt>
    <dgm:pt modelId="{9E5CC41A-AE73-CD41-8D4E-94D8334503D9}" type="pres">
      <dgm:prSet presAssocID="{0A8511CD-BD63-BC4E-9476-B37497431C54}" presName="connTx" presStyleLbl="parChTrans1D2" presStyleIdx="6" presStyleCnt="11"/>
      <dgm:spPr/>
    </dgm:pt>
    <dgm:pt modelId="{8575E832-1700-D84D-8C8B-C1825A4E4E69}" type="pres">
      <dgm:prSet presAssocID="{21F29879-EB7C-2A4E-A260-B41E131B4B66}" presName="node" presStyleLbl="node1" presStyleIdx="6" presStyleCnt="11">
        <dgm:presLayoutVars>
          <dgm:bulletEnabled val="1"/>
        </dgm:presLayoutVars>
      </dgm:prSet>
      <dgm:spPr/>
    </dgm:pt>
    <dgm:pt modelId="{8A8D2C29-593C-514C-B77A-D69C584A0BD1}" type="pres">
      <dgm:prSet presAssocID="{CCAEE6BC-DCA8-C145-816B-87DC6102C04C}" presName="Name9" presStyleLbl="parChTrans1D2" presStyleIdx="7" presStyleCnt="11"/>
      <dgm:spPr/>
    </dgm:pt>
    <dgm:pt modelId="{683FB348-BA5F-7A41-B198-0AA8D6D15D47}" type="pres">
      <dgm:prSet presAssocID="{CCAEE6BC-DCA8-C145-816B-87DC6102C04C}" presName="connTx" presStyleLbl="parChTrans1D2" presStyleIdx="7" presStyleCnt="11"/>
      <dgm:spPr/>
    </dgm:pt>
    <dgm:pt modelId="{F13B4045-2D64-6548-AF6E-F4B071F8FD7E}" type="pres">
      <dgm:prSet presAssocID="{7E329859-30C1-6247-83F0-BF7A5A62BF08}" presName="node" presStyleLbl="node1" presStyleIdx="7" presStyleCnt="11">
        <dgm:presLayoutVars>
          <dgm:bulletEnabled val="1"/>
        </dgm:presLayoutVars>
      </dgm:prSet>
      <dgm:spPr/>
    </dgm:pt>
    <dgm:pt modelId="{EA75F213-ECB7-8540-89CC-1E438297DA51}" type="pres">
      <dgm:prSet presAssocID="{6B5FD078-DAEF-7A42-BCEB-D694B86AC0D5}" presName="Name9" presStyleLbl="parChTrans1D2" presStyleIdx="8" presStyleCnt="11"/>
      <dgm:spPr/>
    </dgm:pt>
    <dgm:pt modelId="{BE5644D8-7BF8-694D-882C-1A27329A8344}" type="pres">
      <dgm:prSet presAssocID="{6B5FD078-DAEF-7A42-BCEB-D694B86AC0D5}" presName="connTx" presStyleLbl="parChTrans1D2" presStyleIdx="8" presStyleCnt="11"/>
      <dgm:spPr/>
    </dgm:pt>
    <dgm:pt modelId="{83CA6764-B73C-4D41-8E33-C9EC4C998E51}" type="pres">
      <dgm:prSet presAssocID="{01E2A3DD-6387-B343-8F70-D58DD40BAB0A}" presName="node" presStyleLbl="node1" presStyleIdx="8" presStyleCnt="11">
        <dgm:presLayoutVars>
          <dgm:bulletEnabled val="1"/>
        </dgm:presLayoutVars>
      </dgm:prSet>
      <dgm:spPr/>
    </dgm:pt>
    <dgm:pt modelId="{B9174ECC-D2F4-FA48-ABC3-F629BC83B08C}" type="pres">
      <dgm:prSet presAssocID="{1D10D6CE-03DE-E64F-95B7-A3F58E10E0C6}" presName="Name9" presStyleLbl="parChTrans1D2" presStyleIdx="9" presStyleCnt="11"/>
      <dgm:spPr/>
    </dgm:pt>
    <dgm:pt modelId="{B546DA43-82E1-A543-97DC-35408BC8BDB3}" type="pres">
      <dgm:prSet presAssocID="{1D10D6CE-03DE-E64F-95B7-A3F58E10E0C6}" presName="connTx" presStyleLbl="parChTrans1D2" presStyleIdx="9" presStyleCnt="11"/>
      <dgm:spPr/>
    </dgm:pt>
    <dgm:pt modelId="{784DF7C1-54BE-FC41-94B5-06DE019A4797}" type="pres">
      <dgm:prSet presAssocID="{28D06E0B-333F-1E40-83FA-027E6F09F918}" presName="node" presStyleLbl="node1" presStyleIdx="9" presStyleCnt="11">
        <dgm:presLayoutVars>
          <dgm:bulletEnabled val="1"/>
        </dgm:presLayoutVars>
      </dgm:prSet>
      <dgm:spPr/>
    </dgm:pt>
    <dgm:pt modelId="{FEBF986B-B6C1-D94E-9A24-6CF67E4664A7}" type="pres">
      <dgm:prSet presAssocID="{9B7638C9-3E6A-C349-8504-2A499707A150}" presName="Name9" presStyleLbl="parChTrans1D2" presStyleIdx="10" presStyleCnt="11"/>
      <dgm:spPr/>
    </dgm:pt>
    <dgm:pt modelId="{2F9CDD39-BAA1-CE44-98D5-05E1F87B77C3}" type="pres">
      <dgm:prSet presAssocID="{9B7638C9-3E6A-C349-8504-2A499707A150}" presName="connTx" presStyleLbl="parChTrans1D2" presStyleIdx="10" presStyleCnt="11"/>
      <dgm:spPr/>
    </dgm:pt>
    <dgm:pt modelId="{0E19FFF1-7B09-484B-8EE0-819250BF8B93}" type="pres">
      <dgm:prSet presAssocID="{F94F3C0C-C3ED-9042-A553-4EE472DDC0F8}" presName="node" presStyleLbl="node1" presStyleIdx="10" presStyleCnt="11">
        <dgm:presLayoutVars>
          <dgm:bulletEnabled val="1"/>
        </dgm:presLayoutVars>
      </dgm:prSet>
      <dgm:spPr/>
    </dgm:pt>
  </dgm:ptLst>
  <dgm:cxnLst>
    <dgm:cxn modelId="{FE709B01-B68F-1B40-83DC-2FD644212A67}" type="presOf" srcId="{2065CAD8-AF6C-CB4A-9CAE-ED9645F6DE11}" destId="{442C4A83-31E2-3C41-B182-4E6BA644E414}" srcOrd="0" destOrd="0" presId="urn:microsoft.com/office/officeart/2005/8/layout/radial1"/>
    <dgm:cxn modelId="{AF509D0A-4BD5-9341-9367-1D5AB971F69C}" type="presOf" srcId="{9B7638C9-3E6A-C349-8504-2A499707A150}" destId="{FEBF986B-B6C1-D94E-9A24-6CF67E4664A7}" srcOrd="0" destOrd="0" presId="urn:microsoft.com/office/officeart/2005/8/layout/radial1"/>
    <dgm:cxn modelId="{A0AE1D0B-5592-B14E-8226-A41792083FFF}" srcId="{F957B44C-56A0-624C-9857-8893754A9F74}" destId="{CF1B8CDB-143E-FB4F-B7F7-F9AFABB44E8A}" srcOrd="0" destOrd="0" parTransId="{4209BD7A-8F31-E840-8D0E-4064F4EC1574}" sibTransId="{B36C0F67-B6DC-4848-9F28-95CB57F0568E}"/>
    <dgm:cxn modelId="{CAB1020D-3B38-F44C-8A81-A91CF2C97FDE}" type="presOf" srcId="{1D10D6CE-03DE-E64F-95B7-A3F58E10E0C6}" destId="{B546DA43-82E1-A543-97DC-35408BC8BDB3}" srcOrd="1" destOrd="0" presId="urn:microsoft.com/office/officeart/2005/8/layout/radial1"/>
    <dgm:cxn modelId="{E0A3470E-A49D-0F40-8576-E96F2412CDAA}" type="presOf" srcId="{5E43A31B-C6A6-BF45-8104-9A324015E45E}" destId="{6CBD9A9D-201B-404A-977C-26409C1A5995}" srcOrd="0" destOrd="0" presId="urn:microsoft.com/office/officeart/2005/8/layout/radial1"/>
    <dgm:cxn modelId="{B4C50817-BD05-EB4B-8F61-61FE2DD1A4DA}" srcId="{CF1B8CDB-143E-FB4F-B7F7-F9AFABB44E8A}" destId="{F7091AA0-A7A8-3148-976E-FF35EC3ABE12}" srcOrd="2" destOrd="0" parTransId="{700DBD7A-3937-994D-8D8C-453B119F86B7}" sibTransId="{4EBF0CCE-B22C-214F-B136-AA5131ED2060}"/>
    <dgm:cxn modelId="{DA9D511E-32D1-DC48-8148-FCCCE7667C7B}" type="presOf" srcId="{2A37C877-B063-6C41-9C4F-11452E2AD8D9}" destId="{71B0C070-2A27-DE4A-ABDD-410F8396AD35}" srcOrd="1" destOrd="0" presId="urn:microsoft.com/office/officeart/2005/8/layout/radial1"/>
    <dgm:cxn modelId="{0808CB29-5265-D640-A74D-65F3A8C292C7}" type="presOf" srcId="{1D10D6CE-03DE-E64F-95B7-A3F58E10E0C6}" destId="{B9174ECC-D2F4-FA48-ABC3-F629BC83B08C}" srcOrd="0" destOrd="0" presId="urn:microsoft.com/office/officeart/2005/8/layout/radial1"/>
    <dgm:cxn modelId="{377E2E2C-1B4F-F645-8CDA-ACE24F230EA4}" type="presOf" srcId="{F9D00582-5F03-B04E-AFBA-846B2371D5FB}" destId="{5F45A6F8-F8B9-0247-9BD5-F437E7A41C89}" srcOrd="0" destOrd="0" presId="urn:microsoft.com/office/officeart/2005/8/layout/radial1"/>
    <dgm:cxn modelId="{E0B23538-C691-6C48-9261-BA76C05BC1BF}" srcId="{CF1B8CDB-143E-FB4F-B7F7-F9AFABB44E8A}" destId="{CF617D29-1744-284F-9919-5B5712BAA140}" srcOrd="4" destOrd="0" parTransId="{2A37C877-B063-6C41-9C4F-11452E2AD8D9}" sibTransId="{7AC0B622-539C-764C-8B8B-7451556B609F}"/>
    <dgm:cxn modelId="{99AE2839-5999-014F-A3C5-F9DE01D220A0}" type="presOf" srcId="{5194F1DB-38F4-4340-BBC0-987451E1FBC4}" destId="{4DEECADB-CCDC-6542-85C4-4F76E30F2610}" srcOrd="1" destOrd="0" presId="urn:microsoft.com/office/officeart/2005/8/layout/radial1"/>
    <dgm:cxn modelId="{B8963E3A-DDA0-EF43-BCCB-0EF7D7E4C95A}" type="presOf" srcId="{700DBD7A-3937-994D-8D8C-453B119F86B7}" destId="{86CDD7E5-1930-1847-9DCC-45E01CB8B1B9}" srcOrd="1" destOrd="0" presId="urn:microsoft.com/office/officeart/2005/8/layout/radial1"/>
    <dgm:cxn modelId="{5F4D2262-5ED6-994B-B6E9-52CEB8B04040}" type="presOf" srcId="{F7091AA0-A7A8-3148-976E-FF35EC3ABE12}" destId="{B756C9FC-CD1C-5C45-9E65-8A450296A047}" srcOrd="0" destOrd="0" presId="urn:microsoft.com/office/officeart/2005/8/layout/radial1"/>
    <dgm:cxn modelId="{97BC8E45-7C16-E64B-88A8-4C6F42E1A35F}" type="presOf" srcId="{0A8511CD-BD63-BC4E-9476-B37497431C54}" destId="{9E5CC41A-AE73-CD41-8D4E-94D8334503D9}" srcOrd="1" destOrd="0" presId="urn:microsoft.com/office/officeart/2005/8/layout/radial1"/>
    <dgm:cxn modelId="{E6F24C66-95F7-454B-974A-971533341901}" type="presOf" srcId="{0A8511CD-BD63-BC4E-9476-B37497431C54}" destId="{C03E686D-8B66-4A45-84F5-B549506EC6F7}" srcOrd="0" destOrd="0" presId="urn:microsoft.com/office/officeart/2005/8/layout/radial1"/>
    <dgm:cxn modelId="{5C480F49-06B0-D745-97CD-737B8566EFD9}" type="presOf" srcId="{CCAEE6BC-DCA8-C145-816B-87DC6102C04C}" destId="{8A8D2C29-593C-514C-B77A-D69C584A0BD1}" srcOrd="0" destOrd="0" presId="urn:microsoft.com/office/officeart/2005/8/layout/radial1"/>
    <dgm:cxn modelId="{01B3254C-5331-9A45-B7CF-76CD4CC3B4DA}" type="presOf" srcId="{CCAEE6BC-DCA8-C145-816B-87DC6102C04C}" destId="{683FB348-BA5F-7A41-B198-0AA8D6D15D47}" srcOrd="1" destOrd="0" presId="urn:microsoft.com/office/officeart/2005/8/layout/radial1"/>
    <dgm:cxn modelId="{A058004D-B6C3-6844-95C0-8234C644E00A}" srcId="{CF1B8CDB-143E-FB4F-B7F7-F9AFABB44E8A}" destId="{5E43A31B-C6A6-BF45-8104-9A324015E45E}" srcOrd="5" destOrd="0" parTransId="{2065CAD8-AF6C-CB4A-9CAE-ED9645F6DE11}" sibTransId="{B6996A4C-DA8A-7F4D-BAC8-CDC207E1B7C9}"/>
    <dgm:cxn modelId="{6AD4756E-A904-9141-A039-85507182EBF4}" type="presOf" srcId="{28D06E0B-333F-1E40-83FA-027E6F09F918}" destId="{784DF7C1-54BE-FC41-94B5-06DE019A4797}" srcOrd="0" destOrd="0" presId="urn:microsoft.com/office/officeart/2005/8/layout/radial1"/>
    <dgm:cxn modelId="{85E9A870-4F7B-3C43-949F-1FD12FA79CA2}" type="presOf" srcId="{9B7638C9-3E6A-C349-8504-2A499707A150}" destId="{2F9CDD39-BAA1-CE44-98D5-05E1F87B77C3}" srcOrd="1" destOrd="0" presId="urn:microsoft.com/office/officeart/2005/8/layout/radial1"/>
    <dgm:cxn modelId="{5D595951-B5B6-F94F-A1B2-6A9C83B69E8A}" type="presOf" srcId="{6B5FD078-DAEF-7A42-BCEB-D694B86AC0D5}" destId="{EA75F213-ECB7-8540-89CC-1E438297DA51}" srcOrd="0" destOrd="0" presId="urn:microsoft.com/office/officeart/2005/8/layout/radial1"/>
    <dgm:cxn modelId="{896AC278-27FE-3A4E-9A0E-C2FA477CAEB0}" srcId="{CF1B8CDB-143E-FB4F-B7F7-F9AFABB44E8A}" destId="{1825D0FB-A4DE-8B4F-B20E-B167E3ED8638}" srcOrd="0" destOrd="0" parTransId="{C562EBCC-2121-F341-BCBA-015934E24E9D}" sibTransId="{496B7000-5351-E94C-BF8A-01A122DBDAEE}"/>
    <dgm:cxn modelId="{3B4CFD58-C407-5D42-A29C-E7B4197955E2}" type="presOf" srcId="{CF1B8CDB-143E-FB4F-B7F7-F9AFABB44E8A}" destId="{ACF39583-69AB-F241-AEE5-7D3689694AB7}" srcOrd="0" destOrd="0" presId="urn:microsoft.com/office/officeart/2005/8/layout/radial1"/>
    <dgm:cxn modelId="{8DDD7E7A-7A09-A74B-BCBA-46DACBDC589B}" type="presOf" srcId="{C91E7885-B92F-6148-812A-C7054D192F4A}" destId="{FAA23D2B-0722-DB40-AB4D-B863131E5BF8}" srcOrd="0" destOrd="0" presId="urn:microsoft.com/office/officeart/2005/8/layout/radial1"/>
    <dgm:cxn modelId="{5BBFD27D-D9A6-0C45-8146-36577C671EB1}" type="presOf" srcId="{01E2A3DD-6387-B343-8F70-D58DD40BAB0A}" destId="{83CA6764-B73C-4D41-8E33-C9EC4C998E51}" srcOrd="0" destOrd="0" presId="urn:microsoft.com/office/officeart/2005/8/layout/radial1"/>
    <dgm:cxn modelId="{CF97857E-DB82-2A41-ACDC-2BB2CF6AB056}" srcId="{CF1B8CDB-143E-FB4F-B7F7-F9AFABB44E8A}" destId="{28D06E0B-333F-1E40-83FA-027E6F09F918}" srcOrd="9" destOrd="0" parTransId="{1D10D6CE-03DE-E64F-95B7-A3F58E10E0C6}" sibTransId="{585540C8-1F11-9847-A0A7-2992670B25ED}"/>
    <dgm:cxn modelId="{648DEA83-5DE3-0643-8DA1-AE130965BB4F}" type="presOf" srcId="{7E329859-30C1-6247-83F0-BF7A5A62BF08}" destId="{F13B4045-2D64-6548-AF6E-F4B071F8FD7E}" srcOrd="0" destOrd="0" presId="urn:microsoft.com/office/officeart/2005/8/layout/radial1"/>
    <dgm:cxn modelId="{831A668B-BD3D-7441-8436-DBB6DB73A50E}" type="presOf" srcId="{6B5FD078-DAEF-7A42-BCEB-D694B86AC0D5}" destId="{BE5644D8-7BF8-694D-882C-1A27329A8344}" srcOrd="1" destOrd="0" presId="urn:microsoft.com/office/officeart/2005/8/layout/radial1"/>
    <dgm:cxn modelId="{4714388C-858A-0243-929E-9776E4205961}" type="presOf" srcId="{84052140-87E9-0742-8B8B-440AA52E788B}" destId="{371D37E5-6F40-1648-82C6-3844EAF1F510}" srcOrd="1" destOrd="0" presId="urn:microsoft.com/office/officeart/2005/8/layout/radial1"/>
    <dgm:cxn modelId="{B6BCFC8F-CB4A-D04A-AEE6-3F1892F9DBEF}" type="presOf" srcId="{5194F1DB-38F4-4340-BBC0-987451E1FBC4}" destId="{0EDD2E07-B71B-544B-A5CD-A94BA775ED2A}" srcOrd="0" destOrd="0" presId="urn:microsoft.com/office/officeart/2005/8/layout/radial1"/>
    <dgm:cxn modelId="{425CBF9A-DF51-974E-B2F3-15E92EB1B4BE}" type="presOf" srcId="{F94F3C0C-C3ED-9042-A553-4EE472DDC0F8}" destId="{0E19FFF1-7B09-484B-8EE0-819250BF8B93}" srcOrd="0" destOrd="0" presId="urn:microsoft.com/office/officeart/2005/8/layout/radial1"/>
    <dgm:cxn modelId="{5940F29C-A4FB-1F44-93D7-4963B191E70D}" type="presOf" srcId="{21F29879-EB7C-2A4E-A260-B41E131B4B66}" destId="{8575E832-1700-D84D-8C8B-C1825A4E4E69}" srcOrd="0" destOrd="0" presId="urn:microsoft.com/office/officeart/2005/8/layout/radial1"/>
    <dgm:cxn modelId="{C8B3F2A1-9603-3B49-8849-97AB929C7CF8}" srcId="{CF1B8CDB-143E-FB4F-B7F7-F9AFABB44E8A}" destId="{7E329859-30C1-6247-83F0-BF7A5A62BF08}" srcOrd="7" destOrd="0" parTransId="{CCAEE6BC-DCA8-C145-816B-87DC6102C04C}" sibTransId="{0170D9D8-2F07-F340-98B8-757DE41C6F76}"/>
    <dgm:cxn modelId="{D81582A6-F106-994C-9F3A-42B2BED57309}" srcId="{CF1B8CDB-143E-FB4F-B7F7-F9AFABB44E8A}" destId="{01E2A3DD-6387-B343-8F70-D58DD40BAB0A}" srcOrd="8" destOrd="0" parTransId="{6B5FD078-DAEF-7A42-BCEB-D694B86AC0D5}" sibTransId="{C8105028-0051-F445-9C50-15C9DE667615}"/>
    <dgm:cxn modelId="{010E40AC-6B98-1148-8B20-BCC630CB9D57}" type="presOf" srcId="{1825D0FB-A4DE-8B4F-B20E-B167E3ED8638}" destId="{61767B73-3CBD-3845-9870-F31CC23787EA}" srcOrd="0" destOrd="0" presId="urn:microsoft.com/office/officeart/2005/8/layout/radial1"/>
    <dgm:cxn modelId="{8F8384AE-E60E-414C-A45C-A3DF6C69BE28}" type="presOf" srcId="{F957B44C-56A0-624C-9857-8893754A9F74}" destId="{0743F884-BA99-4341-ADE3-3F2E2B8EB0EE}" srcOrd="0" destOrd="0" presId="urn:microsoft.com/office/officeart/2005/8/layout/radial1"/>
    <dgm:cxn modelId="{49BED4B0-245C-0A4A-84CE-7126BF2E5E52}" srcId="{CF1B8CDB-143E-FB4F-B7F7-F9AFABB44E8A}" destId="{C91E7885-B92F-6148-812A-C7054D192F4A}" srcOrd="3" destOrd="0" parTransId="{5194F1DB-38F4-4340-BBC0-987451E1FBC4}" sibTransId="{94740D19-1DE9-B445-AFC0-C7938DFCB507}"/>
    <dgm:cxn modelId="{38E867B1-E9C0-7D4C-AD85-72E976CF5FAB}" type="presOf" srcId="{C562EBCC-2121-F341-BCBA-015934E24E9D}" destId="{E4BE831D-D0D7-AF48-A78B-A223BB3B1648}" srcOrd="0" destOrd="0" presId="urn:microsoft.com/office/officeart/2005/8/layout/radial1"/>
    <dgm:cxn modelId="{F3EB74B6-6B13-0F40-8377-0C5047811E94}" type="presOf" srcId="{C562EBCC-2121-F341-BCBA-015934E24E9D}" destId="{B3CE0DE1-2C82-BD4B-BD3B-2150A9E42E6D}" srcOrd="1" destOrd="0" presId="urn:microsoft.com/office/officeart/2005/8/layout/radial1"/>
    <dgm:cxn modelId="{86CB00C5-D5BC-4C48-8A61-8062BD000D1A}" srcId="{CF1B8CDB-143E-FB4F-B7F7-F9AFABB44E8A}" destId="{21F29879-EB7C-2A4E-A260-B41E131B4B66}" srcOrd="6" destOrd="0" parTransId="{0A8511CD-BD63-BC4E-9476-B37497431C54}" sibTransId="{F2B520A1-4E50-8149-B83C-863CAC76B72F}"/>
    <dgm:cxn modelId="{ED7751CA-3761-C348-8759-F08A55973266}" type="presOf" srcId="{2065CAD8-AF6C-CB4A-9CAE-ED9645F6DE11}" destId="{5C87358C-8189-7D44-A585-F4F6DDE0C736}" srcOrd="1" destOrd="0" presId="urn:microsoft.com/office/officeart/2005/8/layout/radial1"/>
    <dgm:cxn modelId="{36571ACF-B871-114D-97D6-05809316CFAD}" type="presOf" srcId="{84052140-87E9-0742-8B8B-440AA52E788B}" destId="{CD6FCF88-E4A3-0049-AA11-DF6CED172BBE}" srcOrd="0" destOrd="0" presId="urn:microsoft.com/office/officeart/2005/8/layout/radial1"/>
    <dgm:cxn modelId="{13C04FDA-A981-5543-BED0-534136FEA7F5}" type="presOf" srcId="{700DBD7A-3937-994D-8D8C-453B119F86B7}" destId="{0E60366D-AF63-FE49-BEE3-E4119CBC92AA}" srcOrd="0" destOrd="0" presId="urn:microsoft.com/office/officeart/2005/8/layout/radial1"/>
    <dgm:cxn modelId="{305D2CEE-CE02-B44F-88DA-C01B58451525}" srcId="{CF1B8CDB-143E-FB4F-B7F7-F9AFABB44E8A}" destId="{F9D00582-5F03-B04E-AFBA-846B2371D5FB}" srcOrd="1" destOrd="0" parTransId="{84052140-87E9-0742-8B8B-440AA52E788B}" sibTransId="{44A9EAE1-F818-904F-BB2E-7844F7D5AACA}"/>
    <dgm:cxn modelId="{9C228DEE-288A-8849-9755-4DC7DEE63D67}" type="presOf" srcId="{2A37C877-B063-6C41-9C4F-11452E2AD8D9}" destId="{F8B5C31D-E4CA-9B49-9D5A-7E864502C07D}" srcOrd="0" destOrd="0" presId="urn:microsoft.com/office/officeart/2005/8/layout/radial1"/>
    <dgm:cxn modelId="{0D4EBBFB-E0F9-9541-A29F-868C555B7C05}" type="presOf" srcId="{CF617D29-1744-284F-9919-5B5712BAA140}" destId="{6637FC73-4272-D74F-835F-59566A91BAA1}" srcOrd="0" destOrd="0" presId="urn:microsoft.com/office/officeart/2005/8/layout/radial1"/>
    <dgm:cxn modelId="{920423FE-D7CE-F740-85B3-6E7FFB2A5228}" srcId="{CF1B8CDB-143E-FB4F-B7F7-F9AFABB44E8A}" destId="{F94F3C0C-C3ED-9042-A553-4EE472DDC0F8}" srcOrd="10" destOrd="0" parTransId="{9B7638C9-3E6A-C349-8504-2A499707A150}" sibTransId="{DDC20CC7-0654-8846-885E-42A0092036F6}"/>
    <dgm:cxn modelId="{B2B3E6E5-C43A-A741-A694-A37053FE6A8A}" type="presParOf" srcId="{0743F884-BA99-4341-ADE3-3F2E2B8EB0EE}" destId="{ACF39583-69AB-F241-AEE5-7D3689694AB7}" srcOrd="0" destOrd="0" presId="urn:microsoft.com/office/officeart/2005/8/layout/radial1"/>
    <dgm:cxn modelId="{A1512578-D070-9943-96E5-478D10E5D799}" type="presParOf" srcId="{0743F884-BA99-4341-ADE3-3F2E2B8EB0EE}" destId="{E4BE831D-D0D7-AF48-A78B-A223BB3B1648}" srcOrd="1" destOrd="0" presId="urn:microsoft.com/office/officeart/2005/8/layout/radial1"/>
    <dgm:cxn modelId="{BA2EE3AF-6373-0D44-82DB-B184398D0360}" type="presParOf" srcId="{E4BE831D-D0D7-AF48-A78B-A223BB3B1648}" destId="{B3CE0DE1-2C82-BD4B-BD3B-2150A9E42E6D}" srcOrd="0" destOrd="0" presId="urn:microsoft.com/office/officeart/2005/8/layout/radial1"/>
    <dgm:cxn modelId="{47915377-D3E3-4B40-B10F-F72228C50BF4}" type="presParOf" srcId="{0743F884-BA99-4341-ADE3-3F2E2B8EB0EE}" destId="{61767B73-3CBD-3845-9870-F31CC23787EA}" srcOrd="2" destOrd="0" presId="urn:microsoft.com/office/officeart/2005/8/layout/radial1"/>
    <dgm:cxn modelId="{139CAB69-E972-4149-B375-43A656EC1BD8}" type="presParOf" srcId="{0743F884-BA99-4341-ADE3-3F2E2B8EB0EE}" destId="{CD6FCF88-E4A3-0049-AA11-DF6CED172BBE}" srcOrd="3" destOrd="0" presId="urn:microsoft.com/office/officeart/2005/8/layout/radial1"/>
    <dgm:cxn modelId="{DD4D5D69-8622-F84A-9D45-6D2F5E339CD7}" type="presParOf" srcId="{CD6FCF88-E4A3-0049-AA11-DF6CED172BBE}" destId="{371D37E5-6F40-1648-82C6-3844EAF1F510}" srcOrd="0" destOrd="0" presId="urn:microsoft.com/office/officeart/2005/8/layout/radial1"/>
    <dgm:cxn modelId="{73610FA3-7E4A-EE42-B159-4E22B3789D41}" type="presParOf" srcId="{0743F884-BA99-4341-ADE3-3F2E2B8EB0EE}" destId="{5F45A6F8-F8B9-0247-9BD5-F437E7A41C89}" srcOrd="4" destOrd="0" presId="urn:microsoft.com/office/officeart/2005/8/layout/radial1"/>
    <dgm:cxn modelId="{4BABA1BC-CB8B-934C-AB44-82A1021C4796}" type="presParOf" srcId="{0743F884-BA99-4341-ADE3-3F2E2B8EB0EE}" destId="{0E60366D-AF63-FE49-BEE3-E4119CBC92AA}" srcOrd="5" destOrd="0" presId="urn:microsoft.com/office/officeart/2005/8/layout/radial1"/>
    <dgm:cxn modelId="{17ADCF23-4F35-CA48-B20D-9D65C2BD1A08}" type="presParOf" srcId="{0E60366D-AF63-FE49-BEE3-E4119CBC92AA}" destId="{86CDD7E5-1930-1847-9DCC-45E01CB8B1B9}" srcOrd="0" destOrd="0" presId="urn:microsoft.com/office/officeart/2005/8/layout/radial1"/>
    <dgm:cxn modelId="{753D9647-EC8C-2345-91D8-2DE84AFE5467}" type="presParOf" srcId="{0743F884-BA99-4341-ADE3-3F2E2B8EB0EE}" destId="{B756C9FC-CD1C-5C45-9E65-8A450296A047}" srcOrd="6" destOrd="0" presId="urn:microsoft.com/office/officeart/2005/8/layout/radial1"/>
    <dgm:cxn modelId="{D37F26DE-082A-3E43-82DC-44180431BCE9}" type="presParOf" srcId="{0743F884-BA99-4341-ADE3-3F2E2B8EB0EE}" destId="{0EDD2E07-B71B-544B-A5CD-A94BA775ED2A}" srcOrd="7" destOrd="0" presId="urn:microsoft.com/office/officeart/2005/8/layout/radial1"/>
    <dgm:cxn modelId="{C086BEB8-AF06-EF4F-A3C1-8FF93F71CD39}" type="presParOf" srcId="{0EDD2E07-B71B-544B-A5CD-A94BA775ED2A}" destId="{4DEECADB-CCDC-6542-85C4-4F76E30F2610}" srcOrd="0" destOrd="0" presId="urn:microsoft.com/office/officeart/2005/8/layout/radial1"/>
    <dgm:cxn modelId="{11C988A2-674F-2747-8ABD-AE5268AC5770}" type="presParOf" srcId="{0743F884-BA99-4341-ADE3-3F2E2B8EB0EE}" destId="{FAA23D2B-0722-DB40-AB4D-B863131E5BF8}" srcOrd="8" destOrd="0" presId="urn:microsoft.com/office/officeart/2005/8/layout/radial1"/>
    <dgm:cxn modelId="{F48DEABE-8634-5246-A6A4-72FFFA116F71}" type="presParOf" srcId="{0743F884-BA99-4341-ADE3-3F2E2B8EB0EE}" destId="{F8B5C31D-E4CA-9B49-9D5A-7E864502C07D}" srcOrd="9" destOrd="0" presId="urn:microsoft.com/office/officeart/2005/8/layout/radial1"/>
    <dgm:cxn modelId="{24376D50-A99E-5043-8FC1-6FF196345B30}" type="presParOf" srcId="{F8B5C31D-E4CA-9B49-9D5A-7E864502C07D}" destId="{71B0C070-2A27-DE4A-ABDD-410F8396AD35}" srcOrd="0" destOrd="0" presId="urn:microsoft.com/office/officeart/2005/8/layout/radial1"/>
    <dgm:cxn modelId="{E9AC8952-61CB-004E-8771-4A8BB9315BF3}" type="presParOf" srcId="{0743F884-BA99-4341-ADE3-3F2E2B8EB0EE}" destId="{6637FC73-4272-D74F-835F-59566A91BAA1}" srcOrd="10" destOrd="0" presId="urn:microsoft.com/office/officeart/2005/8/layout/radial1"/>
    <dgm:cxn modelId="{A809ED9B-74F6-8744-ABC3-90FEF0063F5E}" type="presParOf" srcId="{0743F884-BA99-4341-ADE3-3F2E2B8EB0EE}" destId="{442C4A83-31E2-3C41-B182-4E6BA644E414}" srcOrd="11" destOrd="0" presId="urn:microsoft.com/office/officeart/2005/8/layout/radial1"/>
    <dgm:cxn modelId="{27968625-7DFC-5A48-A9B2-FE5E48E54DF1}" type="presParOf" srcId="{442C4A83-31E2-3C41-B182-4E6BA644E414}" destId="{5C87358C-8189-7D44-A585-F4F6DDE0C736}" srcOrd="0" destOrd="0" presId="urn:microsoft.com/office/officeart/2005/8/layout/radial1"/>
    <dgm:cxn modelId="{78293C0F-CD77-2341-BD6F-326D9E893AD6}" type="presParOf" srcId="{0743F884-BA99-4341-ADE3-3F2E2B8EB0EE}" destId="{6CBD9A9D-201B-404A-977C-26409C1A5995}" srcOrd="12" destOrd="0" presId="urn:microsoft.com/office/officeart/2005/8/layout/radial1"/>
    <dgm:cxn modelId="{199C6C2A-C083-F241-8C44-C548C6262F7D}" type="presParOf" srcId="{0743F884-BA99-4341-ADE3-3F2E2B8EB0EE}" destId="{C03E686D-8B66-4A45-84F5-B549506EC6F7}" srcOrd="13" destOrd="0" presId="urn:microsoft.com/office/officeart/2005/8/layout/radial1"/>
    <dgm:cxn modelId="{B537139A-CD4C-194F-A30C-7D9A1BF8990A}" type="presParOf" srcId="{C03E686D-8B66-4A45-84F5-B549506EC6F7}" destId="{9E5CC41A-AE73-CD41-8D4E-94D8334503D9}" srcOrd="0" destOrd="0" presId="urn:microsoft.com/office/officeart/2005/8/layout/radial1"/>
    <dgm:cxn modelId="{6BA2489A-BB2A-4D49-B933-82871DEFA7F6}" type="presParOf" srcId="{0743F884-BA99-4341-ADE3-3F2E2B8EB0EE}" destId="{8575E832-1700-D84D-8C8B-C1825A4E4E69}" srcOrd="14" destOrd="0" presId="urn:microsoft.com/office/officeart/2005/8/layout/radial1"/>
    <dgm:cxn modelId="{425E7473-4DAA-2149-9EAF-F4B4A2A112D2}" type="presParOf" srcId="{0743F884-BA99-4341-ADE3-3F2E2B8EB0EE}" destId="{8A8D2C29-593C-514C-B77A-D69C584A0BD1}" srcOrd="15" destOrd="0" presId="urn:microsoft.com/office/officeart/2005/8/layout/radial1"/>
    <dgm:cxn modelId="{E16F37B9-45E8-584D-8CA7-04EE9D3876C3}" type="presParOf" srcId="{8A8D2C29-593C-514C-B77A-D69C584A0BD1}" destId="{683FB348-BA5F-7A41-B198-0AA8D6D15D47}" srcOrd="0" destOrd="0" presId="urn:microsoft.com/office/officeart/2005/8/layout/radial1"/>
    <dgm:cxn modelId="{7D3AE7B8-57A0-724E-9B06-6E031CB13203}" type="presParOf" srcId="{0743F884-BA99-4341-ADE3-3F2E2B8EB0EE}" destId="{F13B4045-2D64-6548-AF6E-F4B071F8FD7E}" srcOrd="16" destOrd="0" presId="urn:microsoft.com/office/officeart/2005/8/layout/radial1"/>
    <dgm:cxn modelId="{38DC7918-2BA4-EE4B-A04E-32EC0CC94235}" type="presParOf" srcId="{0743F884-BA99-4341-ADE3-3F2E2B8EB0EE}" destId="{EA75F213-ECB7-8540-89CC-1E438297DA51}" srcOrd="17" destOrd="0" presId="urn:microsoft.com/office/officeart/2005/8/layout/radial1"/>
    <dgm:cxn modelId="{72D66E1B-5C3B-7642-8B49-ECA389239895}" type="presParOf" srcId="{EA75F213-ECB7-8540-89CC-1E438297DA51}" destId="{BE5644D8-7BF8-694D-882C-1A27329A8344}" srcOrd="0" destOrd="0" presId="urn:microsoft.com/office/officeart/2005/8/layout/radial1"/>
    <dgm:cxn modelId="{F34F65EF-8723-6740-AA12-8EC5397D64C0}" type="presParOf" srcId="{0743F884-BA99-4341-ADE3-3F2E2B8EB0EE}" destId="{83CA6764-B73C-4D41-8E33-C9EC4C998E51}" srcOrd="18" destOrd="0" presId="urn:microsoft.com/office/officeart/2005/8/layout/radial1"/>
    <dgm:cxn modelId="{E3F7C067-5D96-1142-8203-EA397EA41834}" type="presParOf" srcId="{0743F884-BA99-4341-ADE3-3F2E2B8EB0EE}" destId="{B9174ECC-D2F4-FA48-ABC3-F629BC83B08C}" srcOrd="19" destOrd="0" presId="urn:microsoft.com/office/officeart/2005/8/layout/radial1"/>
    <dgm:cxn modelId="{93B63A46-C39D-0C42-97BC-CD028AF7FB10}" type="presParOf" srcId="{B9174ECC-D2F4-FA48-ABC3-F629BC83B08C}" destId="{B546DA43-82E1-A543-97DC-35408BC8BDB3}" srcOrd="0" destOrd="0" presId="urn:microsoft.com/office/officeart/2005/8/layout/radial1"/>
    <dgm:cxn modelId="{66D5A0B7-C95F-0D40-83E0-CEFB8EA32FD5}" type="presParOf" srcId="{0743F884-BA99-4341-ADE3-3F2E2B8EB0EE}" destId="{784DF7C1-54BE-FC41-94B5-06DE019A4797}" srcOrd="20" destOrd="0" presId="urn:microsoft.com/office/officeart/2005/8/layout/radial1"/>
    <dgm:cxn modelId="{0445F7DD-047F-0A48-8CBA-ED3767625026}" type="presParOf" srcId="{0743F884-BA99-4341-ADE3-3F2E2B8EB0EE}" destId="{FEBF986B-B6C1-D94E-9A24-6CF67E4664A7}" srcOrd="21" destOrd="0" presId="urn:microsoft.com/office/officeart/2005/8/layout/radial1"/>
    <dgm:cxn modelId="{01436F50-C937-4D46-A37A-4AD3CB3B277A}" type="presParOf" srcId="{FEBF986B-B6C1-D94E-9A24-6CF67E4664A7}" destId="{2F9CDD39-BAA1-CE44-98D5-05E1F87B77C3}" srcOrd="0" destOrd="0" presId="urn:microsoft.com/office/officeart/2005/8/layout/radial1"/>
    <dgm:cxn modelId="{D6164800-F2DD-F946-BFE7-C944C516F02A}" type="presParOf" srcId="{0743F884-BA99-4341-ADE3-3F2E2B8EB0EE}" destId="{0E19FFF1-7B09-484B-8EE0-819250BF8B93}" srcOrd="22"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79BFB2-B679-794A-9C73-FEB3E23CD103}"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8D53100F-8D7D-2843-A5AB-FB35F0F7767C}">
      <dgm:prSet custT="1"/>
      <dgm:spPr/>
      <dgm:t>
        <a:bodyPr/>
        <a:lstStyle/>
        <a:p>
          <a:r>
            <a:rPr lang="en-US" sz="1800" b="0" i="0">
              <a:latin typeface="Gotham Medium Regular" panose="02000604030000020004" pitchFamily="2" charset="0"/>
            </a:rPr>
            <a:t>Tham khảo &amp; Đánh giá</a:t>
          </a:r>
        </a:p>
        <a:p>
          <a:r>
            <a:rPr lang="en-US" sz="3200" b="0" i="0">
              <a:latin typeface="Gotham Medium Regular" panose="02000604030000020004" pitchFamily="2" charset="0"/>
            </a:rPr>
            <a:t>#1</a:t>
          </a:r>
        </a:p>
      </dgm:t>
    </dgm:pt>
    <dgm:pt modelId="{09AFE3A5-9A8E-B044-A949-ECE8D3647161}" type="parTrans" cxnId="{41C7FCA4-05D9-BC47-A441-63DC73955826}">
      <dgm:prSet/>
      <dgm:spPr/>
      <dgm:t>
        <a:bodyPr/>
        <a:lstStyle/>
        <a:p>
          <a:endParaRPr lang="en-US" b="0" i="0">
            <a:latin typeface="Gotham Medium Regular" panose="02000604030000020004" pitchFamily="2" charset="0"/>
          </a:endParaRPr>
        </a:p>
      </dgm:t>
    </dgm:pt>
    <dgm:pt modelId="{9EA17E4A-9177-304B-9EA2-1EFFE9B68928}" type="sibTrans" cxnId="{41C7FCA4-05D9-BC47-A441-63DC73955826}">
      <dgm:prSet/>
      <dgm:spPr/>
      <dgm:t>
        <a:bodyPr/>
        <a:lstStyle/>
        <a:p>
          <a:endParaRPr lang="en-US" b="0" i="0">
            <a:latin typeface="Gotham Medium Regular" panose="02000604030000020004" pitchFamily="2" charset="0"/>
          </a:endParaRPr>
        </a:p>
      </dgm:t>
    </dgm:pt>
    <dgm:pt modelId="{A32D3D37-BC8A-2848-B3BE-A18DA1463FED}">
      <dgm:prSet custT="1"/>
      <dgm:spPr/>
      <dgm:t>
        <a:bodyPr/>
        <a:lstStyle/>
        <a:p>
          <a:r>
            <a:rPr lang="en-US" sz="1800" b="0" i="0">
              <a:latin typeface="Gotham Medium Regular" panose="02000604030000020004" pitchFamily="2" charset="0"/>
            </a:rPr>
            <a:t>Xem xét đơn đăng ký</a:t>
          </a:r>
        </a:p>
        <a:p>
          <a:r>
            <a:rPr lang="en-US" sz="3200" b="0" i="0">
              <a:latin typeface="Gotham Medium Regular" panose="02000604030000020004" pitchFamily="2" charset="0"/>
            </a:rPr>
            <a:t>#2</a:t>
          </a:r>
        </a:p>
      </dgm:t>
    </dgm:pt>
    <dgm:pt modelId="{142EB04D-9A7D-3E4F-A2A5-7CEEAAA67BB0}" type="parTrans" cxnId="{2824B5DD-C72A-1942-B4EF-B83F6DAE853C}">
      <dgm:prSet/>
      <dgm:spPr/>
      <dgm:t>
        <a:bodyPr/>
        <a:lstStyle/>
        <a:p>
          <a:endParaRPr lang="en-US" b="0" i="0">
            <a:latin typeface="Gotham Medium Regular" panose="02000604030000020004" pitchFamily="2" charset="0"/>
          </a:endParaRPr>
        </a:p>
      </dgm:t>
    </dgm:pt>
    <dgm:pt modelId="{0A9A1BAB-CEC5-2645-9004-17A9CF7DE505}" type="sibTrans" cxnId="{2824B5DD-C72A-1942-B4EF-B83F6DAE853C}">
      <dgm:prSet/>
      <dgm:spPr/>
      <dgm:t>
        <a:bodyPr/>
        <a:lstStyle/>
        <a:p>
          <a:endParaRPr lang="en-US" b="0" i="0">
            <a:latin typeface="Gotham Medium Regular" panose="02000604030000020004" pitchFamily="2" charset="0"/>
          </a:endParaRPr>
        </a:p>
      </dgm:t>
    </dgm:pt>
    <dgm:pt modelId="{FB979091-6E3E-5242-8315-694EA385CCEF}">
      <dgm:prSet custT="1"/>
      <dgm:spPr/>
      <dgm:t>
        <a:bodyPr/>
        <a:lstStyle/>
        <a:p>
          <a:r>
            <a:rPr lang="en-US" sz="1800" b="0" i="0">
              <a:latin typeface="Gotham Medium Regular" panose="02000604030000020004" pitchFamily="2" charset="0"/>
            </a:rPr>
            <a:t>Kiểm tra danh mục hàng</a:t>
          </a:r>
        </a:p>
        <a:p>
          <a:r>
            <a:rPr lang="en-US" sz="3200" b="0" i="0">
              <a:latin typeface="Gotham Medium Regular" panose="02000604030000020004" pitchFamily="2" charset="0"/>
            </a:rPr>
            <a:t>#3</a:t>
          </a:r>
        </a:p>
      </dgm:t>
    </dgm:pt>
    <dgm:pt modelId="{44155E87-3B2E-A845-8E6F-1A7934489074}" type="parTrans" cxnId="{6736AD8A-4136-B947-9FBC-412B132DAB4F}">
      <dgm:prSet/>
      <dgm:spPr/>
      <dgm:t>
        <a:bodyPr/>
        <a:lstStyle/>
        <a:p>
          <a:endParaRPr lang="en-US" b="0" i="0">
            <a:latin typeface="Gotham Medium Regular" panose="02000604030000020004" pitchFamily="2" charset="0"/>
          </a:endParaRPr>
        </a:p>
      </dgm:t>
    </dgm:pt>
    <dgm:pt modelId="{B3420595-E147-7847-A9E1-95FBB7FA59A9}" type="sibTrans" cxnId="{6736AD8A-4136-B947-9FBC-412B132DAB4F}">
      <dgm:prSet/>
      <dgm:spPr/>
      <dgm:t>
        <a:bodyPr/>
        <a:lstStyle/>
        <a:p>
          <a:endParaRPr lang="en-US" b="0" i="0">
            <a:latin typeface="Gotham Medium Regular" panose="02000604030000020004" pitchFamily="2" charset="0"/>
          </a:endParaRPr>
        </a:p>
      </dgm:t>
    </dgm:pt>
    <dgm:pt modelId="{AE46AA4E-5989-634E-BB48-E2DEB5653394}">
      <dgm:prSet custT="1"/>
      <dgm:spPr/>
      <dgm:t>
        <a:bodyPr/>
        <a:lstStyle/>
        <a:p>
          <a:r>
            <a:rPr lang="en-US" sz="1800" b="0" i="0">
              <a:latin typeface="Gotham Medium Regular" panose="02000604030000020004" pitchFamily="2" charset="0"/>
            </a:rPr>
            <a:t>Lên lịch sự kiện</a:t>
          </a:r>
        </a:p>
        <a:p>
          <a:r>
            <a:rPr lang="en-US" sz="3200" b="0" i="0">
              <a:latin typeface="Gotham Medium Regular" panose="02000604030000020004" pitchFamily="2" charset="0"/>
            </a:rPr>
            <a:t>#4</a:t>
          </a:r>
        </a:p>
      </dgm:t>
    </dgm:pt>
    <dgm:pt modelId="{C80D0CED-AE98-EA4F-8854-77509077B0B2}" type="parTrans" cxnId="{60497CFD-A879-344E-B3DA-0BAE805C0347}">
      <dgm:prSet/>
      <dgm:spPr/>
      <dgm:t>
        <a:bodyPr/>
        <a:lstStyle/>
        <a:p>
          <a:endParaRPr lang="en-US" b="0" i="0">
            <a:latin typeface="Gotham Medium Regular" panose="02000604030000020004" pitchFamily="2" charset="0"/>
          </a:endParaRPr>
        </a:p>
      </dgm:t>
    </dgm:pt>
    <dgm:pt modelId="{E072C5BE-D370-7648-ABA3-82520BC97FC7}" type="sibTrans" cxnId="{60497CFD-A879-344E-B3DA-0BAE805C0347}">
      <dgm:prSet/>
      <dgm:spPr/>
      <dgm:t>
        <a:bodyPr/>
        <a:lstStyle/>
        <a:p>
          <a:endParaRPr lang="en-US" b="0" i="0">
            <a:latin typeface="Gotham Medium Regular" panose="02000604030000020004" pitchFamily="2" charset="0"/>
          </a:endParaRPr>
        </a:p>
      </dgm:t>
    </dgm:pt>
    <dgm:pt modelId="{33A095A3-1AD4-7149-8946-46DD56253ABE}">
      <dgm:prSet custT="1"/>
      <dgm:spPr/>
      <dgm:t>
        <a:bodyPr/>
        <a:lstStyle/>
        <a:p>
          <a:r>
            <a:rPr lang="en-US" sz="1800" b="0" i="0">
              <a:latin typeface="Gotham Medium Regular" panose="02000604030000020004" pitchFamily="2" charset="0"/>
            </a:rPr>
            <a:t>Xem xét đào tạo</a:t>
          </a:r>
        </a:p>
        <a:p>
          <a:r>
            <a:rPr lang="en-US" sz="3200" b="0" i="0">
              <a:latin typeface="Gotham Medium Regular" panose="02000604030000020004" pitchFamily="2" charset="0"/>
            </a:rPr>
            <a:t>#5 </a:t>
          </a:r>
        </a:p>
      </dgm:t>
    </dgm:pt>
    <dgm:pt modelId="{28F3D7FF-B672-9441-9CA0-673B7CD0B815}" type="parTrans" cxnId="{76EE7694-C2B8-F24F-B183-EAD910A54FCA}">
      <dgm:prSet/>
      <dgm:spPr/>
      <dgm:t>
        <a:bodyPr/>
        <a:lstStyle/>
        <a:p>
          <a:endParaRPr lang="en-US" b="0" i="0">
            <a:latin typeface="Gotham Medium Regular" panose="02000604030000020004" pitchFamily="2" charset="0"/>
          </a:endParaRPr>
        </a:p>
      </dgm:t>
    </dgm:pt>
    <dgm:pt modelId="{8DC40B30-1A36-8847-8482-9A37EF9B41F7}" type="sibTrans" cxnId="{76EE7694-C2B8-F24F-B183-EAD910A54FCA}">
      <dgm:prSet/>
      <dgm:spPr/>
      <dgm:t>
        <a:bodyPr/>
        <a:lstStyle/>
        <a:p>
          <a:endParaRPr lang="en-US" b="0" i="0">
            <a:latin typeface="Gotham Medium Regular" panose="02000604030000020004" pitchFamily="2" charset="0"/>
          </a:endParaRPr>
        </a:p>
      </dgm:t>
    </dgm:pt>
    <dgm:pt modelId="{C749C6FA-E2D1-2A4E-98D6-6C8CD9A73A11}" type="pres">
      <dgm:prSet presAssocID="{1779BFB2-B679-794A-9C73-FEB3E23CD103}" presName="CompostProcess" presStyleCnt="0">
        <dgm:presLayoutVars>
          <dgm:dir/>
          <dgm:resizeHandles val="exact"/>
        </dgm:presLayoutVars>
      </dgm:prSet>
      <dgm:spPr/>
    </dgm:pt>
    <dgm:pt modelId="{E976DD42-33E5-0844-8D5A-8118153DA784}" type="pres">
      <dgm:prSet presAssocID="{1779BFB2-B679-794A-9C73-FEB3E23CD103}" presName="arrow" presStyleLbl="bgShp" presStyleIdx="0" presStyleCnt="1"/>
      <dgm:spPr/>
    </dgm:pt>
    <dgm:pt modelId="{E5B62F31-69A3-8644-9663-7EBBD4D3B9D7}" type="pres">
      <dgm:prSet presAssocID="{1779BFB2-B679-794A-9C73-FEB3E23CD103}" presName="linearProcess" presStyleCnt="0"/>
      <dgm:spPr/>
    </dgm:pt>
    <dgm:pt modelId="{333CBB89-406A-154E-A38B-6844265EE568}" type="pres">
      <dgm:prSet presAssocID="{8D53100F-8D7D-2843-A5AB-FB35F0F7767C}" presName="textNode" presStyleLbl="node1" presStyleIdx="0" presStyleCnt="5">
        <dgm:presLayoutVars>
          <dgm:bulletEnabled val="1"/>
        </dgm:presLayoutVars>
      </dgm:prSet>
      <dgm:spPr/>
    </dgm:pt>
    <dgm:pt modelId="{625EDE1F-255A-6A4F-9AE2-CD9C5BE4AA58}" type="pres">
      <dgm:prSet presAssocID="{9EA17E4A-9177-304B-9EA2-1EFFE9B68928}" presName="sibTrans" presStyleCnt="0"/>
      <dgm:spPr/>
    </dgm:pt>
    <dgm:pt modelId="{42DD52BF-757E-834B-B386-BED25FB2EB96}" type="pres">
      <dgm:prSet presAssocID="{A32D3D37-BC8A-2848-B3BE-A18DA1463FED}" presName="textNode" presStyleLbl="node1" presStyleIdx="1" presStyleCnt="5">
        <dgm:presLayoutVars>
          <dgm:bulletEnabled val="1"/>
        </dgm:presLayoutVars>
      </dgm:prSet>
      <dgm:spPr/>
    </dgm:pt>
    <dgm:pt modelId="{50499175-FD6C-7C46-83E7-4571B95FD431}" type="pres">
      <dgm:prSet presAssocID="{0A9A1BAB-CEC5-2645-9004-17A9CF7DE505}" presName="sibTrans" presStyleCnt="0"/>
      <dgm:spPr/>
    </dgm:pt>
    <dgm:pt modelId="{C459ABC4-1AB7-4D41-846B-BF9E00B9F07B}" type="pres">
      <dgm:prSet presAssocID="{FB979091-6E3E-5242-8315-694EA385CCEF}" presName="textNode" presStyleLbl="node1" presStyleIdx="2" presStyleCnt="5">
        <dgm:presLayoutVars>
          <dgm:bulletEnabled val="1"/>
        </dgm:presLayoutVars>
      </dgm:prSet>
      <dgm:spPr/>
    </dgm:pt>
    <dgm:pt modelId="{89FD3855-5C8F-344E-8785-331E1B1C0DBF}" type="pres">
      <dgm:prSet presAssocID="{B3420595-E147-7847-A9E1-95FBB7FA59A9}" presName="sibTrans" presStyleCnt="0"/>
      <dgm:spPr/>
    </dgm:pt>
    <dgm:pt modelId="{152D8392-1FCF-E240-984B-4C2BC01712F6}" type="pres">
      <dgm:prSet presAssocID="{AE46AA4E-5989-634E-BB48-E2DEB5653394}" presName="textNode" presStyleLbl="node1" presStyleIdx="3" presStyleCnt="5">
        <dgm:presLayoutVars>
          <dgm:bulletEnabled val="1"/>
        </dgm:presLayoutVars>
      </dgm:prSet>
      <dgm:spPr/>
    </dgm:pt>
    <dgm:pt modelId="{D633315D-AE29-9E4F-AA16-67F4A179AEC8}" type="pres">
      <dgm:prSet presAssocID="{E072C5BE-D370-7648-ABA3-82520BC97FC7}" presName="sibTrans" presStyleCnt="0"/>
      <dgm:spPr/>
    </dgm:pt>
    <dgm:pt modelId="{AC4E99FD-1CEE-D040-9735-D73A3D55F757}" type="pres">
      <dgm:prSet presAssocID="{33A095A3-1AD4-7149-8946-46DD56253ABE}" presName="textNode" presStyleLbl="node1" presStyleIdx="4" presStyleCnt="5">
        <dgm:presLayoutVars>
          <dgm:bulletEnabled val="1"/>
        </dgm:presLayoutVars>
      </dgm:prSet>
      <dgm:spPr/>
    </dgm:pt>
  </dgm:ptLst>
  <dgm:cxnLst>
    <dgm:cxn modelId="{1CCC3B0D-F5D5-7046-982C-F9EF7A5A9D30}" type="presOf" srcId="{33A095A3-1AD4-7149-8946-46DD56253ABE}" destId="{AC4E99FD-1CEE-D040-9735-D73A3D55F757}" srcOrd="0" destOrd="0" presId="urn:microsoft.com/office/officeart/2005/8/layout/hProcess9"/>
    <dgm:cxn modelId="{CBEA660D-6FF7-C140-BCB4-4314A188A31E}" type="presOf" srcId="{A32D3D37-BC8A-2848-B3BE-A18DA1463FED}" destId="{42DD52BF-757E-834B-B386-BED25FB2EB96}" srcOrd="0" destOrd="0" presId="urn:microsoft.com/office/officeart/2005/8/layout/hProcess9"/>
    <dgm:cxn modelId="{AF14AF25-1ABB-9E48-8A63-05B726C356E2}" type="presOf" srcId="{1779BFB2-B679-794A-9C73-FEB3E23CD103}" destId="{C749C6FA-E2D1-2A4E-98D6-6C8CD9A73A11}" srcOrd="0" destOrd="0" presId="urn:microsoft.com/office/officeart/2005/8/layout/hProcess9"/>
    <dgm:cxn modelId="{107CD275-65EA-1944-87D4-505BA7EC655B}" type="presOf" srcId="{AE46AA4E-5989-634E-BB48-E2DEB5653394}" destId="{152D8392-1FCF-E240-984B-4C2BC01712F6}" srcOrd="0" destOrd="0" presId="urn:microsoft.com/office/officeart/2005/8/layout/hProcess9"/>
    <dgm:cxn modelId="{6736AD8A-4136-B947-9FBC-412B132DAB4F}" srcId="{1779BFB2-B679-794A-9C73-FEB3E23CD103}" destId="{FB979091-6E3E-5242-8315-694EA385CCEF}" srcOrd="2" destOrd="0" parTransId="{44155E87-3B2E-A845-8E6F-1A7934489074}" sibTransId="{B3420595-E147-7847-A9E1-95FBB7FA59A9}"/>
    <dgm:cxn modelId="{76EE7694-C2B8-F24F-B183-EAD910A54FCA}" srcId="{1779BFB2-B679-794A-9C73-FEB3E23CD103}" destId="{33A095A3-1AD4-7149-8946-46DD56253ABE}" srcOrd="4" destOrd="0" parTransId="{28F3D7FF-B672-9441-9CA0-673B7CD0B815}" sibTransId="{8DC40B30-1A36-8847-8482-9A37EF9B41F7}"/>
    <dgm:cxn modelId="{C0CBC49E-73DF-F44C-83CC-E0D14C242039}" type="presOf" srcId="{8D53100F-8D7D-2843-A5AB-FB35F0F7767C}" destId="{333CBB89-406A-154E-A38B-6844265EE568}" srcOrd="0" destOrd="0" presId="urn:microsoft.com/office/officeart/2005/8/layout/hProcess9"/>
    <dgm:cxn modelId="{41C7FCA4-05D9-BC47-A441-63DC73955826}" srcId="{1779BFB2-B679-794A-9C73-FEB3E23CD103}" destId="{8D53100F-8D7D-2843-A5AB-FB35F0F7767C}" srcOrd="0" destOrd="0" parTransId="{09AFE3A5-9A8E-B044-A949-ECE8D3647161}" sibTransId="{9EA17E4A-9177-304B-9EA2-1EFFE9B68928}"/>
    <dgm:cxn modelId="{CA5028D2-5226-CE45-8B00-0407AE39297D}" type="presOf" srcId="{FB979091-6E3E-5242-8315-694EA385CCEF}" destId="{C459ABC4-1AB7-4D41-846B-BF9E00B9F07B}" srcOrd="0" destOrd="0" presId="urn:microsoft.com/office/officeart/2005/8/layout/hProcess9"/>
    <dgm:cxn modelId="{2824B5DD-C72A-1942-B4EF-B83F6DAE853C}" srcId="{1779BFB2-B679-794A-9C73-FEB3E23CD103}" destId="{A32D3D37-BC8A-2848-B3BE-A18DA1463FED}" srcOrd="1" destOrd="0" parTransId="{142EB04D-9A7D-3E4F-A2A5-7CEEAAA67BB0}" sibTransId="{0A9A1BAB-CEC5-2645-9004-17A9CF7DE505}"/>
    <dgm:cxn modelId="{60497CFD-A879-344E-B3DA-0BAE805C0347}" srcId="{1779BFB2-B679-794A-9C73-FEB3E23CD103}" destId="{AE46AA4E-5989-634E-BB48-E2DEB5653394}" srcOrd="3" destOrd="0" parTransId="{C80D0CED-AE98-EA4F-8854-77509077B0B2}" sibTransId="{E072C5BE-D370-7648-ABA3-82520BC97FC7}"/>
    <dgm:cxn modelId="{4CE1D2FB-42BD-BC48-A6B9-7F75EAC4978F}" type="presParOf" srcId="{C749C6FA-E2D1-2A4E-98D6-6C8CD9A73A11}" destId="{E976DD42-33E5-0844-8D5A-8118153DA784}" srcOrd="0" destOrd="0" presId="urn:microsoft.com/office/officeart/2005/8/layout/hProcess9"/>
    <dgm:cxn modelId="{EF901153-1261-644D-87DE-FAD4DAFDDE3B}" type="presParOf" srcId="{C749C6FA-E2D1-2A4E-98D6-6C8CD9A73A11}" destId="{E5B62F31-69A3-8644-9663-7EBBD4D3B9D7}" srcOrd="1" destOrd="0" presId="urn:microsoft.com/office/officeart/2005/8/layout/hProcess9"/>
    <dgm:cxn modelId="{8619A574-D9F4-514A-B6FB-FF9B9458AD69}" type="presParOf" srcId="{E5B62F31-69A3-8644-9663-7EBBD4D3B9D7}" destId="{333CBB89-406A-154E-A38B-6844265EE568}" srcOrd="0" destOrd="0" presId="urn:microsoft.com/office/officeart/2005/8/layout/hProcess9"/>
    <dgm:cxn modelId="{D10DE992-7485-E145-8F8E-D341E3963182}" type="presParOf" srcId="{E5B62F31-69A3-8644-9663-7EBBD4D3B9D7}" destId="{625EDE1F-255A-6A4F-9AE2-CD9C5BE4AA58}" srcOrd="1" destOrd="0" presId="urn:microsoft.com/office/officeart/2005/8/layout/hProcess9"/>
    <dgm:cxn modelId="{8F4166AE-D952-2C49-90CA-F01C288F08A1}" type="presParOf" srcId="{E5B62F31-69A3-8644-9663-7EBBD4D3B9D7}" destId="{42DD52BF-757E-834B-B386-BED25FB2EB96}" srcOrd="2" destOrd="0" presId="urn:microsoft.com/office/officeart/2005/8/layout/hProcess9"/>
    <dgm:cxn modelId="{E2CD0734-08DA-3447-91C7-86161A4C14D2}" type="presParOf" srcId="{E5B62F31-69A3-8644-9663-7EBBD4D3B9D7}" destId="{50499175-FD6C-7C46-83E7-4571B95FD431}" srcOrd="3" destOrd="0" presId="urn:microsoft.com/office/officeart/2005/8/layout/hProcess9"/>
    <dgm:cxn modelId="{B5B149D1-28BF-C340-BB59-163726B7F56E}" type="presParOf" srcId="{E5B62F31-69A3-8644-9663-7EBBD4D3B9D7}" destId="{C459ABC4-1AB7-4D41-846B-BF9E00B9F07B}" srcOrd="4" destOrd="0" presId="urn:microsoft.com/office/officeart/2005/8/layout/hProcess9"/>
    <dgm:cxn modelId="{EC03CDD8-D7C8-C848-990F-C81F50AC0DF0}" type="presParOf" srcId="{E5B62F31-69A3-8644-9663-7EBBD4D3B9D7}" destId="{89FD3855-5C8F-344E-8785-331E1B1C0DBF}" srcOrd="5" destOrd="0" presId="urn:microsoft.com/office/officeart/2005/8/layout/hProcess9"/>
    <dgm:cxn modelId="{77C2C2FB-7F07-5E48-935B-D052BF8DE784}" type="presParOf" srcId="{E5B62F31-69A3-8644-9663-7EBBD4D3B9D7}" destId="{152D8392-1FCF-E240-984B-4C2BC01712F6}" srcOrd="6" destOrd="0" presId="urn:microsoft.com/office/officeart/2005/8/layout/hProcess9"/>
    <dgm:cxn modelId="{F7FD30CC-B0BC-CF40-96F2-D6130F3695CD}" type="presParOf" srcId="{E5B62F31-69A3-8644-9663-7EBBD4D3B9D7}" destId="{D633315D-AE29-9E4F-AA16-67F4A179AEC8}" srcOrd="7" destOrd="0" presId="urn:microsoft.com/office/officeart/2005/8/layout/hProcess9"/>
    <dgm:cxn modelId="{E716FA6A-A2FE-3A46-8FED-655C9A8B7C84}" type="presParOf" srcId="{E5B62F31-69A3-8644-9663-7EBBD4D3B9D7}" destId="{AC4E99FD-1CEE-D040-9735-D73A3D55F757}"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D6F5BA-8ED2-D64A-A22D-DDED462FF218}" type="doc">
      <dgm:prSet loTypeId="urn:microsoft.com/office/officeart/2005/8/layout/hProcess9" loCatId="process" qsTypeId="urn:microsoft.com/office/officeart/2005/8/quickstyle/simple1" qsCatId="simple" csTypeId="urn:microsoft.com/office/officeart/2005/8/colors/accent2_1" csCatId="accent2"/>
      <dgm:spPr/>
      <dgm:t>
        <a:bodyPr/>
        <a:lstStyle/>
        <a:p>
          <a:endParaRPr lang="en-US"/>
        </a:p>
      </dgm:t>
    </dgm:pt>
    <dgm:pt modelId="{24DAD7C3-C576-0B43-8001-0CD9F787A3B7}">
      <dgm:prSet custT="1"/>
      <dgm:spPr/>
      <dgm:t>
        <a:bodyPr/>
        <a:lstStyle/>
        <a:p>
          <a:r>
            <a:rPr lang="en-US" sz="1800" b="0" i="0">
              <a:latin typeface="Gotham Medium Regular" panose="02000604030000020004" pitchFamily="2" charset="0"/>
            </a:rPr>
            <a:t>Đơn đăng ký </a:t>
          </a:r>
        </a:p>
      </dgm:t>
    </dgm:pt>
    <dgm:pt modelId="{85675CD1-C47A-514F-A858-1A5855C351AD}" type="parTrans" cxnId="{09261408-BEF5-FB43-9CAA-858784D25987}">
      <dgm:prSet/>
      <dgm:spPr/>
      <dgm:t>
        <a:bodyPr/>
        <a:lstStyle/>
        <a:p>
          <a:endParaRPr lang="en-US" sz="1800" b="0" i="0">
            <a:latin typeface="Gotham Medium Regular" panose="02000604030000020004" pitchFamily="2" charset="0"/>
          </a:endParaRPr>
        </a:p>
      </dgm:t>
    </dgm:pt>
    <dgm:pt modelId="{639CB37A-E203-A044-99D2-42A7E5231703}" type="sibTrans" cxnId="{09261408-BEF5-FB43-9CAA-858784D25987}">
      <dgm:prSet/>
      <dgm:spPr/>
      <dgm:t>
        <a:bodyPr/>
        <a:lstStyle/>
        <a:p>
          <a:endParaRPr lang="en-US" sz="1800" b="0" i="0">
            <a:latin typeface="Gotham Medium Regular" panose="02000604030000020004" pitchFamily="2" charset="0"/>
          </a:endParaRPr>
        </a:p>
      </dgm:t>
    </dgm:pt>
    <dgm:pt modelId="{88213431-CFF5-E54B-BB74-5CC1239FEC99}">
      <dgm:prSet custT="1"/>
      <dgm:spPr/>
      <dgm:t>
        <a:bodyPr/>
        <a:lstStyle/>
        <a:p>
          <a:r>
            <a:rPr lang="en-US" sz="1800" b="0" i="0">
              <a:latin typeface="Gotham Medium Regular" panose="02000604030000020004" pitchFamily="2" charset="0"/>
            </a:rPr>
            <a:t>Mẫu đơn về sự phù hợp </a:t>
          </a:r>
        </a:p>
      </dgm:t>
    </dgm:pt>
    <dgm:pt modelId="{8B776FC2-004D-7847-ACEF-82AAD1589E9C}" type="parTrans" cxnId="{DF36AE9B-49BF-6A44-AFB0-7D15F93F728A}">
      <dgm:prSet/>
      <dgm:spPr/>
      <dgm:t>
        <a:bodyPr/>
        <a:lstStyle/>
        <a:p>
          <a:endParaRPr lang="en-US" sz="1800" b="0" i="0">
            <a:latin typeface="Gotham Medium Regular" panose="02000604030000020004" pitchFamily="2" charset="0"/>
          </a:endParaRPr>
        </a:p>
      </dgm:t>
    </dgm:pt>
    <dgm:pt modelId="{E9D790E8-B90B-9744-B0FB-1AB1732FF15E}" type="sibTrans" cxnId="{DF36AE9B-49BF-6A44-AFB0-7D15F93F728A}">
      <dgm:prSet/>
      <dgm:spPr/>
      <dgm:t>
        <a:bodyPr/>
        <a:lstStyle/>
        <a:p>
          <a:endParaRPr lang="en-US" sz="1800" b="0" i="0">
            <a:latin typeface="Gotham Medium Regular" panose="02000604030000020004" pitchFamily="2" charset="0"/>
          </a:endParaRPr>
        </a:p>
      </dgm:t>
    </dgm:pt>
    <dgm:pt modelId="{94D7A38E-B2C8-264E-BADF-3413823E4F10}">
      <dgm:prSet custT="1"/>
      <dgm:spPr/>
      <dgm:t>
        <a:bodyPr/>
        <a:lstStyle/>
        <a:p>
          <a:r>
            <a:rPr lang="en-US" sz="1800" b="0" i="0">
              <a:latin typeface="Gotham Medium Regular" panose="02000604030000020004" pitchFamily="2" charset="0"/>
            </a:rPr>
            <a:t>Danh sách kiểm tra độ an toàn &amp; tính sẵn sàng </a:t>
          </a:r>
        </a:p>
      </dgm:t>
    </dgm:pt>
    <dgm:pt modelId="{FC9AB076-1806-424F-B2A2-F0BAE4F1179D}" type="parTrans" cxnId="{130F0257-607A-394A-AD68-847130435700}">
      <dgm:prSet/>
      <dgm:spPr/>
      <dgm:t>
        <a:bodyPr/>
        <a:lstStyle/>
        <a:p>
          <a:endParaRPr lang="en-US" sz="1800" b="0" i="0">
            <a:latin typeface="Gotham Medium Regular" panose="02000604030000020004" pitchFamily="2" charset="0"/>
          </a:endParaRPr>
        </a:p>
      </dgm:t>
    </dgm:pt>
    <dgm:pt modelId="{C1428CEE-155D-6B47-B7A9-5D5E333C9B01}" type="sibTrans" cxnId="{130F0257-607A-394A-AD68-847130435700}">
      <dgm:prSet/>
      <dgm:spPr/>
      <dgm:t>
        <a:bodyPr/>
        <a:lstStyle/>
        <a:p>
          <a:endParaRPr lang="en-US" sz="1800" b="0" i="0">
            <a:latin typeface="Gotham Medium Regular" panose="02000604030000020004" pitchFamily="2" charset="0"/>
          </a:endParaRPr>
        </a:p>
      </dgm:t>
    </dgm:pt>
    <dgm:pt modelId="{93D8F06F-CE08-BD49-AC70-AA4BF5B92080}">
      <dgm:prSet custT="1"/>
      <dgm:spPr/>
      <dgm:t>
        <a:bodyPr/>
        <a:lstStyle/>
        <a:p>
          <a:r>
            <a:rPr lang="en-US" sz="1800" b="0" i="0">
              <a:latin typeface="Gotham Medium Regular" panose="02000604030000020004" pitchFamily="2" charset="0"/>
            </a:rPr>
            <a:t>Mẫu đơn xác nhận sự phù hợp</a:t>
          </a:r>
        </a:p>
      </dgm:t>
    </dgm:pt>
    <dgm:pt modelId="{45B20B2A-22B7-CB44-8338-88D632829D4A}" type="parTrans" cxnId="{30C3B3D2-819C-5046-BFB1-20AB1C844C8B}">
      <dgm:prSet/>
      <dgm:spPr/>
      <dgm:t>
        <a:bodyPr/>
        <a:lstStyle/>
        <a:p>
          <a:endParaRPr lang="en-US" sz="1800" b="0" i="0">
            <a:latin typeface="Gotham Medium Regular" panose="02000604030000020004" pitchFamily="2" charset="0"/>
          </a:endParaRPr>
        </a:p>
      </dgm:t>
    </dgm:pt>
    <dgm:pt modelId="{FF4BC8DC-F830-DA44-9E5D-E4D3E1E8BCBE}" type="sibTrans" cxnId="{30C3B3D2-819C-5046-BFB1-20AB1C844C8B}">
      <dgm:prSet/>
      <dgm:spPr/>
      <dgm:t>
        <a:bodyPr/>
        <a:lstStyle/>
        <a:p>
          <a:endParaRPr lang="en-US" sz="1800" b="0" i="0">
            <a:latin typeface="Gotham Medium Regular" panose="02000604030000020004" pitchFamily="2" charset="0"/>
          </a:endParaRPr>
        </a:p>
      </dgm:t>
    </dgm:pt>
    <dgm:pt modelId="{C26A6AD8-3961-394F-A3DB-DFE26D8CF12C}">
      <dgm:prSet custT="1"/>
      <dgm:spPr/>
      <dgm:t>
        <a:bodyPr/>
        <a:lstStyle/>
        <a:p>
          <a:r>
            <a:rPr lang="en-US" sz="1800" b="0" i="0">
              <a:latin typeface="Gotham Medium Regular" panose="02000604030000020004" pitchFamily="2" charset="0"/>
            </a:rPr>
            <a:t>Danh sách kiểm tra Kỹ năng Đào tạo Người dùng</a:t>
          </a:r>
        </a:p>
      </dgm:t>
    </dgm:pt>
    <dgm:pt modelId="{62FA958D-AC6B-4844-ABE0-546FCCCA303E}" type="parTrans" cxnId="{8B4EBB7D-98F2-F741-B896-7F0D6C7AA84F}">
      <dgm:prSet/>
      <dgm:spPr/>
      <dgm:t>
        <a:bodyPr/>
        <a:lstStyle/>
        <a:p>
          <a:endParaRPr lang="en-US" sz="1800" b="0" i="0">
            <a:latin typeface="Gotham Medium Regular" panose="02000604030000020004" pitchFamily="2" charset="0"/>
          </a:endParaRPr>
        </a:p>
      </dgm:t>
    </dgm:pt>
    <dgm:pt modelId="{503A2C8E-F4CA-944E-A57A-E83AEA05023E}" type="sibTrans" cxnId="{8B4EBB7D-98F2-F741-B896-7F0D6C7AA84F}">
      <dgm:prSet/>
      <dgm:spPr/>
      <dgm:t>
        <a:bodyPr/>
        <a:lstStyle/>
        <a:p>
          <a:endParaRPr lang="en-US" sz="1800" b="0" i="0">
            <a:latin typeface="Gotham Medium Regular" panose="02000604030000020004" pitchFamily="2" charset="0"/>
          </a:endParaRPr>
        </a:p>
      </dgm:t>
    </dgm:pt>
    <dgm:pt modelId="{C7B55936-68A8-6C45-AE59-E2234C5A08BB}" type="pres">
      <dgm:prSet presAssocID="{BDD6F5BA-8ED2-D64A-A22D-DDED462FF218}" presName="CompostProcess" presStyleCnt="0">
        <dgm:presLayoutVars>
          <dgm:dir/>
          <dgm:resizeHandles val="exact"/>
        </dgm:presLayoutVars>
      </dgm:prSet>
      <dgm:spPr/>
    </dgm:pt>
    <dgm:pt modelId="{A40E8CC6-1169-C44A-8DEC-F4A474C27133}" type="pres">
      <dgm:prSet presAssocID="{BDD6F5BA-8ED2-D64A-A22D-DDED462FF218}" presName="arrow" presStyleLbl="bgShp" presStyleIdx="0" presStyleCnt="1"/>
      <dgm:spPr/>
    </dgm:pt>
    <dgm:pt modelId="{7EBDFD3B-C063-7540-9AB7-DA245D62BEAB}" type="pres">
      <dgm:prSet presAssocID="{BDD6F5BA-8ED2-D64A-A22D-DDED462FF218}" presName="linearProcess" presStyleCnt="0"/>
      <dgm:spPr/>
    </dgm:pt>
    <dgm:pt modelId="{DA90F020-1B10-414C-BEAF-21F28C396B03}" type="pres">
      <dgm:prSet presAssocID="{24DAD7C3-C576-0B43-8001-0CD9F787A3B7}" presName="textNode" presStyleLbl="node1" presStyleIdx="0" presStyleCnt="5">
        <dgm:presLayoutVars>
          <dgm:bulletEnabled val="1"/>
        </dgm:presLayoutVars>
      </dgm:prSet>
      <dgm:spPr/>
    </dgm:pt>
    <dgm:pt modelId="{AC5904BA-BA5A-F040-9124-5FD480E4C55C}" type="pres">
      <dgm:prSet presAssocID="{639CB37A-E203-A044-99D2-42A7E5231703}" presName="sibTrans" presStyleCnt="0"/>
      <dgm:spPr/>
    </dgm:pt>
    <dgm:pt modelId="{37D05401-0F05-AE4F-9DB0-3C1B7B6CBF53}" type="pres">
      <dgm:prSet presAssocID="{88213431-CFF5-E54B-BB74-5CC1239FEC99}" presName="textNode" presStyleLbl="node1" presStyleIdx="1" presStyleCnt="5">
        <dgm:presLayoutVars>
          <dgm:bulletEnabled val="1"/>
        </dgm:presLayoutVars>
      </dgm:prSet>
      <dgm:spPr/>
    </dgm:pt>
    <dgm:pt modelId="{1C4B7865-FD25-6840-BDD7-F66C8950898D}" type="pres">
      <dgm:prSet presAssocID="{E9D790E8-B90B-9744-B0FB-1AB1732FF15E}" presName="sibTrans" presStyleCnt="0"/>
      <dgm:spPr/>
    </dgm:pt>
    <dgm:pt modelId="{C62C8D6B-1D5C-4B42-BD44-77CC488BD516}" type="pres">
      <dgm:prSet presAssocID="{94D7A38E-B2C8-264E-BADF-3413823E4F10}" presName="textNode" presStyleLbl="node1" presStyleIdx="2" presStyleCnt="5">
        <dgm:presLayoutVars>
          <dgm:bulletEnabled val="1"/>
        </dgm:presLayoutVars>
      </dgm:prSet>
      <dgm:spPr/>
    </dgm:pt>
    <dgm:pt modelId="{35CB9ABD-13FE-F545-BE80-4B523114C16E}" type="pres">
      <dgm:prSet presAssocID="{C1428CEE-155D-6B47-B7A9-5D5E333C9B01}" presName="sibTrans" presStyleCnt="0"/>
      <dgm:spPr/>
    </dgm:pt>
    <dgm:pt modelId="{163061E5-B2E1-D144-B9D0-45FD20505E4D}" type="pres">
      <dgm:prSet presAssocID="{93D8F06F-CE08-BD49-AC70-AA4BF5B92080}" presName="textNode" presStyleLbl="node1" presStyleIdx="3" presStyleCnt="5">
        <dgm:presLayoutVars>
          <dgm:bulletEnabled val="1"/>
        </dgm:presLayoutVars>
      </dgm:prSet>
      <dgm:spPr/>
    </dgm:pt>
    <dgm:pt modelId="{C98F77B9-764D-8443-8978-D7A672392C57}" type="pres">
      <dgm:prSet presAssocID="{FF4BC8DC-F830-DA44-9E5D-E4D3E1E8BCBE}" presName="sibTrans" presStyleCnt="0"/>
      <dgm:spPr/>
    </dgm:pt>
    <dgm:pt modelId="{5C9E12AF-0707-DF41-B872-D0A2A82A877F}" type="pres">
      <dgm:prSet presAssocID="{C26A6AD8-3961-394F-A3DB-DFE26D8CF12C}" presName="textNode" presStyleLbl="node1" presStyleIdx="4" presStyleCnt="5">
        <dgm:presLayoutVars>
          <dgm:bulletEnabled val="1"/>
        </dgm:presLayoutVars>
      </dgm:prSet>
      <dgm:spPr/>
    </dgm:pt>
  </dgm:ptLst>
  <dgm:cxnLst>
    <dgm:cxn modelId="{09261408-BEF5-FB43-9CAA-858784D25987}" srcId="{BDD6F5BA-8ED2-D64A-A22D-DDED462FF218}" destId="{24DAD7C3-C576-0B43-8001-0CD9F787A3B7}" srcOrd="0" destOrd="0" parTransId="{85675CD1-C47A-514F-A858-1A5855C351AD}" sibTransId="{639CB37A-E203-A044-99D2-42A7E5231703}"/>
    <dgm:cxn modelId="{AB2BD55B-0E53-404E-A90B-B76DDC3C56B2}" type="presOf" srcId="{94D7A38E-B2C8-264E-BADF-3413823E4F10}" destId="{C62C8D6B-1D5C-4B42-BD44-77CC488BD516}" srcOrd="0" destOrd="0" presId="urn:microsoft.com/office/officeart/2005/8/layout/hProcess9"/>
    <dgm:cxn modelId="{1C1F5C5D-97A6-3C4B-B51F-6F5530F91ECE}" type="presOf" srcId="{C26A6AD8-3961-394F-A3DB-DFE26D8CF12C}" destId="{5C9E12AF-0707-DF41-B872-D0A2A82A877F}" srcOrd="0" destOrd="0" presId="urn:microsoft.com/office/officeart/2005/8/layout/hProcess9"/>
    <dgm:cxn modelId="{CBD8665F-CEF5-3842-AB6F-B2267FA3EEEC}" type="presOf" srcId="{93D8F06F-CE08-BD49-AC70-AA4BF5B92080}" destId="{163061E5-B2E1-D144-B9D0-45FD20505E4D}" srcOrd="0" destOrd="0" presId="urn:microsoft.com/office/officeart/2005/8/layout/hProcess9"/>
    <dgm:cxn modelId="{8632CA4F-409A-B54D-8DE2-A256F9475EDE}" type="presOf" srcId="{24DAD7C3-C576-0B43-8001-0CD9F787A3B7}" destId="{DA90F020-1B10-414C-BEAF-21F28C396B03}" srcOrd="0" destOrd="0" presId="urn:microsoft.com/office/officeart/2005/8/layout/hProcess9"/>
    <dgm:cxn modelId="{130F0257-607A-394A-AD68-847130435700}" srcId="{BDD6F5BA-8ED2-D64A-A22D-DDED462FF218}" destId="{94D7A38E-B2C8-264E-BADF-3413823E4F10}" srcOrd="2" destOrd="0" parTransId="{FC9AB076-1806-424F-B2A2-F0BAE4F1179D}" sibTransId="{C1428CEE-155D-6B47-B7A9-5D5E333C9B01}"/>
    <dgm:cxn modelId="{8B4EBB7D-98F2-F741-B896-7F0D6C7AA84F}" srcId="{BDD6F5BA-8ED2-D64A-A22D-DDED462FF218}" destId="{C26A6AD8-3961-394F-A3DB-DFE26D8CF12C}" srcOrd="4" destOrd="0" parTransId="{62FA958D-AC6B-4844-ABE0-546FCCCA303E}" sibTransId="{503A2C8E-F4CA-944E-A57A-E83AEA05023E}"/>
    <dgm:cxn modelId="{9570D399-5A29-C443-9056-6F45A64FBEE6}" type="presOf" srcId="{BDD6F5BA-8ED2-D64A-A22D-DDED462FF218}" destId="{C7B55936-68A8-6C45-AE59-E2234C5A08BB}" srcOrd="0" destOrd="0" presId="urn:microsoft.com/office/officeart/2005/8/layout/hProcess9"/>
    <dgm:cxn modelId="{DF36AE9B-49BF-6A44-AFB0-7D15F93F728A}" srcId="{BDD6F5BA-8ED2-D64A-A22D-DDED462FF218}" destId="{88213431-CFF5-E54B-BB74-5CC1239FEC99}" srcOrd="1" destOrd="0" parTransId="{8B776FC2-004D-7847-ACEF-82AAD1589E9C}" sibTransId="{E9D790E8-B90B-9744-B0FB-1AB1732FF15E}"/>
    <dgm:cxn modelId="{7C2DDDC4-763A-284D-BD68-A40EBBD140BA}" type="presOf" srcId="{88213431-CFF5-E54B-BB74-5CC1239FEC99}" destId="{37D05401-0F05-AE4F-9DB0-3C1B7B6CBF53}" srcOrd="0" destOrd="0" presId="urn:microsoft.com/office/officeart/2005/8/layout/hProcess9"/>
    <dgm:cxn modelId="{30C3B3D2-819C-5046-BFB1-20AB1C844C8B}" srcId="{BDD6F5BA-8ED2-D64A-A22D-DDED462FF218}" destId="{93D8F06F-CE08-BD49-AC70-AA4BF5B92080}" srcOrd="3" destOrd="0" parTransId="{45B20B2A-22B7-CB44-8338-88D632829D4A}" sibTransId="{FF4BC8DC-F830-DA44-9E5D-E4D3E1E8BCBE}"/>
    <dgm:cxn modelId="{76FD9961-FC86-E949-8D5A-3C61B7F37AA3}" type="presParOf" srcId="{C7B55936-68A8-6C45-AE59-E2234C5A08BB}" destId="{A40E8CC6-1169-C44A-8DEC-F4A474C27133}" srcOrd="0" destOrd="0" presId="urn:microsoft.com/office/officeart/2005/8/layout/hProcess9"/>
    <dgm:cxn modelId="{00049604-1880-894F-AA22-9650D47816C3}" type="presParOf" srcId="{C7B55936-68A8-6C45-AE59-E2234C5A08BB}" destId="{7EBDFD3B-C063-7540-9AB7-DA245D62BEAB}" srcOrd="1" destOrd="0" presId="urn:microsoft.com/office/officeart/2005/8/layout/hProcess9"/>
    <dgm:cxn modelId="{10D4C275-8A3A-F541-B6D4-C852A1DAC492}" type="presParOf" srcId="{7EBDFD3B-C063-7540-9AB7-DA245D62BEAB}" destId="{DA90F020-1B10-414C-BEAF-21F28C396B03}" srcOrd="0" destOrd="0" presId="urn:microsoft.com/office/officeart/2005/8/layout/hProcess9"/>
    <dgm:cxn modelId="{2431BD3F-9FDC-BA4E-9876-C541D5F9B5BC}" type="presParOf" srcId="{7EBDFD3B-C063-7540-9AB7-DA245D62BEAB}" destId="{AC5904BA-BA5A-F040-9124-5FD480E4C55C}" srcOrd="1" destOrd="0" presId="urn:microsoft.com/office/officeart/2005/8/layout/hProcess9"/>
    <dgm:cxn modelId="{465BAB84-737F-7844-B762-C76B86AEADAC}" type="presParOf" srcId="{7EBDFD3B-C063-7540-9AB7-DA245D62BEAB}" destId="{37D05401-0F05-AE4F-9DB0-3C1B7B6CBF53}" srcOrd="2" destOrd="0" presId="urn:microsoft.com/office/officeart/2005/8/layout/hProcess9"/>
    <dgm:cxn modelId="{63EA9276-10F0-2144-9B71-27BC42E91E7F}" type="presParOf" srcId="{7EBDFD3B-C063-7540-9AB7-DA245D62BEAB}" destId="{1C4B7865-FD25-6840-BDD7-F66C8950898D}" srcOrd="3" destOrd="0" presId="urn:microsoft.com/office/officeart/2005/8/layout/hProcess9"/>
    <dgm:cxn modelId="{CCD61497-D860-D841-9A73-817D879F53C6}" type="presParOf" srcId="{7EBDFD3B-C063-7540-9AB7-DA245D62BEAB}" destId="{C62C8D6B-1D5C-4B42-BD44-77CC488BD516}" srcOrd="4" destOrd="0" presId="urn:microsoft.com/office/officeart/2005/8/layout/hProcess9"/>
    <dgm:cxn modelId="{C1BF445A-24D0-084D-97B8-B544155E3F62}" type="presParOf" srcId="{7EBDFD3B-C063-7540-9AB7-DA245D62BEAB}" destId="{35CB9ABD-13FE-F545-BE80-4B523114C16E}" srcOrd="5" destOrd="0" presId="urn:microsoft.com/office/officeart/2005/8/layout/hProcess9"/>
    <dgm:cxn modelId="{9ADE38C5-3A40-2A46-99B5-FFC0D2451187}" type="presParOf" srcId="{7EBDFD3B-C063-7540-9AB7-DA245D62BEAB}" destId="{163061E5-B2E1-D144-B9D0-45FD20505E4D}" srcOrd="6" destOrd="0" presId="urn:microsoft.com/office/officeart/2005/8/layout/hProcess9"/>
    <dgm:cxn modelId="{DE4DE730-6050-5646-8763-3B7D97C77FAC}" type="presParOf" srcId="{7EBDFD3B-C063-7540-9AB7-DA245D62BEAB}" destId="{C98F77B9-764D-8443-8978-D7A672392C57}" srcOrd="7" destOrd="0" presId="urn:microsoft.com/office/officeart/2005/8/layout/hProcess9"/>
    <dgm:cxn modelId="{501945B2-0739-3243-9A5B-07CA20166B67}" type="presParOf" srcId="{7EBDFD3B-C063-7540-9AB7-DA245D62BEAB}" destId="{5C9E12AF-0707-DF41-B872-D0A2A82A877F}"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1EF988-D715-914E-B471-A07B2E301523}" type="doc">
      <dgm:prSet loTypeId="urn:microsoft.com/office/officeart/2005/8/layout/hProcess9" loCatId="process" qsTypeId="urn:microsoft.com/office/officeart/2005/8/quickstyle/simple1" qsCatId="simple" csTypeId="urn:microsoft.com/office/officeart/2005/8/colors/accent1_1" csCatId="accent1" phldr="1"/>
      <dgm:spPr/>
      <dgm:t>
        <a:bodyPr/>
        <a:lstStyle/>
        <a:p>
          <a:endParaRPr lang="en-US"/>
        </a:p>
      </dgm:t>
    </dgm:pt>
    <dgm:pt modelId="{8974CD13-305D-3D44-984B-FCD8ECF1CD44}">
      <dgm:prSet custT="1"/>
      <dgm:spPr/>
      <dgm:t>
        <a:bodyPr/>
        <a:lstStyle/>
        <a:p>
          <a:r>
            <a:rPr lang="en-US" sz="1800" b="0" i="0">
              <a:latin typeface="Gotham Medium Regular" panose="02000604030000020004" pitchFamily="2" charset="0"/>
            </a:rPr>
            <a:t>Cập nhật cơ sở dữ liệu</a:t>
          </a:r>
        </a:p>
      </dgm:t>
    </dgm:pt>
    <dgm:pt modelId="{186831F1-85DB-6A44-A7DC-0DD7ECA29FB4}" type="parTrans" cxnId="{1AAD5F25-B94F-DD44-9C16-8876EB722B4F}">
      <dgm:prSet/>
      <dgm:spPr/>
      <dgm:t>
        <a:bodyPr/>
        <a:lstStyle/>
        <a:p>
          <a:endParaRPr lang="en-US" sz="1800" b="0" i="0">
            <a:latin typeface="Gotham Medium Regular" panose="02000604030000020004" pitchFamily="2" charset="0"/>
          </a:endParaRPr>
        </a:p>
      </dgm:t>
    </dgm:pt>
    <dgm:pt modelId="{B08A5833-66D3-AA43-A26F-4475031B5809}" type="sibTrans" cxnId="{1AAD5F25-B94F-DD44-9C16-8876EB722B4F}">
      <dgm:prSet/>
      <dgm:spPr/>
      <dgm:t>
        <a:bodyPr/>
        <a:lstStyle/>
        <a:p>
          <a:endParaRPr lang="en-US" sz="1800" b="0" i="0">
            <a:latin typeface="Gotham Medium Regular" panose="02000604030000020004" pitchFamily="2" charset="0"/>
          </a:endParaRPr>
        </a:p>
      </dgm:t>
    </dgm:pt>
    <dgm:pt modelId="{46CDD3E3-98DC-AE44-B14B-43C2E11A6734}">
      <dgm:prSet custT="1"/>
      <dgm:spPr/>
      <dgm:t>
        <a:bodyPr/>
        <a:lstStyle/>
        <a:p>
          <a:r>
            <a:rPr lang="en-US" sz="1800" b="0" i="0">
              <a:latin typeface="Gotham Medium Regular" panose="02000604030000020004" pitchFamily="2" charset="0"/>
            </a:rPr>
            <a:t>Người tham khảo</a:t>
          </a:r>
        </a:p>
      </dgm:t>
    </dgm:pt>
    <dgm:pt modelId="{310EC40A-556F-6E4C-922B-C585394B9A33}" type="parTrans" cxnId="{0254D464-5176-F14E-BF80-CBFBF2DD278E}">
      <dgm:prSet/>
      <dgm:spPr/>
      <dgm:t>
        <a:bodyPr/>
        <a:lstStyle/>
        <a:p>
          <a:endParaRPr lang="en-US" sz="1800" b="0" i="0">
            <a:latin typeface="Gotham Medium Regular" panose="02000604030000020004" pitchFamily="2" charset="0"/>
          </a:endParaRPr>
        </a:p>
      </dgm:t>
    </dgm:pt>
    <dgm:pt modelId="{127AE598-15E8-2949-B749-67541010271C}" type="sibTrans" cxnId="{0254D464-5176-F14E-BF80-CBFBF2DD278E}">
      <dgm:prSet/>
      <dgm:spPr/>
      <dgm:t>
        <a:bodyPr/>
        <a:lstStyle/>
        <a:p>
          <a:endParaRPr lang="en-US" sz="1800" b="0" i="0">
            <a:latin typeface="Gotham Medium Regular" panose="02000604030000020004" pitchFamily="2" charset="0"/>
          </a:endParaRPr>
        </a:p>
      </dgm:t>
    </dgm:pt>
    <dgm:pt modelId="{8CD0E62B-F44F-5D42-9889-948876E9BB37}">
      <dgm:prSet custT="1"/>
      <dgm:spPr/>
      <dgm:t>
        <a:bodyPr/>
        <a:lstStyle/>
        <a:p>
          <a:r>
            <a:rPr lang="en-US" sz="1800" b="0" i="0">
              <a:latin typeface="Gotham Medium Regular" panose="02000604030000020004" pitchFamily="2" charset="0"/>
            </a:rPr>
            <a:t>Báo cáo về xe công te nơ</a:t>
          </a:r>
        </a:p>
      </dgm:t>
    </dgm:pt>
    <dgm:pt modelId="{E1B893CF-F9E1-7248-9CA2-51D311FEC6E2}" type="parTrans" cxnId="{E27679A4-4FC0-1F4F-94B3-1838C2E3A754}">
      <dgm:prSet/>
      <dgm:spPr/>
      <dgm:t>
        <a:bodyPr/>
        <a:lstStyle/>
        <a:p>
          <a:endParaRPr lang="en-US" sz="1800" b="0" i="0">
            <a:latin typeface="Gotham Medium Regular" panose="02000604030000020004" pitchFamily="2" charset="0"/>
          </a:endParaRPr>
        </a:p>
      </dgm:t>
    </dgm:pt>
    <dgm:pt modelId="{2DE00E60-6DEC-3A4D-9728-36992A07B499}" type="sibTrans" cxnId="{E27679A4-4FC0-1F4F-94B3-1838C2E3A754}">
      <dgm:prSet/>
      <dgm:spPr/>
      <dgm:t>
        <a:bodyPr/>
        <a:lstStyle/>
        <a:p>
          <a:endParaRPr lang="en-US" sz="1800" b="0" i="0">
            <a:latin typeface="Gotham Medium Regular" panose="02000604030000020004" pitchFamily="2" charset="0"/>
          </a:endParaRPr>
        </a:p>
      </dgm:t>
    </dgm:pt>
    <dgm:pt modelId="{2A9C4345-CD26-D841-87AA-FE7ECEB72F7C}">
      <dgm:prSet custT="1"/>
      <dgm:spPr/>
      <dgm:t>
        <a:bodyPr/>
        <a:lstStyle/>
        <a:p>
          <a:r>
            <a:rPr lang="en-US" sz="1800" b="0" i="0">
              <a:latin typeface="Gotham Medium Regular" panose="02000604030000020004" pitchFamily="2" charset="0"/>
            </a:rPr>
            <a:t>Báo cáo kiểm tra chất lượng</a:t>
          </a:r>
        </a:p>
      </dgm:t>
    </dgm:pt>
    <dgm:pt modelId="{D51BFC5C-133A-3045-853B-1E81DA7E27AE}" type="parTrans" cxnId="{4E735C87-9B48-EB44-9004-C6E9C769F279}">
      <dgm:prSet/>
      <dgm:spPr/>
      <dgm:t>
        <a:bodyPr/>
        <a:lstStyle/>
        <a:p>
          <a:endParaRPr lang="en-US" sz="1800" b="0" i="0">
            <a:latin typeface="Gotham Medium Regular" panose="02000604030000020004" pitchFamily="2" charset="0"/>
          </a:endParaRPr>
        </a:p>
      </dgm:t>
    </dgm:pt>
    <dgm:pt modelId="{5EF8DCAE-5745-E545-8485-E4FA7D1421CD}" type="sibTrans" cxnId="{4E735C87-9B48-EB44-9004-C6E9C769F279}">
      <dgm:prSet/>
      <dgm:spPr/>
      <dgm:t>
        <a:bodyPr/>
        <a:lstStyle/>
        <a:p>
          <a:endParaRPr lang="en-US" sz="1800" b="0" i="0">
            <a:latin typeface="Gotham Medium Regular" panose="02000604030000020004" pitchFamily="2" charset="0"/>
          </a:endParaRPr>
        </a:p>
      </dgm:t>
    </dgm:pt>
    <dgm:pt modelId="{F0AC9E65-B1D0-C34B-B6CA-4F4DA00B1A8A}">
      <dgm:prSet custT="1"/>
      <dgm:spPr/>
      <dgm:t>
        <a:bodyPr/>
        <a:lstStyle/>
        <a:p>
          <a:r>
            <a:rPr lang="en-US" sz="1800" b="0" i="0">
              <a:latin typeface="Gotham Medium Regular" panose="02000604030000020004" pitchFamily="2" charset="0"/>
            </a:rPr>
            <a:t>Theo dõi </a:t>
          </a:r>
        </a:p>
      </dgm:t>
    </dgm:pt>
    <dgm:pt modelId="{4C2F5174-B9AD-F546-AECF-766FF674F67C}" type="parTrans" cxnId="{4A7DD9AC-C3DA-C947-BCDA-2891FA465472}">
      <dgm:prSet/>
      <dgm:spPr/>
      <dgm:t>
        <a:bodyPr/>
        <a:lstStyle/>
        <a:p>
          <a:endParaRPr lang="en-US" sz="1800" b="0" i="0">
            <a:latin typeface="Gotham Medium Regular" panose="02000604030000020004" pitchFamily="2" charset="0"/>
          </a:endParaRPr>
        </a:p>
      </dgm:t>
    </dgm:pt>
    <dgm:pt modelId="{BCFA3CC7-7A4A-4446-B58C-6E20719AFE49}" type="sibTrans" cxnId="{4A7DD9AC-C3DA-C947-BCDA-2891FA465472}">
      <dgm:prSet/>
      <dgm:spPr/>
      <dgm:t>
        <a:bodyPr/>
        <a:lstStyle/>
        <a:p>
          <a:endParaRPr lang="en-US" sz="1800" b="0" i="0">
            <a:latin typeface="Gotham Medium Regular" panose="02000604030000020004" pitchFamily="2" charset="0"/>
          </a:endParaRPr>
        </a:p>
      </dgm:t>
    </dgm:pt>
    <dgm:pt modelId="{79CFDDD5-55A5-A348-B0DF-69475473F484}" type="pres">
      <dgm:prSet presAssocID="{6E1EF988-D715-914E-B471-A07B2E301523}" presName="CompostProcess" presStyleCnt="0">
        <dgm:presLayoutVars>
          <dgm:dir/>
          <dgm:resizeHandles val="exact"/>
        </dgm:presLayoutVars>
      </dgm:prSet>
      <dgm:spPr/>
    </dgm:pt>
    <dgm:pt modelId="{65E753CF-50FD-F649-98D7-CB2965D942F9}" type="pres">
      <dgm:prSet presAssocID="{6E1EF988-D715-914E-B471-A07B2E301523}" presName="arrow" presStyleLbl="bgShp" presStyleIdx="0" presStyleCnt="1"/>
      <dgm:spPr/>
    </dgm:pt>
    <dgm:pt modelId="{54AC3F7C-1D34-A64B-97A9-78354F2D2F44}" type="pres">
      <dgm:prSet presAssocID="{6E1EF988-D715-914E-B471-A07B2E301523}" presName="linearProcess" presStyleCnt="0"/>
      <dgm:spPr/>
    </dgm:pt>
    <dgm:pt modelId="{2E7E21BE-F377-FE4F-8E2C-D3BEF61B8F84}" type="pres">
      <dgm:prSet presAssocID="{8974CD13-305D-3D44-984B-FCD8ECF1CD44}" presName="textNode" presStyleLbl="node1" presStyleIdx="0" presStyleCnt="5">
        <dgm:presLayoutVars>
          <dgm:bulletEnabled val="1"/>
        </dgm:presLayoutVars>
      </dgm:prSet>
      <dgm:spPr/>
    </dgm:pt>
    <dgm:pt modelId="{2502BD35-414D-E84A-ADB9-667AA54CF57F}" type="pres">
      <dgm:prSet presAssocID="{B08A5833-66D3-AA43-A26F-4475031B5809}" presName="sibTrans" presStyleCnt="0"/>
      <dgm:spPr/>
    </dgm:pt>
    <dgm:pt modelId="{E01D206D-B262-5F49-A0E1-6AAD32C003ED}" type="pres">
      <dgm:prSet presAssocID="{46CDD3E3-98DC-AE44-B14B-43C2E11A6734}" presName="textNode" presStyleLbl="node1" presStyleIdx="1" presStyleCnt="5">
        <dgm:presLayoutVars>
          <dgm:bulletEnabled val="1"/>
        </dgm:presLayoutVars>
      </dgm:prSet>
      <dgm:spPr/>
    </dgm:pt>
    <dgm:pt modelId="{9848CCB9-A0D9-EB42-ACB6-96553C6216A3}" type="pres">
      <dgm:prSet presAssocID="{127AE598-15E8-2949-B749-67541010271C}" presName="sibTrans" presStyleCnt="0"/>
      <dgm:spPr/>
    </dgm:pt>
    <dgm:pt modelId="{B37530BE-9D70-564B-9D41-D616DE08ECCD}" type="pres">
      <dgm:prSet presAssocID="{8CD0E62B-F44F-5D42-9889-948876E9BB37}" presName="textNode" presStyleLbl="node1" presStyleIdx="2" presStyleCnt="5">
        <dgm:presLayoutVars>
          <dgm:bulletEnabled val="1"/>
        </dgm:presLayoutVars>
      </dgm:prSet>
      <dgm:spPr/>
    </dgm:pt>
    <dgm:pt modelId="{2EDA60DE-EF24-3048-B0FC-1E5B21CF94B1}" type="pres">
      <dgm:prSet presAssocID="{2DE00E60-6DEC-3A4D-9728-36992A07B499}" presName="sibTrans" presStyleCnt="0"/>
      <dgm:spPr/>
    </dgm:pt>
    <dgm:pt modelId="{FFABC744-35F6-284E-AE38-501A6E9E6A2F}" type="pres">
      <dgm:prSet presAssocID="{2A9C4345-CD26-D841-87AA-FE7ECEB72F7C}" presName="textNode" presStyleLbl="node1" presStyleIdx="3" presStyleCnt="5">
        <dgm:presLayoutVars>
          <dgm:bulletEnabled val="1"/>
        </dgm:presLayoutVars>
      </dgm:prSet>
      <dgm:spPr/>
    </dgm:pt>
    <dgm:pt modelId="{E9CA7DBA-5EAF-0041-A2B7-A369F47F6333}" type="pres">
      <dgm:prSet presAssocID="{5EF8DCAE-5745-E545-8485-E4FA7D1421CD}" presName="sibTrans" presStyleCnt="0"/>
      <dgm:spPr/>
    </dgm:pt>
    <dgm:pt modelId="{3C980925-49D0-C645-98F9-6B7FE5C706CF}" type="pres">
      <dgm:prSet presAssocID="{F0AC9E65-B1D0-C34B-B6CA-4F4DA00B1A8A}" presName="textNode" presStyleLbl="node1" presStyleIdx="4" presStyleCnt="5">
        <dgm:presLayoutVars>
          <dgm:bulletEnabled val="1"/>
        </dgm:presLayoutVars>
      </dgm:prSet>
      <dgm:spPr/>
    </dgm:pt>
  </dgm:ptLst>
  <dgm:cxnLst>
    <dgm:cxn modelId="{6613B519-E32B-E94A-A0A4-974083C84771}" type="presOf" srcId="{8974CD13-305D-3D44-984B-FCD8ECF1CD44}" destId="{2E7E21BE-F377-FE4F-8E2C-D3BEF61B8F84}" srcOrd="0" destOrd="0" presId="urn:microsoft.com/office/officeart/2005/8/layout/hProcess9"/>
    <dgm:cxn modelId="{1AAD5F25-B94F-DD44-9C16-8876EB722B4F}" srcId="{6E1EF988-D715-914E-B471-A07B2E301523}" destId="{8974CD13-305D-3D44-984B-FCD8ECF1CD44}" srcOrd="0" destOrd="0" parTransId="{186831F1-85DB-6A44-A7DC-0DD7ECA29FB4}" sibTransId="{B08A5833-66D3-AA43-A26F-4475031B5809}"/>
    <dgm:cxn modelId="{ED26C43E-36BA-564D-99C5-BC4DD8786F61}" type="presOf" srcId="{F0AC9E65-B1D0-C34B-B6CA-4F4DA00B1A8A}" destId="{3C980925-49D0-C645-98F9-6B7FE5C706CF}" srcOrd="0" destOrd="0" presId="urn:microsoft.com/office/officeart/2005/8/layout/hProcess9"/>
    <dgm:cxn modelId="{0254D464-5176-F14E-BF80-CBFBF2DD278E}" srcId="{6E1EF988-D715-914E-B471-A07B2E301523}" destId="{46CDD3E3-98DC-AE44-B14B-43C2E11A6734}" srcOrd="1" destOrd="0" parTransId="{310EC40A-556F-6E4C-922B-C585394B9A33}" sibTransId="{127AE598-15E8-2949-B749-67541010271C}"/>
    <dgm:cxn modelId="{1DBDA881-B037-1741-8E7C-29C1BE0558F5}" type="presOf" srcId="{8CD0E62B-F44F-5D42-9889-948876E9BB37}" destId="{B37530BE-9D70-564B-9D41-D616DE08ECCD}" srcOrd="0" destOrd="0" presId="urn:microsoft.com/office/officeart/2005/8/layout/hProcess9"/>
    <dgm:cxn modelId="{4E735C87-9B48-EB44-9004-C6E9C769F279}" srcId="{6E1EF988-D715-914E-B471-A07B2E301523}" destId="{2A9C4345-CD26-D841-87AA-FE7ECEB72F7C}" srcOrd="3" destOrd="0" parTransId="{D51BFC5C-133A-3045-853B-1E81DA7E27AE}" sibTransId="{5EF8DCAE-5745-E545-8485-E4FA7D1421CD}"/>
    <dgm:cxn modelId="{A99CE89F-F2E3-A343-9CA1-C0FF63829C0D}" type="presOf" srcId="{2A9C4345-CD26-D841-87AA-FE7ECEB72F7C}" destId="{FFABC744-35F6-284E-AE38-501A6E9E6A2F}" srcOrd="0" destOrd="0" presId="urn:microsoft.com/office/officeart/2005/8/layout/hProcess9"/>
    <dgm:cxn modelId="{E27679A4-4FC0-1F4F-94B3-1838C2E3A754}" srcId="{6E1EF988-D715-914E-B471-A07B2E301523}" destId="{8CD0E62B-F44F-5D42-9889-948876E9BB37}" srcOrd="2" destOrd="0" parTransId="{E1B893CF-F9E1-7248-9CA2-51D311FEC6E2}" sibTransId="{2DE00E60-6DEC-3A4D-9728-36992A07B499}"/>
    <dgm:cxn modelId="{0F549BA7-D901-4446-B95F-A950AEC97802}" type="presOf" srcId="{6E1EF988-D715-914E-B471-A07B2E301523}" destId="{79CFDDD5-55A5-A348-B0DF-69475473F484}" srcOrd="0" destOrd="0" presId="urn:microsoft.com/office/officeart/2005/8/layout/hProcess9"/>
    <dgm:cxn modelId="{4A7DD9AC-C3DA-C947-BCDA-2891FA465472}" srcId="{6E1EF988-D715-914E-B471-A07B2E301523}" destId="{F0AC9E65-B1D0-C34B-B6CA-4F4DA00B1A8A}" srcOrd="4" destOrd="0" parTransId="{4C2F5174-B9AD-F546-AECF-766FF674F67C}" sibTransId="{BCFA3CC7-7A4A-4446-B58C-6E20719AFE49}"/>
    <dgm:cxn modelId="{D8F9EFEE-388C-1F44-825E-4FCD5411F2CE}" type="presOf" srcId="{46CDD3E3-98DC-AE44-B14B-43C2E11A6734}" destId="{E01D206D-B262-5F49-A0E1-6AAD32C003ED}" srcOrd="0" destOrd="0" presId="urn:microsoft.com/office/officeart/2005/8/layout/hProcess9"/>
    <dgm:cxn modelId="{38EE47DC-9F5A-9942-9D00-3C92132A5E88}" type="presParOf" srcId="{79CFDDD5-55A5-A348-B0DF-69475473F484}" destId="{65E753CF-50FD-F649-98D7-CB2965D942F9}" srcOrd="0" destOrd="0" presId="urn:microsoft.com/office/officeart/2005/8/layout/hProcess9"/>
    <dgm:cxn modelId="{EAE87F01-B7EF-614F-8486-B0DDABABE5BF}" type="presParOf" srcId="{79CFDDD5-55A5-A348-B0DF-69475473F484}" destId="{54AC3F7C-1D34-A64B-97A9-78354F2D2F44}" srcOrd="1" destOrd="0" presId="urn:microsoft.com/office/officeart/2005/8/layout/hProcess9"/>
    <dgm:cxn modelId="{BB31522A-204C-BB4A-9390-1C3E54367015}" type="presParOf" srcId="{54AC3F7C-1D34-A64B-97A9-78354F2D2F44}" destId="{2E7E21BE-F377-FE4F-8E2C-D3BEF61B8F84}" srcOrd="0" destOrd="0" presId="urn:microsoft.com/office/officeart/2005/8/layout/hProcess9"/>
    <dgm:cxn modelId="{50A4BA4C-8D53-214D-B7F6-D201D5A71B35}" type="presParOf" srcId="{54AC3F7C-1D34-A64B-97A9-78354F2D2F44}" destId="{2502BD35-414D-E84A-ADB9-667AA54CF57F}" srcOrd="1" destOrd="0" presId="urn:microsoft.com/office/officeart/2005/8/layout/hProcess9"/>
    <dgm:cxn modelId="{22F31A93-18C7-D541-8409-CC59DFAA63C4}" type="presParOf" srcId="{54AC3F7C-1D34-A64B-97A9-78354F2D2F44}" destId="{E01D206D-B262-5F49-A0E1-6AAD32C003ED}" srcOrd="2" destOrd="0" presId="urn:microsoft.com/office/officeart/2005/8/layout/hProcess9"/>
    <dgm:cxn modelId="{701A890B-6A93-A149-A084-E793A9F705C7}" type="presParOf" srcId="{54AC3F7C-1D34-A64B-97A9-78354F2D2F44}" destId="{9848CCB9-A0D9-EB42-ACB6-96553C6216A3}" srcOrd="3" destOrd="0" presId="urn:microsoft.com/office/officeart/2005/8/layout/hProcess9"/>
    <dgm:cxn modelId="{8EDAF9CC-E540-F748-9A7F-41AECDE593B6}" type="presParOf" srcId="{54AC3F7C-1D34-A64B-97A9-78354F2D2F44}" destId="{B37530BE-9D70-564B-9D41-D616DE08ECCD}" srcOrd="4" destOrd="0" presId="urn:microsoft.com/office/officeart/2005/8/layout/hProcess9"/>
    <dgm:cxn modelId="{9A39E324-B3C7-314C-AF9C-0DEF47065FE8}" type="presParOf" srcId="{54AC3F7C-1D34-A64B-97A9-78354F2D2F44}" destId="{2EDA60DE-EF24-3048-B0FC-1E5B21CF94B1}" srcOrd="5" destOrd="0" presId="urn:microsoft.com/office/officeart/2005/8/layout/hProcess9"/>
    <dgm:cxn modelId="{2C6FEE0D-BA68-054B-B191-C2B139D24BF0}" type="presParOf" srcId="{54AC3F7C-1D34-A64B-97A9-78354F2D2F44}" destId="{FFABC744-35F6-284E-AE38-501A6E9E6A2F}" srcOrd="6" destOrd="0" presId="urn:microsoft.com/office/officeart/2005/8/layout/hProcess9"/>
    <dgm:cxn modelId="{BE74F51A-CBD9-4048-960D-0C5AD7DAD89E}" type="presParOf" srcId="{54AC3F7C-1D34-A64B-97A9-78354F2D2F44}" destId="{E9CA7DBA-5EAF-0041-A2B7-A369F47F6333}" srcOrd="7" destOrd="0" presId="urn:microsoft.com/office/officeart/2005/8/layout/hProcess9"/>
    <dgm:cxn modelId="{F22ED3F6-E03B-6B4A-8435-2EDC83E3A824}" type="presParOf" srcId="{54AC3F7C-1D34-A64B-97A9-78354F2D2F44}" destId="{3C980925-49D0-C645-98F9-6B7FE5C706CF}"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39583-69AB-F241-AEE5-7D3689694AB7}">
      <dsp:nvSpPr>
        <dsp:cNvPr id="0" name=""/>
        <dsp:cNvSpPr/>
      </dsp:nvSpPr>
      <dsp:spPr>
        <a:xfrm>
          <a:off x="3380863" y="2249277"/>
          <a:ext cx="1239273" cy="118726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Nguồn lực</a:t>
          </a:r>
          <a:endParaRPr lang="en-US" sz="1100" b="1" kern="1200" dirty="0">
            <a:solidFill>
              <a:schemeClr val="bg1"/>
            </a:solidFill>
          </a:endParaRPr>
        </a:p>
      </dsp:txBody>
      <dsp:txXfrm>
        <a:off x="3562350" y="2423149"/>
        <a:ext cx="876299" cy="839525"/>
      </dsp:txXfrm>
    </dsp:sp>
    <dsp:sp modelId="{E4BE831D-D0D7-AF48-A78B-A223BB3B1648}">
      <dsp:nvSpPr>
        <dsp:cNvPr id="0" name=""/>
        <dsp:cNvSpPr/>
      </dsp:nvSpPr>
      <dsp:spPr>
        <a:xfrm rot="16200000">
          <a:off x="3388352" y="1625836"/>
          <a:ext cx="1224295" cy="22585"/>
        </a:xfrm>
        <a:custGeom>
          <a:avLst/>
          <a:gdLst/>
          <a:ahLst/>
          <a:cxnLst/>
          <a:rect l="0" t="0" r="0" b="0"/>
          <a:pathLst>
            <a:path>
              <a:moveTo>
                <a:pt x="0" y="11292"/>
              </a:moveTo>
              <a:lnTo>
                <a:pt x="122429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3969892" y="1606522"/>
        <a:ext cx="61214" cy="61214"/>
      </dsp:txXfrm>
    </dsp:sp>
    <dsp:sp modelId="{61767B73-3CBD-3845-9870-F31CC23787EA}">
      <dsp:nvSpPr>
        <dsp:cNvPr id="0" name=""/>
        <dsp:cNvSpPr/>
      </dsp:nvSpPr>
      <dsp:spPr>
        <a:xfrm>
          <a:off x="3498529" y="21041"/>
          <a:ext cx="1003940" cy="100394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Sách bài tập </a:t>
          </a:r>
          <a:endParaRPr lang="en-US" sz="1100" b="1" kern="1200" dirty="0">
            <a:solidFill>
              <a:schemeClr val="bg1"/>
            </a:solidFill>
          </a:endParaRPr>
        </a:p>
      </dsp:txBody>
      <dsp:txXfrm>
        <a:off x="3645553" y="168065"/>
        <a:ext cx="709892" cy="709892"/>
      </dsp:txXfrm>
    </dsp:sp>
    <dsp:sp modelId="{CD6FCF88-E4A3-0049-AA11-DF6CED172BBE}">
      <dsp:nvSpPr>
        <dsp:cNvPr id="0" name=""/>
        <dsp:cNvSpPr/>
      </dsp:nvSpPr>
      <dsp:spPr>
        <a:xfrm rot="18163636">
          <a:off x="4045839" y="1814196"/>
          <a:ext cx="1217036" cy="22585"/>
        </a:xfrm>
        <a:custGeom>
          <a:avLst/>
          <a:gdLst/>
          <a:ahLst/>
          <a:cxnLst/>
          <a:rect l="0" t="0" r="0" b="0"/>
          <a:pathLst>
            <a:path>
              <a:moveTo>
                <a:pt x="0" y="11292"/>
              </a:moveTo>
              <a:lnTo>
                <a:pt x="1217036"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4623931" y="1795063"/>
        <a:ext cx="60851" cy="60851"/>
      </dsp:txXfrm>
    </dsp:sp>
    <dsp:sp modelId="{5F45A6F8-F8B9-0247-9BD5-F437E7A41C89}">
      <dsp:nvSpPr>
        <dsp:cNvPr id="0" name=""/>
        <dsp:cNvSpPr/>
      </dsp:nvSpPr>
      <dsp:spPr>
        <a:xfrm>
          <a:off x="4752762" y="389317"/>
          <a:ext cx="1003940" cy="1003940"/>
        </a:xfrm>
        <a:prstGeom prst="ellipse">
          <a:avLst/>
        </a:prstGeom>
        <a:solidFill>
          <a:schemeClr val="accent3">
            <a:hueOff val="238770"/>
            <a:satOff val="-6497"/>
            <a:lumOff val="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Năng lượng</a:t>
          </a:r>
        </a:p>
        <a:p>
          <a:pPr marL="0" lvl="0" indent="0" algn="ctr" defTabSz="488950">
            <a:lnSpc>
              <a:spcPct val="90000"/>
            </a:lnSpc>
            <a:spcBef>
              <a:spcPct val="0"/>
            </a:spcBef>
            <a:spcAft>
              <a:spcPct val="35000"/>
            </a:spcAft>
            <a:buNone/>
          </a:pPr>
          <a:r>
            <a:rPr lang="en-US" sz="1100" b="1" i="0" kern="1200">
              <a:solidFill>
                <a:schemeClr val="bg1"/>
              </a:solidFill>
            </a:rPr>
            <a:t>Điểm</a:t>
          </a:r>
          <a:endParaRPr lang="en-US" sz="1100" b="1" kern="1200" dirty="0">
            <a:solidFill>
              <a:schemeClr val="bg1"/>
            </a:solidFill>
          </a:endParaRPr>
        </a:p>
      </dsp:txBody>
      <dsp:txXfrm>
        <a:off x="4899786" y="536341"/>
        <a:ext cx="709892" cy="709892"/>
      </dsp:txXfrm>
    </dsp:sp>
    <dsp:sp modelId="{0E60366D-AF63-FE49-BEE3-E4119CBC92AA}">
      <dsp:nvSpPr>
        <dsp:cNvPr id="0" name=""/>
        <dsp:cNvSpPr/>
      </dsp:nvSpPr>
      <dsp:spPr>
        <a:xfrm rot="20127273">
          <a:off x="4505480" y="2326300"/>
          <a:ext cx="1203025" cy="22585"/>
        </a:xfrm>
        <a:custGeom>
          <a:avLst/>
          <a:gdLst/>
          <a:ahLst/>
          <a:cxnLst/>
          <a:rect l="0" t="0" r="0" b="0"/>
          <a:pathLst>
            <a:path>
              <a:moveTo>
                <a:pt x="0" y="11292"/>
              </a:moveTo>
              <a:lnTo>
                <a:pt x="120302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5076917" y="2307518"/>
        <a:ext cx="60151" cy="60151"/>
      </dsp:txXfrm>
    </dsp:sp>
    <dsp:sp modelId="{B756C9FC-CD1C-5C45-9E65-8A450296A047}">
      <dsp:nvSpPr>
        <dsp:cNvPr id="0" name=""/>
        <dsp:cNvSpPr/>
      </dsp:nvSpPr>
      <dsp:spPr>
        <a:xfrm>
          <a:off x="5608785" y="1377220"/>
          <a:ext cx="1003940" cy="1003940"/>
        </a:xfrm>
        <a:prstGeom prst="ellipse">
          <a:avLst/>
        </a:prstGeom>
        <a:solidFill>
          <a:schemeClr val="accent3">
            <a:hueOff val="477541"/>
            <a:satOff val="-12994"/>
            <a:lumOff val="1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Sổ tay mini</a:t>
          </a:r>
          <a:endParaRPr lang="en-US" sz="1100" b="1" kern="1200">
            <a:solidFill>
              <a:schemeClr val="bg1"/>
            </a:solidFill>
          </a:endParaRPr>
        </a:p>
      </dsp:txBody>
      <dsp:txXfrm>
        <a:off x="5755809" y="1524244"/>
        <a:ext cx="709892" cy="709892"/>
      </dsp:txXfrm>
    </dsp:sp>
    <dsp:sp modelId="{0EDD2E07-B71B-544B-A5CD-A94BA775ED2A}">
      <dsp:nvSpPr>
        <dsp:cNvPr id="0" name=""/>
        <dsp:cNvSpPr/>
      </dsp:nvSpPr>
      <dsp:spPr>
        <a:xfrm rot="490909">
          <a:off x="4607173" y="3005030"/>
          <a:ext cx="1198854" cy="22585"/>
        </a:xfrm>
        <a:custGeom>
          <a:avLst/>
          <a:gdLst/>
          <a:ahLst/>
          <a:cxnLst/>
          <a:rect l="0" t="0" r="0" b="0"/>
          <a:pathLst>
            <a:path>
              <a:moveTo>
                <a:pt x="0" y="11292"/>
              </a:moveTo>
              <a:lnTo>
                <a:pt x="1198854"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5176629" y="2986351"/>
        <a:ext cx="59942" cy="59942"/>
      </dsp:txXfrm>
    </dsp:sp>
    <dsp:sp modelId="{FAA23D2B-0722-DB40-AB4D-B863131E5BF8}">
      <dsp:nvSpPr>
        <dsp:cNvPr id="0" name=""/>
        <dsp:cNvSpPr/>
      </dsp:nvSpPr>
      <dsp:spPr>
        <a:xfrm>
          <a:off x="5794817" y="2671098"/>
          <a:ext cx="1003940" cy="1003940"/>
        </a:xfrm>
        <a:prstGeom prst="ellipse">
          <a:avLst/>
        </a:prstGeom>
        <a:solidFill>
          <a:schemeClr val="accent3">
            <a:hueOff val="716311"/>
            <a:satOff val="-19491"/>
            <a:lumOff val="2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Vi đê ô trên Youtube</a:t>
          </a:r>
          <a:endParaRPr lang="en-US" sz="1100" b="1" kern="1200">
            <a:solidFill>
              <a:schemeClr val="bg1"/>
            </a:solidFill>
          </a:endParaRPr>
        </a:p>
      </dsp:txBody>
      <dsp:txXfrm>
        <a:off x="5941841" y="2818122"/>
        <a:ext cx="709892" cy="709892"/>
      </dsp:txXfrm>
    </dsp:sp>
    <dsp:sp modelId="{F8B5C31D-E4CA-9B49-9D5A-7E864502C07D}">
      <dsp:nvSpPr>
        <dsp:cNvPr id="0" name=""/>
        <dsp:cNvSpPr/>
      </dsp:nvSpPr>
      <dsp:spPr>
        <a:xfrm rot="2454545">
          <a:off x="4312298" y="3625966"/>
          <a:ext cx="1209855" cy="22585"/>
        </a:xfrm>
        <a:custGeom>
          <a:avLst/>
          <a:gdLst/>
          <a:ahLst/>
          <a:cxnLst/>
          <a:rect l="0" t="0" r="0" b="0"/>
          <a:pathLst>
            <a:path>
              <a:moveTo>
                <a:pt x="0" y="11292"/>
              </a:moveTo>
              <a:lnTo>
                <a:pt x="120985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4886979" y="3607013"/>
        <a:ext cx="60492" cy="60492"/>
      </dsp:txXfrm>
    </dsp:sp>
    <dsp:sp modelId="{6637FC73-4272-D74F-835F-59566A91BAA1}">
      <dsp:nvSpPr>
        <dsp:cNvPr id="0" name=""/>
        <dsp:cNvSpPr/>
      </dsp:nvSpPr>
      <dsp:spPr>
        <a:xfrm>
          <a:off x="5251793" y="3860153"/>
          <a:ext cx="1003940" cy="1003940"/>
        </a:xfrm>
        <a:prstGeom prst="ellipse">
          <a:avLst/>
        </a:prstGeom>
        <a:solidFill>
          <a:schemeClr val="accent3">
            <a:hueOff val="955081"/>
            <a:satOff val="-25988"/>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Sổ tay Người dùng xe lăn </a:t>
          </a:r>
          <a:endParaRPr lang="en-US" sz="1100" b="1" kern="1200">
            <a:solidFill>
              <a:schemeClr val="bg1"/>
            </a:solidFill>
          </a:endParaRPr>
        </a:p>
      </dsp:txBody>
      <dsp:txXfrm>
        <a:off x="5398817" y="4007177"/>
        <a:ext cx="709892" cy="709892"/>
      </dsp:txXfrm>
    </dsp:sp>
    <dsp:sp modelId="{442C4A83-31E2-3C41-B182-4E6BA644E414}">
      <dsp:nvSpPr>
        <dsp:cNvPr id="0" name=""/>
        <dsp:cNvSpPr/>
      </dsp:nvSpPr>
      <dsp:spPr>
        <a:xfrm rot="4418182">
          <a:off x="3729307" y="3989492"/>
          <a:ext cx="1222350" cy="22585"/>
        </a:xfrm>
        <a:custGeom>
          <a:avLst/>
          <a:gdLst/>
          <a:ahLst/>
          <a:cxnLst/>
          <a:rect l="0" t="0" r="0" b="0"/>
          <a:pathLst>
            <a:path>
              <a:moveTo>
                <a:pt x="0" y="11292"/>
              </a:moveTo>
              <a:lnTo>
                <a:pt x="12223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4309923" y="3970226"/>
        <a:ext cx="61117" cy="61117"/>
      </dsp:txXfrm>
    </dsp:sp>
    <dsp:sp modelId="{6CBD9A9D-201B-404A-977C-26409C1A5995}">
      <dsp:nvSpPr>
        <dsp:cNvPr id="0" name=""/>
        <dsp:cNvSpPr/>
      </dsp:nvSpPr>
      <dsp:spPr>
        <a:xfrm>
          <a:off x="4152121" y="4566870"/>
          <a:ext cx="1003940" cy="1003940"/>
        </a:xfrm>
        <a:prstGeom prst="ellipse">
          <a:avLst/>
        </a:prstGeom>
        <a:solidFill>
          <a:schemeClr val="accent3">
            <a:hueOff val="1193851"/>
            <a:satOff val="-32486"/>
            <a:lumOff val="48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Hướng dẫn lắp ráp </a:t>
          </a:r>
          <a:endParaRPr lang="en-US" sz="1100" b="1" kern="1200">
            <a:solidFill>
              <a:schemeClr val="bg1"/>
            </a:solidFill>
          </a:endParaRPr>
        </a:p>
      </dsp:txBody>
      <dsp:txXfrm>
        <a:off x="4299145" y="4713894"/>
        <a:ext cx="709892" cy="709892"/>
      </dsp:txXfrm>
    </dsp:sp>
    <dsp:sp modelId="{C03E686D-8B66-4A45-84F5-B549506EC6F7}">
      <dsp:nvSpPr>
        <dsp:cNvPr id="0" name=""/>
        <dsp:cNvSpPr/>
      </dsp:nvSpPr>
      <dsp:spPr>
        <a:xfrm rot="6381818">
          <a:off x="3049342" y="3989492"/>
          <a:ext cx="1222350" cy="22585"/>
        </a:xfrm>
        <a:custGeom>
          <a:avLst/>
          <a:gdLst/>
          <a:ahLst/>
          <a:cxnLst/>
          <a:rect l="0" t="0" r="0" b="0"/>
          <a:pathLst>
            <a:path>
              <a:moveTo>
                <a:pt x="0" y="11292"/>
              </a:moveTo>
              <a:lnTo>
                <a:pt x="12223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3629958" y="3970226"/>
        <a:ext cx="61117" cy="61117"/>
      </dsp:txXfrm>
    </dsp:sp>
    <dsp:sp modelId="{8575E832-1700-D84D-8C8B-C1825A4E4E69}">
      <dsp:nvSpPr>
        <dsp:cNvPr id="0" name=""/>
        <dsp:cNvSpPr/>
      </dsp:nvSpPr>
      <dsp:spPr>
        <a:xfrm>
          <a:off x="2844938" y="4566870"/>
          <a:ext cx="1003940" cy="1003940"/>
        </a:xfrm>
        <a:prstGeom prst="ellipse">
          <a:avLst/>
        </a:prstGeom>
        <a:solidFill>
          <a:schemeClr val="accent3">
            <a:hueOff val="1432622"/>
            <a:satOff val="-38983"/>
            <a:lumOff val="5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Áp phích</a:t>
          </a:r>
          <a:endParaRPr lang="en-US" sz="1100" b="1" kern="1200">
            <a:solidFill>
              <a:schemeClr val="bg1"/>
            </a:solidFill>
          </a:endParaRPr>
        </a:p>
      </dsp:txBody>
      <dsp:txXfrm>
        <a:off x="2991962" y="4713894"/>
        <a:ext cx="709892" cy="709892"/>
      </dsp:txXfrm>
    </dsp:sp>
    <dsp:sp modelId="{8A8D2C29-593C-514C-B77A-D69C584A0BD1}">
      <dsp:nvSpPr>
        <dsp:cNvPr id="0" name=""/>
        <dsp:cNvSpPr/>
      </dsp:nvSpPr>
      <dsp:spPr>
        <a:xfrm rot="8345455">
          <a:off x="2478845" y="3625966"/>
          <a:ext cx="1209855" cy="22585"/>
        </a:xfrm>
        <a:custGeom>
          <a:avLst/>
          <a:gdLst/>
          <a:ahLst/>
          <a:cxnLst/>
          <a:rect l="0" t="0" r="0" b="0"/>
          <a:pathLst>
            <a:path>
              <a:moveTo>
                <a:pt x="0" y="11292"/>
              </a:moveTo>
              <a:lnTo>
                <a:pt x="120985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3053527" y="3607013"/>
        <a:ext cx="60492" cy="60492"/>
      </dsp:txXfrm>
    </dsp:sp>
    <dsp:sp modelId="{F13B4045-2D64-6548-AF6E-F4B071F8FD7E}">
      <dsp:nvSpPr>
        <dsp:cNvPr id="0" name=""/>
        <dsp:cNvSpPr/>
      </dsp:nvSpPr>
      <dsp:spPr>
        <a:xfrm>
          <a:off x="1745266" y="3860153"/>
          <a:ext cx="1003940" cy="1003940"/>
        </a:xfrm>
        <a:prstGeom prst="ellipse">
          <a:avLst/>
        </a:prstGeom>
        <a:solidFill>
          <a:schemeClr val="accent3">
            <a:hueOff val="1671392"/>
            <a:satOff val="-45480"/>
            <a:lumOff val="6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Ví dụ trong cơ sở dữ liệu </a:t>
          </a:r>
          <a:endParaRPr lang="en-US" sz="1100" b="1" kern="1200">
            <a:solidFill>
              <a:schemeClr val="bg1"/>
            </a:solidFill>
          </a:endParaRPr>
        </a:p>
      </dsp:txBody>
      <dsp:txXfrm>
        <a:off x="1892290" y="4007177"/>
        <a:ext cx="709892" cy="709892"/>
      </dsp:txXfrm>
    </dsp:sp>
    <dsp:sp modelId="{EA75F213-ECB7-8540-89CC-1E438297DA51}">
      <dsp:nvSpPr>
        <dsp:cNvPr id="0" name=""/>
        <dsp:cNvSpPr/>
      </dsp:nvSpPr>
      <dsp:spPr>
        <a:xfrm rot="10309091">
          <a:off x="2194972" y="3005030"/>
          <a:ext cx="1198854" cy="22585"/>
        </a:xfrm>
        <a:custGeom>
          <a:avLst/>
          <a:gdLst/>
          <a:ahLst/>
          <a:cxnLst/>
          <a:rect l="0" t="0" r="0" b="0"/>
          <a:pathLst>
            <a:path>
              <a:moveTo>
                <a:pt x="0" y="11292"/>
              </a:moveTo>
              <a:lnTo>
                <a:pt x="1198854"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2764428" y="2986351"/>
        <a:ext cx="59942" cy="59942"/>
      </dsp:txXfrm>
    </dsp:sp>
    <dsp:sp modelId="{83CA6764-B73C-4D41-8E33-C9EC4C998E51}">
      <dsp:nvSpPr>
        <dsp:cNvPr id="0" name=""/>
        <dsp:cNvSpPr/>
      </dsp:nvSpPr>
      <dsp:spPr>
        <a:xfrm>
          <a:off x="1202242" y="2671098"/>
          <a:ext cx="1003940" cy="1003940"/>
        </a:xfrm>
        <a:prstGeom prst="ellipse">
          <a:avLst/>
        </a:prstGeom>
        <a:solidFill>
          <a:schemeClr val="accent3">
            <a:hueOff val="1910162"/>
            <a:satOff val="-51977"/>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Trang web </a:t>
          </a:r>
          <a:endParaRPr lang="en-US" sz="1100" b="1" kern="1200">
            <a:solidFill>
              <a:schemeClr val="bg1"/>
            </a:solidFill>
          </a:endParaRPr>
        </a:p>
      </dsp:txBody>
      <dsp:txXfrm>
        <a:off x="1349266" y="2818122"/>
        <a:ext cx="709892" cy="709892"/>
      </dsp:txXfrm>
    </dsp:sp>
    <dsp:sp modelId="{B9174ECC-D2F4-FA48-ABC3-F629BC83B08C}">
      <dsp:nvSpPr>
        <dsp:cNvPr id="0" name=""/>
        <dsp:cNvSpPr/>
      </dsp:nvSpPr>
      <dsp:spPr>
        <a:xfrm rot="12272727">
          <a:off x="2292494" y="2326300"/>
          <a:ext cx="1203025" cy="22585"/>
        </a:xfrm>
        <a:custGeom>
          <a:avLst/>
          <a:gdLst/>
          <a:ahLst/>
          <a:cxnLst/>
          <a:rect l="0" t="0" r="0" b="0"/>
          <a:pathLst>
            <a:path>
              <a:moveTo>
                <a:pt x="0" y="11292"/>
              </a:moveTo>
              <a:lnTo>
                <a:pt x="120302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2863931" y="2307518"/>
        <a:ext cx="60151" cy="60151"/>
      </dsp:txXfrm>
    </dsp:sp>
    <dsp:sp modelId="{784DF7C1-54BE-FC41-94B5-06DE019A4797}">
      <dsp:nvSpPr>
        <dsp:cNvPr id="0" name=""/>
        <dsp:cNvSpPr/>
      </dsp:nvSpPr>
      <dsp:spPr>
        <a:xfrm>
          <a:off x="1388274" y="1377220"/>
          <a:ext cx="1003940" cy="1003940"/>
        </a:xfrm>
        <a:prstGeom prst="ellipse">
          <a:avLst/>
        </a:prstGeom>
        <a:solidFill>
          <a:schemeClr val="accent3">
            <a:hueOff val="2148932"/>
            <a:satOff val="-58474"/>
            <a:lumOff val="8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Mô đun trực tuyến</a:t>
          </a:r>
          <a:endParaRPr lang="en-US" sz="1100" b="1" kern="1200">
            <a:solidFill>
              <a:schemeClr val="bg1"/>
            </a:solidFill>
          </a:endParaRPr>
        </a:p>
      </dsp:txBody>
      <dsp:txXfrm>
        <a:off x="1535298" y="1524244"/>
        <a:ext cx="709892" cy="709892"/>
      </dsp:txXfrm>
    </dsp:sp>
    <dsp:sp modelId="{FEBF986B-B6C1-D94E-9A24-6CF67E4664A7}">
      <dsp:nvSpPr>
        <dsp:cNvPr id="0" name=""/>
        <dsp:cNvSpPr/>
      </dsp:nvSpPr>
      <dsp:spPr>
        <a:xfrm rot="14236364">
          <a:off x="2738124" y="1814196"/>
          <a:ext cx="1217036" cy="22585"/>
        </a:xfrm>
        <a:custGeom>
          <a:avLst/>
          <a:gdLst/>
          <a:ahLst/>
          <a:cxnLst/>
          <a:rect l="0" t="0" r="0" b="0"/>
          <a:pathLst>
            <a:path>
              <a:moveTo>
                <a:pt x="0" y="11292"/>
              </a:moveTo>
              <a:lnTo>
                <a:pt x="1217036"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3316216" y="1795063"/>
        <a:ext cx="60851" cy="60851"/>
      </dsp:txXfrm>
    </dsp:sp>
    <dsp:sp modelId="{0E19FFF1-7B09-484B-8EE0-819250BF8B93}">
      <dsp:nvSpPr>
        <dsp:cNvPr id="0" name=""/>
        <dsp:cNvSpPr/>
      </dsp:nvSpPr>
      <dsp:spPr>
        <a:xfrm>
          <a:off x="2244297" y="389317"/>
          <a:ext cx="1003940" cy="1003940"/>
        </a:xfrm>
        <a:prstGeom prst="ellipse">
          <a:avLst/>
        </a:prstGeom>
        <a:solidFill>
          <a:schemeClr val="accent3">
            <a:hueOff val="2387703"/>
            <a:satOff val="-64971"/>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Facebook</a:t>
          </a:r>
          <a:endParaRPr lang="en-US" sz="1100" b="1" kern="1200" dirty="0">
            <a:solidFill>
              <a:schemeClr val="bg1"/>
            </a:solidFill>
          </a:endParaRPr>
        </a:p>
      </dsp:txBody>
      <dsp:txXfrm>
        <a:off x="2391321" y="536341"/>
        <a:ext cx="709892" cy="709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6DD42-33E5-0844-8D5A-8118153DA784}">
      <dsp:nvSpPr>
        <dsp:cNvPr id="0" name=""/>
        <dsp:cNvSpPr/>
      </dsp:nvSpPr>
      <dsp:spPr>
        <a:xfrm>
          <a:off x="891539" y="0"/>
          <a:ext cx="10104118" cy="480023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CBB89-406A-154E-A38B-6844265EE568}">
      <dsp:nvSpPr>
        <dsp:cNvPr id="0" name=""/>
        <dsp:cNvSpPr/>
      </dsp:nvSpPr>
      <dsp:spPr>
        <a:xfrm>
          <a:off x="3482"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Tham khảo &amp; Đánh giá</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#1</a:t>
          </a:r>
        </a:p>
      </dsp:txBody>
      <dsp:txXfrm>
        <a:off x="97213" y="1533800"/>
        <a:ext cx="1909049" cy="1732631"/>
      </dsp:txXfrm>
    </dsp:sp>
    <dsp:sp modelId="{42DD52BF-757E-834B-B386-BED25FB2EB96}">
      <dsp:nvSpPr>
        <dsp:cNvPr id="0" name=""/>
        <dsp:cNvSpPr/>
      </dsp:nvSpPr>
      <dsp:spPr>
        <a:xfrm>
          <a:off x="2449412"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Xem xét đơn đăng ký</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#2</a:t>
          </a:r>
        </a:p>
      </dsp:txBody>
      <dsp:txXfrm>
        <a:off x="2543143" y="1533800"/>
        <a:ext cx="1909049" cy="1732631"/>
      </dsp:txXfrm>
    </dsp:sp>
    <dsp:sp modelId="{C459ABC4-1AB7-4D41-846B-BF9E00B9F07B}">
      <dsp:nvSpPr>
        <dsp:cNvPr id="0" name=""/>
        <dsp:cNvSpPr/>
      </dsp:nvSpPr>
      <dsp:spPr>
        <a:xfrm>
          <a:off x="489534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Kiểm tra danh mục hàng</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#3</a:t>
          </a:r>
        </a:p>
      </dsp:txBody>
      <dsp:txXfrm>
        <a:off x="4989074" y="1533800"/>
        <a:ext cx="1909049" cy="1732631"/>
      </dsp:txXfrm>
    </dsp:sp>
    <dsp:sp modelId="{152D8392-1FCF-E240-984B-4C2BC01712F6}">
      <dsp:nvSpPr>
        <dsp:cNvPr id="0" name=""/>
        <dsp:cNvSpPr/>
      </dsp:nvSpPr>
      <dsp:spPr>
        <a:xfrm>
          <a:off x="734127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Lên lịch sự kiện</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#4</a:t>
          </a:r>
        </a:p>
      </dsp:txBody>
      <dsp:txXfrm>
        <a:off x="7435004" y="1533800"/>
        <a:ext cx="1909049" cy="1732631"/>
      </dsp:txXfrm>
    </dsp:sp>
    <dsp:sp modelId="{AC4E99FD-1CEE-D040-9735-D73A3D55F757}">
      <dsp:nvSpPr>
        <dsp:cNvPr id="0" name=""/>
        <dsp:cNvSpPr/>
      </dsp:nvSpPr>
      <dsp:spPr>
        <a:xfrm>
          <a:off x="978720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Xem xét đào tạo</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#5 </a:t>
          </a:r>
        </a:p>
      </dsp:txBody>
      <dsp:txXfrm>
        <a:off x="9880934" y="1533800"/>
        <a:ext cx="1909049" cy="1732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E8CC6-1169-C44A-8DEC-F4A474C27133}">
      <dsp:nvSpPr>
        <dsp:cNvPr id="0" name=""/>
        <dsp:cNvSpPr/>
      </dsp:nvSpPr>
      <dsp:spPr>
        <a:xfrm>
          <a:off x="891539" y="0"/>
          <a:ext cx="10104118" cy="464391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0F020-1B10-414C-BEAF-21F28C396B03}">
      <dsp:nvSpPr>
        <dsp:cNvPr id="0" name=""/>
        <dsp:cNvSpPr/>
      </dsp:nvSpPr>
      <dsp:spPr>
        <a:xfrm>
          <a:off x="3482"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Đơn đăng ký </a:t>
          </a:r>
        </a:p>
      </dsp:txBody>
      <dsp:txXfrm>
        <a:off x="94161" y="1483854"/>
        <a:ext cx="1915153" cy="1676209"/>
      </dsp:txXfrm>
    </dsp:sp>
    <dsp:sp modelId="{37D05401-0F05-AE4F-9DB0-3C1B7B6CBF53}">
      <dsp:nvSpPr>
        <dsp:cNvPr id="0" name=""/>
        <dsp:cNvSpPr/>
      </dsp:nvSpPr>
      <dsp:spPr>
        <a:xfrm>
          <a:off x="2449412"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Mẫu đơn về sự phù hợp </a:t>
          </a:r>
        </a:p>
      </dsp:txBody>
      <dsp:txXfrm>
        <a:off x="2540091" y="1483854"/>
        <a:ext cx="1915153" cy="1676209"/>
      </dsp:txXfrm>
    </dsp:sp>
    <dsp:sp modelId="{C62C8D6B-1D5C-4B42-BD44-77CC488BD516}">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Danh sách kiểm tra độ an toàn &amp; tính sẵn sàng </a:t>
          </a:r>
        </a:p>
      </dsp:txBody>
      <dsp:txXfrm>
        <a:off x="4986022" y="1483854"/>
        <a:ext cx="1915153" cy="1676209"/>
      </dsp:txXfrm>
    </dsp:sp>
    <dsp:sp modelId="{163061E5-B2E1-D144-B9D0-45FD20505E4D}">
      <dsp:nvSpPr>
        <dsp:cNvPr id="0" name=""/>
        <dsp:cNvSpPr/>
      </dsp:nvSpPr>
      <dsp:spPr>
        <a:xfrm>
          <a:off x="734127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Mẫu đơn xác nhận sự phù hợp</a:t>
          </a:r>
        </a:p>
      </dsp:txBody>
      <dsp:txXfrm>
        <a:off x="7431952" y="1483854"/>
        <a:ext cx="1915153" cy="1676209"/>
      </dsp:txXfrm>
    </dsp:sp>
    <dsp:sp modelId="{5C9E12AF-0707-DF41-B872-D0A2A82A877F}">
      <dsp:nvSpPr>
        <dsp:cNvPr id="0" name=""/>
        <dsp:cNvSpPr/>
      </dsp:nvSpPr>
      <dsp:spPr>
        <a:xfrm>
          <a:off x="978720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Danh sách kiểm tra Kỹ năng Đào tạo Người dùng</a:t>
          </a:r>
        </a:p>
      </dsp:txBody>
      <dsp:txXfrm>
        <a:off x="9877882" y="1483854"/>
        <a:ext cx="1915153" cy="1676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753CF-50FD-F649-98D7-CB2965D942F9}">
      <dsp:nvSpPr>
        <dsp:cNvPr id="0" name=""/>
        <dsp:cNvSpPr/>
      </dsp:nvSpPr>
      <dsp:spPr>
        <a:xfrm>
          <a:off x="891539" y="0"/>
          <a:ext cx="10104118" cy="46439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7E21BE-F377-FE4F-8E2C-D3BEF61B8F84}">
      <dsp:nvSpPr>
        <dsp:cNvPr id="0" name=""/>
        <dsp:cNvSpPr/>
      </dsp:nvSpPr>
      <dsp:spPr>
        <a:xfrm>
          <a:off x="3482"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Cập nhật cơ sở dữ liệu</a:t>
          </a:r>
        </a:p>
      </dsp:txBody>
      <dsp:txXfrm>
        <a:off x="94161" y="1483854"/>
        <a:ext cx="1915153" cy="1676209"/>
      </dsp:txXfrm>
    </dsp:sp>
    <dsp:sp modelId="{E01D206D-B262-5F49-A0E1-6AAD32C003ED}">
      <dsp:nvSpPr>
        <dsp:cNvPr id="0" name=""/>
        <dsp:cNvSpPr/>
      </dsp:nvSpPr>
      <dsp:spPr>
        <a:xfrm>
          <a:off x="2449412"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Người tham khảo</a:t>
          </a:r>
        </a:p>
      </dsp:txBody>
      <dsp:txXfrm>
        <a:off x="2540091" y="1483854"/>
        <a:ext cx="1915153" cy="1676209"/>
      </dsp:txXfrm>
    </dsp:sp>
    <dsp:sp modelId="{B37530BE-9D70-564B-9D41-D616DE08ECCD}">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Báo cáo về xe công te nơ</a:t>
          </a:r>
        </a:p>
      </dsp:txBody>
      <dsp:txXfrm>
        <a:off x="4986022" y="1483854"/>
        <a:ext cx="1915153" cy="1676209"/>
      </dsp:txXfrm>
    </dsp:sp>
    <dsp:sp modelId="{FFABC744-35F6-284E-AE38-501A6E9E6A2F}">
      <dsp:nvSpPr>
        <dsp:cNvPr id="0" name=""/>
        <dsp:cNvSpPr/>
      </dsp:nvSpPr>
      <dsp:spPr>
        <a:xfrm>
          <a:off x="734127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Báo cáo kiểm tra chất lượng</a:t>
          </a:r>
        </a:p>
      </dsp:txBody>
      <dsp:txXfrm>
        <a:off x="7431952" y="1483854"/>
        <a:ext cx="1915153" cy="1676209"/>
      </dsp:txXfrm>
    </dsp:sp>
    <dsp:sp modelId="{3C980925-49D0-C645-98F9-6B7FE5C706CF}">
      <dsp:nvSpPr>
        <dsp:cNvPr id="0" name=""/>
        <dsp:cNvSpPr/>
      </dsp:nvSpPr>
      <dsp:spPr>
        <a:xfrm>
          <a:off x="978720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Theo dõi </a:t>
          </a:r>
        </a:p>
      </dsp:txBody>
      <dsp:txXfrm>
        <a:off x="9877882" y="1483854"/>
        <a:ext cx="1915153" cy="167620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D18C6-6475-5548-ACEA-3C06A5CAFAAD}"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22BF4-FE36-F74D-8C6D-FE45AC98EF03}" type="slidenum">
              <a:rPr lang="en-US" smtClean="0"/>
              <a:t>‹#›</a:t>
            </a:fld>
            <a:endParaRPr lang="en-US"/>
          </a:p>
        </p:txBody>
      </p:sp>
    </p:spTree>
    <p:extLst>
      <p:ext uri="{BB962C8B-B14F-4D97-AF65-F5344CB8AC3E}">
        <p14:creationId xmlns:p14="http://schemas.microsoft.com/office/powerpoint/2010/main" val="194211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a:t>
            </a:fld>
            <a:endParaRPr lang="en-US" dirty="0"/>
          </a:p>
        </p:txBody>
      </p:sp>
    </p:spTree>
    <p:extLst>
      <p:ext uri="{BB962C8B-B14F-4D97-AF65-F5344CB8AC3E}">
        <p14:creationId xmlns:p14="http://schemas.microsoft.com/office/powerpoint/2010/main" val="417706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10</a:t>
            </a:fld>
            <a:endParaRPr lang="en-US"/>
          </a:p>
        </p:txBody>
      </p:sp>
    </p:spTree>
    <p:extLst>
      <p:ext uri="{BB962C8B-B14F-4D97-AF65-F5344CB8AC3E}">
        <p14:creationId xmlns:p14="http://schemas.microsoft.com/office/powerpoint/2010/main" val="78542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11</a:t>
            </a:fld>
            <a:endParaRPr lang="en-US"/>
          </a:p>
        </p:txBody>
      </p:sp>
    </p:spTree>
    <p:extLst>
      <p:ext uri="{BB962C8B-B14F-4D97-AF65-F5344CB8AC3E}">
        <p14:creationId xmlns:p14="http://schemas.microsoft.com/office/powerpoint/2010/main" val="2464327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12</a:t>
            </a:fld>
            <a:endParaRPr lang="en-US"/>
          </a:p>
        </p:txBody>
      </p:sp>
    </p:spTree>
    <p:extLst>
      <p:ext uri="{BB962C8B-B14F-4D97-AF65-F5344CB8AC3E}">
        <p14:creationId xmlns:p14="http://schemas.microsoft.com/office/powerpoint/2010/main" val="562384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13</a:t>
            </a:fld>
            <a:endParaRPr lang="en-US"/>
          </a:p>
        </p:txBody>
      </p:sp>
    </p:spTree>
    <p:extLst>
      <p:ext uri="{BB962C8B-B14F-4D97-AF65-F5344CB8AC3E}">
        <p14:creationId xmlns:p14="http://schemas.microsoft.com/office/powerpoint/2010/main" val="7606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14</a:t>
            </a:fld>
            <a:endParaRPr lang="en-US"/>
          </a:p>
        </p:txBody>
      </p:sp>
    </p:spTree>
    <p:extLst>
      <p:ext uri="{BB962C8B-B14F-4D97-AF65-F5344CB8AC3E}">
        <p14:creationId xmlns:p14="http://schemas.microsoft.com/office/powerpoint/2010/main" val="196017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15</a:t>
            </a:fld>
            <a:endParaRPr lang="en-US"/>
          </a:p>
        </p:txBody>
      </p:sp>
    </p:spTree>
    <p:extLst>
      <p:ext uri="{BB962C8B-B14F-4D97-AF65-F5344CB8AC3E}">
        <p14:creationId xmlns:p14="http://schemas.microsoft.com/office/powerpoint/2010/main" val="243014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16</a:t>
            </a:fld>
            <a:endParaRPr lang="en-US"/>
          </a:p>
        </p:txBody>
      </p:sp>
    </p:spTree>
    <p:extLst>
      <p:ext uri="{BB962C8B-B14F-4D97-AF65-F5344CB8AC3E}">
        <p14:creationId xmlns:p14="http://schemas.microsoft.com/office/powerpoint/2010/main" val="3350775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17</a:t>
            </a:fld>
            <a:endParaRPr lang="en-US"/>
          </a:p>
        </p:txBody>
      </p:sp>
    </p:spTree>
    <p:extLst>
      <p:ext uri="{BB962C8B-B14F-4D97-AF65-F5344CB8AC3E}">
        <p14:creationId xmlns:p14="http://schemas.microsoft.com/office/powerpoint/2010/main" val="2338925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18</a:t>
            </a:fld>
            <a:endParaRPr lang="en-US"/>
          </a:p>
        </p:txBody>
      </p:sp>
    </p:spTree>
    <p:extLst>
      <p:ext uri="{BB962C8B-B14F-4D97-AF65-F5344CB8AC3E}">
        <p14:creationId xmlns:p14="http://schemas.microsoft.com/office/powerpoint/2010/main" val="46467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19</a:t>
            </a:fld>
            <a:endParaRPr lang="en-US"/>
          </a:p>
        </p:txBody>
      </p:sp>
    </p:spTree>
    <p:extLst>
      <p:ext uri="{BB962C8B-B14F-4D97-AF65-F5344CB8AC3E}">
        <p14:creationId xmlns:p14="http://schemas.microsoft.com/office/powerpoint/2010/main" val="120369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a:t>
            </a:fld>
            <a:endParaRPr lang="en-US" dirty="0"/>
          </a:p>
        </p:txBody>
      </p:sp>
    </p:spTree>
    <p:extLst>
      <p:ext uri="{BB962C8B-B14F-4D97-AF65-F5344CB8AC3E}">
        <p14:creationId xmlns:p14="http://schemas.microsoft.com/office/powerpoint/2010/main" val="3837504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20</a:t>
            </a:fld>
            <a:endParaRPr lang="en-US"/>
          </a:p>
        </p:txBody>
      </p:sp>
    </p:spTree>
    <p:extLst>
      <p:ext uri="{BB962C8B-B14F-4D97-AF65-F5344CB8AC3E}">
        <p14:creationId xmlns:p14="http://schemas.microsoft.com/office/powerpoint/2010/main" val="76663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21</a:t>
            </a:fld>
            <a:endParaRPr lang="en-US"/>
          </a:p>
        </p:txBody>
      </p:sp>
    </p:spTree>
    <p:extLst>
      <p:ext uri="{BB962C8B-B14F-4D97-AF65-F5344CB8AC3E}">
        <p14:creationId xmlns:p14="http://schemas.microsoft.com/office/powerpoint/2010/main" val="1026449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22</a:t>
            </a:fld>
            <a:endParaRPr lang="en-US"/>
          </a:p>
        </p:txBody>
      </p:sp>
    </p:spTree>
    <p:extLst>
      <p:ext uri="{BB962C8B-B14F-4D97-AF65-F5344CB8AC3E}">
        <p14:creationId xmlns:p14="http://schemas.microsoft.com/office/powerpoint/2010/main" val="1109551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23</a:t>
            </a:fld>
            <a:endParaRPr lang="en-US"/>
          </a:p>
        </p:txBody>
      </p:sp>
    </p:spTree>
    <p:extLst>
      <p:ext uri="{BB962C8B-B14F-4D97-AF65-F5344CB8AC3E}">
        <p14:creationId xmlns:p14="http://schemas.microsoft.com/office/powerpoint/2010/main" val="1167971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24</a:t>
            </a:fld>
            <a:endParaRPr lang="en-US"/>
          </a:p>
        </p:txBody>
      </p:sp>
    </p:spTree>
    <p:extLst>
      <p:ext uri="{BB962C8B-B14F-4D97-AF65-F5344CB8AC3E}">
        <p14:creationId xmlns:p14="http://schemas.microsoft.com/office/powerpoint/2010/main" val="246053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25</a:t>
            </a:fld>
            <a:endParaRPr lang="en-US"/>
          </a:p>
        </p:txBody>
      </p:sp>
    </p:spTree>
    <p:extLst>
      <p:ext uri="{BB962C8B-B14F-4D97-AF65-F5344CB8AC3E}">
        <p14:creationId xmlns:p14="http://schemas.microsoft.com/office/powerpoint/2010/main" val="1094880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26</a:t>
            </a:fld>
            <a:endParaRPr lang="en-US"/>
          </a:p>
        </p:txBody>
      </p:sp>
    </p:spTree>
    <p:extLst>
      <p:ext uri="{BB962C8B-B14F-4D97-AF65-F5344CB8AC3E}">
        <p14:creationId xmlns:p14="http://schemas.microsoft.com/office/powerpoint/2010/main" val="609248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27</a:t>
            </a:fld>
            <a:endParaRPr lang="en-US"/>
          </a:p>
        </p:txBody>
      </p:sp>
    </p:spTree>
    <p:extLst>
      <p:ext uri="{BB962C8B-B14F-4D97-AF65-F5344CB8AC3E}">
        <p14:creationId xmlns:p14="http://schemas.microsoft.com/office/powerpoint/2010/main" val="2065481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28</a:t>
            </a:fld>
            <a:endParaRPr lang="en-US"/>
          </a:p>
        </p:txBody>
      </p:sp>
    </p:spTree>
    <p:extLst>
      <p:ext uri="{BB962C8B-B14F-4D97-AF65-F5344CB8AC3E}">
        <p14:creationId xmlns:p14="http://schemas.microsoft.com/office/powerpoint/2010/main" val="344134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29</a:t>
            </a:fld>
            <a:endParaRPr lang="en-US"/>
          </a:p>
        </p:txBody>
      </p:sp>
    </p:spTree>
    <p:extLst>
      <p:ext uri="{BB962C8B-B14F-4D97-AF65-F5344CB8AC3E}">
        <p14:creationId xmlns:p14="http://schemas.microsoft.com/office/powerpoint/2010/main" val="416373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a:t>
            </a:fld>
            <a:endParaRPr lang="en-US" dirty="0"/>
          </a:p>
        </p:txBody>
      </p:sp>
    </p:spTree>
    <p:extLst>
      <p:ext uri="{BB962C8B-B14F-4D97-AF65-F5344CB8AC3E}">
        <p14:creationId xmlns:p14="http://schemas.microsoft.com/office/powerpoint/2010/main" val="2584924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30</a:t>
            </a:fld>
            <a:endParaRPr lang="en-US"/>
          </a:p>
        </p:txBody>
      </p:sp>
    </p:spTree>
    <p:extLst>
      <p:ext uri="{BB962C8B-B14F-4D97-AF65-F5344CB8AC3E}">
        <p14:creationId xmlns:p14="http://schemas.microsoft.com/office/powerpoint/2010/main" val="171899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Ảnh chuyên gia y tế và các nguồn lực khác </a:t>
            </a:r>
          </a:p>
        </p:txBody>
      </p:sp>
      <p:sp>
        <p:nvSpPr>
          <p:cNvPr id="4" name="Slide Number Placeholder 3"/>
          <p:cNvSpPr>
            <a:spLocks noGrp="1"/>
          </p:cNvSpPr>
          <p:nvPr>
            <p:ph type="sldNum" sz="quarter" idx="5"/>
          </p:nvPr>
        </p:nvSpPr>
        <p:spPr/>
        <p:txBody>
          <a:bodyPr/>
          <a:lstStyle/>
          <a:p>
            <a:fld id="{F1322BF4-FE36-F74D-8C6D-FE45AC98EF03}" type="slidenum">
              <a:rPr lang="en-US" smtClean="0"/>
              <a:t>31</a:t>
            </a:fld>
            <a:endParaRPr lang="en-US"/>
          </a:p>
        </p:txBody>
      </p:sp>
    </p:spTree>
    <p:extLst>
      <p:ext uri="{BB962C8B-B14F-4D97-AF65-F5344CB8AC3E}">
        <p14:creationId xmlns:p14="http://schemas.microsoft.com/office/powerpoint/2010/main" val="2578845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Khung TỔNG QUÁT_3? Hình ảnh </a:t>
            </a:r>
          </a:p>
        </p:txBody>
      </p:sp>
      <p:sp>
        <p:nvSpPr>
          <p:cNvPr id="4" name="Slide Number Placeholder 3"/>
          <p:cNvSpPr>
            <a:spLocks noGrp="1"/>
          </p:cNvSpPr>
          <p:nvPr>
            <p:ph type="sldNum" sz="quarter" idx="5"/>
          </p:nvPr>
        </p:nvSpPr>
        <p:spPr/>
        <p:txBody>
          <a:bodyPr/>
          <a:lstStyle/>
          <a:p>
            <a:fld id="{F1322BF4-FE36-F74D-8C6D-FE45AC98EF03}" type="slidenum">
              <a:rPr lang="en-US" smtClean="0"/>
              <a:t>32</a:t>
            </a:fld>
            <a:endParaRPr lang="en-US"/>
          </a:p>
        </p:txBody>
      </p:sp>
    </p:spTree>
    <p:extLst>
      <p:ext uri="{BB962C8B-B14F-4D97-AF65-F5344CB8AC3E}">
        <p14:creationId xmlns:p14="http://schemas.microsoft.com/office/powerpoint/2010/main" val="3606735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33</a:t>
            </a:fld>
            <a:endParaRPr lang="en-US"/>
          </a:p>
        </p:txBody>
      </p:sp>
    </p:spTree>
    <p:extLst>
      <p:ext uri="{BB962C8B-B14F-4D97-AF65-F5344CB8AC3E}">
        <p14:creationId xmlns:p14="http://schemas.microsoft.com/office/powerpoint/2010/main" val="1295893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34</a:t>
            </a:fld>
            <a:endParaRPr lang="en-US"/>
          </a:p>
        </p:txBody>
      </p:sp>
    </p:spTree>
    <p:extLst>
      <p:ext uri="{BB962C8B-B14F-4D97-AF65-F5344CB8AC3E}">
        <p14:creationId xmlns:p14="http://schemas.microsoft.com/office/powerpoint/2010/main" val="3871291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36</a:t>
            </a:fld>
            <a:endParaRPr lang="en-US"/>
          </a:p>
        </p:txBody>
      </p:sp>
    </p:spTree>
    <p:extLst>
      <p:ext uri="{BB962C8B-B14F-4D97-AF65-F5344CB8AC3E}">
        <p14:creationId xmlns:p14="http://schemas.microsoft.com/office/powerpoint/2010/main" val="3532478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37</a:t>
            </a:fld>
            <a:endParaRPr lang="en-US"/>
          </a:p>
        </p:txBody>
      </p:sp>
    </p:spTree>
    <p:extLst>
      <p:ext uri="{BB962C8B-B14F-4D97-AF65-F5344CB8AC3E}">
        <p14:creationId xmlns:p14="http://schemas.microsoft.com/office/powerpoint/2010/main" val="1857309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38</a:t>
            </a:fld>
            <a:endParaRPr lang="en-US"/>
          </a:p>
        </p:txBody>
      </p:sp>
    </p:spTree>
    <p:extLst>
      <p:ext uri="{BB962C8B-B14F-4D97-AF65-F5344CB8AC3E}">
        <p14:creationId xmlns:p14="http://schemas.microsoft.com/office/powerpoint/2010/main" val="72192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39</a:t>
            </a:fld>
            <a:endParaRPr lang="en-US"/>
          </a:p>
        </p:txBody>
      </p:sp>
    </p:spTree>
    <p:extLst>
      <p:ext uri="{BB962C8B-B14F-4D97-AF65-F5344CB8AC3E}">
        <p14:creationId xmlns:p14="http://schemas.microsoft.com/office/powerpoint/2010/main" val="2773688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40</a:t>
            </a:fld>
            <a:endParaRPr lang="en-US"/>
          </a:p>
        </p:txBody>
      </p:sp>
    </p:spTree>
    <p:extLst>
      <p:ext uri="{BB962C8B-B14F-4D97-AF65-F5344CB8AC3E}">
        <p14:creationId xmlns:p14="http://schemas.microsoft.com/office/powerpoint/2010/main" val="323857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a:t>
            </a:fld>
            <a:endParaRPr lang="en-US" dirty="0"/>
          </a:p>
        </p:txBody>
      </p:sp>
    </p:spTree>
    <p:extLst>
      <p:ext uri="{BB962C8B-B14F-4D97-AF65-F5344CB8AC3E}">
        <p14:creationId xmlns:p14="http://schemas.microsoft.com/office/powerpoint/2010/main" val="14318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41</a:t>
            </a:fld>
            <a:endParaRPr lang="en-US"/>
          </a:p>
        </p:txBody>
      </p:sp>
    </p:spTree>
    <p:extLst>
      <p:ext uri="{BB962C8B-B14F-4D97-AF65-F5344CB8AC3E}">
        <p14:creationId xmlns:p14="http://schemas.microsoft.com/office/powerpoint/2010/main" val="2431193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42</a:t>
            </a:fld>
            <a:endParaRPr lang="en-US"/>
          </a:p>
        </p:txBody>
      </p:sp>
    </p:spTree>
    <p:extLst>
      <p:ext uri="{BB962C8B-B14F-4D97-AF65-F5344CB8AC3E}">
        <p14:creationId xmlns:p14="http://schemas.microsoft.com/office/powerpoint/2010/main" val="2369896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43</a:t>
            </a:fld>
            <a:endParaRPr lang="en-US"/>
          </a:p>
        </p:txBody>
      </p:sp>
    </p:spTree>
    <p:extLst>
      <p:ext uri="{BB962C8B-B14F-4D97-AF65-F5344CB8AC3E}">
        <p14:creationId xmlns:p14="http://schemas.microsoft.com/office/powerpoint/2010/main" val="2972081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44</a:t>
            </a:fld>
            <a:endParaRPr lang="en-US"/>
          </a:p>
        </p:txBody>
      </p:sp>
    </p:spTree>
    <p:extLst>
      <p:ext uri="{BB962C8B-B14F-4D97-AF65-F5344CB8AC3E}">
        <p14:creationId xmlns:p14="http://schemas.microsoft.com/office/powerpoint/2010/main" val="3404432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45</a:t>
            </a:fld>
            <a:endParaRPr lang="en-US"/>
          </a:p>
        </p:txBody>
      </p:sp>
    </p:spTree>
    <p:extLst>
      <p:ext uri="{BB962C8B-B14F-4D97-AF65-F5344CB8AC3E}">
        <p14:creationId xmlns:p14="http://schemas.microsoft.com/office/powerpoint/2010/main" val="4248631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46</a:t>
            </a:fld>
            <a:endParaRPr lang="en-US"/>
          </a:p>
        </p:txBody>
      </p:sp>
    </p:spTree>
    <p:extLst>
      <p:ext uri="{BB962C8B-B14F-4D97-AF65-F5344CB8AC3E}">
        <p14:creationId xmlns:p14="http://schemas.microsoft.com/office/powerpoint/2010/main" val="194180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47</a:t>
            </a:fld>
            <a:endParaRPr lang="en-US"/>
          </a:p>
        </p:txBody>
      </p:sp>
    </p:spTree>
    <p:extLst>
      <p:ext uri="{BB962C8B-B14F-4D97-AF65-F5344CB8AC3E}">
        <p14:creationId xmlns:p14="http://schemas.microsoft.com/office/powerpoint/2010/main" val="3474872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48</a:t>
            </a:fld>
            <a:endParaRPr lang="en-US"/>
          </a:p>
        </p:txBody>
      </p:sp>
    </p:spTree>
    <p:extLst>
      <p:ext uri="{BB962C8B-B14F-4D97-AF65-F5344CB8AC3E}">
        <p14:creationId xmlns:p14="http://schemas.microsoft.com/office/powerpoint/2010/main" val="668573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49</a:t>
            </a:fld>
            <a:endParaRPr lang="en-US"/>
          </a:p>
        </p:txBody>
      </p:sp>
    </p:spTree>
    <p:extLst>
      <p:ext uri="{BB962C8B-B14F-4D97-AF65-F5344CB8AC3E}">
        <p14:creationId xmlns:p14="http://schemas.microsoft.com/office/powerpoint/2010/main" val="542126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50</a:t>
            </a:fld>
            <a:endParaRPr lang="en-US"/>
          </a:p>
        </p:txBody>
      </p:sp>
    </p:spTree>
    <p:extLst>
      <p:ext uri="{BB962C8B-B14F-4D97-AF65-F5344CB8AC3E}">
        <p14:creationId xmlns:p14="http://schemas.microsoft.com/office/powerpoint/2010/main" val="254372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5</a:t>
            </a:fld>
            <a:endParaRPr lang="en-US" dirty="0"/>
          </a:p>
        </p:txBody>
      </p:sp>
    </p:spTree>
    <p:extLst>
      <p:ext uri="{BB962C8B-B14F-4D97-AF65-F5344CB8AC3E}">
        <p14:creationId xmlns:p14="http://schemas.microsoft.com/office/powerpoint/2010/main" val="232122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6</a:t>
            </a:fld>
            <a:endParaRPr lang="en-US" dirty="0"/>
          </a:p>
        </p:txBody>
      </p:sp>
    </p:spTree>
    <p:extLst>
      <p:ext uri="{BB962C8B-B14F-4D97-AF65-F5344CB8AC3E}">
        <p14:creationId xmlns:p14="http://schemas.microsoft.com/office/powerpoint/2010/main" val="61602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7</a:t>
            </a:fld>
            <a:endParaRPr lang="en-US"/>
          </a:p>
        </p:txBody>
      </p:sp>
    </p:spTree>
    <p:extLst>
      <p:ext uri="{BB962C8B-B14F-4D97-AF65-F5344CB8AC3E}">
        <p14:creationId xmlns:p14="http://schemas.microsoft.com/office/powerpoint/2010/main" val="245043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8</a:t>
            </a:fld>
            <a:endParaRPr lang="en-US"/>
          </a:p>
        </p:txBody>
      </p:sp>
    </p:spTree>
    <p:extLst>
      <p:ext uri="{BB962C8B-B14F-4D97-AF65-F5344CB8AC3E}">
        <p14:creationId xmlns:p14="http://schemas.microsoft.com/office/powerpoint/2010/main" val="140768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9</a:t>
            </a:fld>
            <a:endParaRPr lang="en-US"/>
          </a:p>
        </p:txBody>
      </p:sp>
    </p:spTree>
    <p:extLst>
      <p:ext uri="{BB962C8B-B14F-4D97-AF65-F5344CB8AC3E}">
        <p14:creationId xmlns:p14="http://schemas.microsoft.com/office/powerpoint/2010/main" val="463291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042416" y="4849691"/>
            <a:ext cx="7135813" cy="975756"/>
          </a:xfrm>
        </p:spPr>
        <p:txBody>
          <a:bodyPr>
            <a:normAutofit/>
          </a:bodyPr>
          <a:lstStyle>
            <a:lvl1pPr marL="0" marR="0" indent="0" algn="l" defTabSz="914400" rtl="0" eaLnBrk="1" fontAlgn="auto" latinLnBrk="0" hangingPunct="1">
              <a:lnSpc>
                <a:spcPct val="90000"/>
              </a:lnSpc>
              <a:spcBef>
                <a:spcPts val="600"/>
              </a:spcBef>
              <a:spcAft>
                <a:spcPts val="0"/>
              </a:spcAft>
              <a:buClrTx/>
              <a:buSzTx/>
              <a:buFont typeface="Arial"/>
              <a:buNone/>
              <a:tabLst/>
              <a:defRPr sz="2400" b="0" i="0" spc="0">
                <a:latin typeface="Gotham-Medium" charset="0"/>
                <a:ea typeface="Gotham-Medium" charset="0"/>
                <a:cs typeface="Gotham-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Title Here</a:t>
            </a:r>
          </a:p>
          <a:p>
            <a:r>
              <a:rPr lang="en-US" sz="1800" dirty="0"/>
              <a:t>Enter Presentation Date Here</a:t>
            </a:r>
          </a:p>
        </p:txBody>
      </p:sp>
    </p:spTree>
    <p:extLst>
      <p:ext uri="{BB962C8B-B14F-4D97-AF65-F5344CB8AC3E}">
        <p14:creationId xmlns:p14="http://schemas.microsoft.com/office/powerpoint/2010/main" val="109585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195263"/>
            <a:ext cx="10515600" cy="770562"/>
          </a:xfrm>
        </p:spPr>
        <p:txBody>
          <a:bodyPr anchor="t" anchorCtr="0">
            <a:normAutofit/>
          </a:bodyPr>
          <a:lstStyle>
            <a:lvl1pPr>
              <a:defRPr sz="3600" b="1" i="0">
                <a:solidFill>
                  <a:schemeClr val="bg1"/>
                </a:solidFill>
                <a:latin typeface="Gotham-Bold" charset="0"/>
                <a:ea typeface="Gotham-Bold" charset="0"/>
                <a:cs typeface="Gotham-Bold" charset="0"/>
              </a:defRPr>
            </a:lvl1pPr>
          </a:lstStyle>
          <a:p>
            <a:r>
              <a:rPr lang="en-US" dirty="0"/>
              <a:t>Section # or Name</a:t>
            </a:r>
          </a:p>
        </p:txBody>
      </p:sp>
      <p:sp>
        <p:nvSpPr>
          <p:cNvPr id="3" name="Text Placeholder 2"/>
          <p:cNvSpPr>
            <a:spLocks noGrp="1"/>
          </p:cNvSpPr>
          <p:nvPr>
            <p:ph type="body" idx="1" hasCustomPrompt="1"/>
          </p:nvPr>
        </p:nvSpPr>
        <p:spPr>
          <a:xfrm>
            <a:off x="831850" y="4232953"/>
            <a:ext cx="10515600" cy="1856697"/>
          </a:xfrm>
        </p:spPr>
        <p:txBody>
          <a:bodyPr/>
          <a:lstStyle>
            <a:lvl1pPr marL="0" indent="0">
              <a:buNone/>
              <a:defRPr sz="2400" b="0" i="0">
                <a:solidFill>
                  <a:schemeClr val="tx2"/>
                </a:solidFill>
                <a:latin typeface="Gotham-Medium" charset="0"/>
                <a:ea typeface="Gotham-Medium" charset="0"/>
                <a:cs typeface="Gotham-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 Content</a:t>
            </a:r>
          </a:p>
        </p:txBody>
      </p:sp>
    </p:spTree>
    <p:extLst>
      <p:ext uri="{BB962C8B-B14F-4D97-AF65-F5344CB8AC3E}">
        <p14:creationId xmlns:p14="http://schemas.microsoft.com/office/powerpoint/2010/main" val="210024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
        <p:nvSpPr>
          <p:cNvPr id="3" name="Content Placeholder 2"/>
          <p:cNvSpPr>
            <a:spLocks noGrp="1"/>
          </p:cNvSpPr>
          <p:nvPr>
            <p:ph idx="1"/>
          </p:nvPr>
        </p:nvSpPr>
        <p:spPr>
          <a:xfrm>
            <a:off x="1187519" y="1568770"/>
            <a:ext cx="10699679" cy="4472433"/>
          </a:xfrm>
        </p:spPr>
        <p:txBody>
          <a:bodyPr/>
          <a:lstStyle>
            <a:lvl1pPr marL="0" indent="0">
              <a:buFontTx/>
              <a:buNone/>
              <a:defRPr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1"/>
                </a:solidFill>
              </a:defRPr>
            </a:lvl4pPr>
            <a:lvl5pPr>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121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87520" y="1564368"/>
            <a:ext cx="4957248"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6400800" y="1564368"/>
            <a:ext cx="5486399"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70012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170695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5504" y="1545336"/>
            <a:ext cx="6406894" cy="4323652"/>
          </a:xfrm>
        </p:spPr>
        <p:txBody>
          <a:bodyPr/>
          <a:lstStyle>
            <a:lvl1pPr marL="0" indent="0">
              <a:buFontTx/>
              <a:buNone/>
              <a:defRPr sz="2800" b="0" i="0">
                <a:latin typeface="Gotham-Medium" charset="0"/>
                <a:ea typeface="Gotham-Medium" charset="0"/>
                <a:cs typeface="Gotham-Medium" charset="0"/>
              </a:defRPr>
            </a:lvl1pPr>
            <a:lvl2pPr>
              <a:defRPr sz="2800">
                <a:solidFill>
                  <a:schemeClr val="accent3"/>
                </a:solidFill>
              </a:defRPr>
            </a:lvl2pPr>
            <a:lvl3pPr>
              <a:defRPr sz="2400">
                <a:solidFill>
                  <a:schemeClr val="accent2"/>
                </a:solidFill>
              </a:defRPr>
            </a:lvl3pPr>
            <a:lvl4pPr>
              <a:defRPr sz="2000">
                <a:solidFill>
                  <a:schemeClr val="tx2"/>
                </a:solidFill>
              </a:defRPr>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87520" y="1537820"/>
            <a:ext cx="3279705" cy="43311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130425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536192"/>
            <a:ext cx="6172200" cy="43248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87520" y="1536439"/>
            <a:ext cx="3584505" cy="43325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itle 1"/>
          <p:cNvSpPr txBox="1">
            <a:spLocks/>
          </p:cNvSpPr>
          <p:nvPr userDrawn="1"/>
        </p:nvSpPr>
        <p:spPr>
          <a:xfrm>
            <a:off x="1187520" y="0"/>
            <a:ext cx="10699679" cy="1397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a:t>Click to edit Master title style</a:t>
            </a:r>
          </a:p>
        </p:txBody>
      </p:sp>
    </p:spTree>
    <p:extLst>
      <p:ext uri="{BB962C8B-B14F-4D97-AF65-F5344CB8AC3E}">
        <p14:creationId xmlns:p14="http://schemas.microsoft.com/office/powerpoint/2010/main" val="1293007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CD3D2-3367-A249-8BDF-9751D2BF34A2}" type="datetimeFigureOut">
              <a:rPr lang="en-US" smtClean="0"/>
              <a:t>12/2/2019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AFDB5-D058-5840-AFD3-18DE76E96E93}" type="slidenum">
              <a:rPr lang="en-US" smtClean="0"/>
              <a:t>‹#›</a:t>
            </a:fld>
            <a:endParaRPr lang="en-US"/>
          </a:p>
        </p:txBody>
      </p:sp>
    </p:spTree>
    <p:extLst>
      <p:ext uri="{BB962C8B-B14F-4D97-AF65-F5344CB8AC3E}">
        <p14:creationId xmlns:p14="http://schemas.microsoft.com/office/powerpoint/2010/main" val="17163144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4" r:id="rId5"/>
    <p:sldLayoutId id="2147483656" r:id="rId6"/>
    <p:sldLayoutId id="2147483657" r:id="rId7"/>
  </p:sldLayoutIdLst>
  <p:txStyles>
    <p:titleStyle>
      <a:lvl1pPr algn="l" defTabSz="914400" rtl="0" eaLnBrk="1" latinLnBrk="0" hangingPunct="1">
        <a:lnSpc>
          <a:spcPct val="90000"/>
        </a:lnSpc>
        <a:spcBef>
          <a:spcPct val="0"/>
        </a:spcBef>
        <a:buNone/>
        <a:defRPr sz="5400" b="1" i="0" kern="1200">
          <a:solidFill>
            <a:schemeClr val="tx1"/>
          </a:solidFill>
          <a:latin typeface="Gotham-Bold" charset="0"/>
          <a:ea typeface="Gotham-Bold" charset="0"/>
          <a:cs typeface="Gotham-Bold" charset="0"/>
        </a:defRPr>
      </a:lvl1pPr>
    </p:titleStyle>
    <p:body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2"/>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notesSlide" Target="../notesSlides/notesSlide10.xml"/><Relationship Id="rId7" Type="http://schemas.openxmlformats.org/officeDocument/2006/relationships/image" Target="../media/image12.emf"/><Relationship Id="rId12" Type="http://schemas.openxmlformats.org/officeDocument/2006/relationships/image" Target="../media/image17.sv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svg"/><Relationship Id="rId4" Type="http://schemas.openxmlformats.org/officeDocument/2006/relationships/image" Target="../media/image4.jp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5.xml"/><Relationship Id="rId7" Type="http://schemas.openxmlformats.org/officeDocument/2006/relationships/diagramQuickStyle" Target="../diagrams/quickStyle2.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6.xml"/><Relationship Id="rId7" Type="http://schemas.openxmlformats.org/officeDocument/2006/relationships/diagramQuickStyle" Target="../diagrams/quickStyle3.xml"/><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mailto:cjackson@freewheelchairmission.org" TargetMode="Externa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mailto:icaballeros@freewheelchairmission.org" TargetMode="External"/><Relationship Id="rId5" Type="http://schemas.openxmlformats.org/officeDocument/2006/relationships/hyperlink" Target="mailto:nvanderzouwen@freewheelchairmission.org" TargetMode="Externa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20.jpe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21.xml"/><Relationship Id="rId7"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4.jp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22.xml"/><Relationship Id="rId7" Type="http://schemas.openxmlformats.org/officeDocument/2006/relationships/image" Target="../media/image28.JP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4.jpg"/><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6.jp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notesSlide" Target="../notesSlides/notesSlide26.xml"/><Relationship Id="rId7"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10.emf"/><Relationship Id="rId5" Type="http://schemas.openxmlformats.org/officeDocument/2006/relationships/image" Target="../media/image37.JP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40.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3.emf"/><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6.jpe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5.tiff"/><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47.png"/><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48.png"/><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0.xml"/><Relationship Id="rId5" Type="http://schemas.openxmlformats.org/officeDocument/2006/relationships/image" Target="../media/image49.JP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8" Type="http://schemas.openxmlformats.org/officeDocument/2006/relationships/hyperlink" Target="https://youtu.be/DCZZPXLirnk" TargetMode="External"/><Relationship Id="rId3" Type="http://schemas.openxmlformats.org/officeDocument/2006/relationships/notesSlide" Target="../notesSlides/notesSlide33.xml"/><Relationship Id="rId7" Type="http://schemas.openxmlformats.org/officeDocument/2006/relationships/hyperlink" Target="https://youtu.be/P9eshxc4Xsk" TargetMode="Externa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hyperlink" Target="https://www.youtube.com/watch?v=dDKBaodkQ1k" TargetMode="External"/><Relationship Id="rId11" Type="http://schemas.openxmlformats.org/officeDocument/2006/relationships/image" Target="../media/image8.png"/><Relationship Id="rId5" Type="http://schemas.openxmlformats.org/officeDocument/2006/relationships/hyperlink" Target="https://www.youtube.com/watch?v=C5SQGOl1MGA" TargetMode="External"/><Relationship Id="rId10" Type="http://schemas.openxmlformats.org/officeDocument/2006/relationships/hyperlink" Target="https://www.freewheelchairmission.org/wp-content/uploads/2017/12/Wheelchair-Specification-Guide-1.pdf" TargetMode="External"/><Relationship Id="rId4" Type="http://schemas.openxmlformats.org/officeDocument/2006/relationships/image" Target="../media/image4.jpg"/><Relationship Id="rId9" Type="http://schemas.openxmlformats.org/officeDocument/2006/relationships/hyperlink" Target="https://www.youtube.com/watch?v=a83o_E8Ik_Q&amp;list=PLez47ZylUUIhxRnI38FM5nhDe4ch6dxiA&amp;index=10&amp;t=0s"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hyperlink" Target="https://youtu.be/ScJTJwx7Z1o" TargetMode="External"/><Relationship Id="rId3" Type="http://schemas.openxmlformats.org/officeDocument/2006/relationships/notesSlide" Target="../notesSlides/notesSlide34.xml"/><Relationship Id="rId7" Type="http://schemas.openxmlformats.org/officeDocument/2006/relationships/image" Target="../media/image52.png"/><Relationship Id="rId12" Type="http://schemas.openxmlformats.org/officeDocument/2006/relationships/hyperlink" Target="https://youtu.be/GflXVvAkMdo" TargetMode="External"/><Relationship Id="rId17" Type="http://schemas.openxmlformats.org/officeDocument/2006/relationships/hyperlink" Target="https://youtu.be/KqjPYlc7SBo" TargetMode="External"/><Relationship Id="rId2" Type="http://schemas.openxmlformats.org/officeDocument/2006/relationships/slideLayout" Target="../slideLayouts/slideLayout3.xml"/><Relationship Id="rId16" Type="http://schemas.openxmlformats.org/officeDocument/2006/relationships/hyperlink" Target="https://www.youtube.com/watch?v=UvjR6FRtFbc&amp;list=PLez47ZylUUIhxRnI38FM5nhDe4ch6dxiA&amp;index=48&amp;t=0s" TargetMode="External"/><Relationship Id="rId1" Type="http://schemas.openxmlformats.org/officeDocument/2006/relationships/tags" Target="../tags/tag32.xml"/><Relationship Id="rId6" Type="http://schemas.openxmlformats.org/officeDocument/2006/relationships/image" Target="../media/image51.png"/><Relationship Id="rId11" Type="http://schemas.openxmlformats.org/officeDocument/2006/relationships/image" Target="../media/image55.svg"/><Relationship Id="rId5" Type="http://schemas.openxmlformats.org/officeDocument/2006/relationships/image" Target="../media/image50.png"/><Relationship Id="rId15" Type="http://schemas.openxmlformats.org/officeDocument/2006/relationships/hyperlink" Target="https://www.youtube.com/watch?v=KrpqsCIZq8c" TargetMode="External"/><Relationship Id="rId10" Type="http://schemas.openxmlformats.org/officeDocument/2006/relationships/image" Target="../media/image54.png"/><Relationship Id="rId4" Type="http://schemas.openxmlformats.org/officeDocument/2006/relationships/image" Target="../media/image4.jpg"/><Relationship Id="rId9" Type="http://schemas.openxmlformats.org/officeDocument/2006/relationships/hyperlink" Target="https://youtu.be/F_GYPkK8mv8" TargetMode="External"/><Relationship Id="rId14" Type="http://schemas.openxmlformats.org/officeDocument/2006/relationships/hyperlink" Target="https://www.youtube.com/watch?v=I2BN4pcN2P0&amp;list=PLez47ZylUUIhxRnI38FM5nhDe4ch6dxiA&amp;index=45&amp;t=111s" TargetMode="Externa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6.png"/><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8" Type="http://schemas.openxmlformats.org/officeDocument/2006/relationships/hyperlink" Target="https://youtu.be/ThNgggzp79c" TargetMode="External"/><Relationship Id="rId3" Type="http://schemas.openxmlformats.org/officeDocument/2006/relationships/notesSlide" Target="../notesSlides/notesSlide36.xml"/><Relationship Id="rId7" Type="http://schemas.openxmlformats.org/officeDocument/2006/relationships/hyperlink" Target="https://youtu.be/DCZZPXLirnk" TargetMode="External"/><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7.png"/><Relationship Id="rId5" Type="http://schemas.openxmlformats.org/officeDocument/2006/relationships/hyperlink" Target="https://youtu.be/p_qz4IVHLIU" TargetMode="Externa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8" Type="http://schemas.openxmlformats.org/officeDocument/2006/relationships/hyperlink" Target="https://youtu.be/ThNgggzp79c" TargetMode="External"/><Relationship Id="rId3" Type="http://schemas.openxmlformats.org/officeDocument/2006/relationships/notesSlide" Target="../notesSlides/notesSlide37.xml"/><Relationship Id="rId7" Type="http://schemas.openxmlformats.org/officeDocument/2006/relationships/hyperlink" Target="https://youtu.be/DCZZPXLirnk" TargetMode="Externa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hyperlink" Target="https://youtu.be/Bh8JE7-lQHo" TargetMode="External"/><Relationship Id="rId5" Type="http://schemas.openxmlformats.org/officeDocument/2006/relationships/image" Target="../media/image58.emf"/><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TRzIBtv63jI" TargetMode="External"/><Relationship Id="rId3" Type="http://schemas.openxmlformats.org/officeDocument/2006/relationships/notesSlide" Target="../notesSlides/notesSlide38.xml"/><Relationship Id="rId7" Type="http://schemas.openxmlformats.org/officeDocument/2006/relationships/hyperlink" Target="https://www.youtube.com/watch?v=uBdrD-dajqc" TargetMode="Externa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hyperlink" Target="https://www.youtube.com/watch?v=C_b2TXKwviA" TargetMode="External"/><Relationship Id="rId5" Type="http://schemas.openxmlformats.org/officeDocument/2006/relationships/image" Target="../media/image59.emf"/><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FOpvkL-LZ9M&amp;list=PLez47ZylUUIhxRnI38FM5nhDe4ch6dxiA&amp;index=3" TargetMode="External"/><Relationship Id="rId13" Type="http://schemas.openxmlformats.org/officeDocument/2006/relationships/hyperlink" Target="https://www.youtube.com/watch?v=YiqpG3jvFbw" TargetMode="External"/><Relationship Id="rId3" Type="http://schemas.openxmlformats.org/officeDocument/2006/relationships/notesSlide" Target="../notesSlides/notesSlide39.xml"/><Relationship Id="rId7" Type="http://schemas.openxmlformats.org/officeDocument/2006/relationships/hyperlink" Target="https://youtu.be/DCZZPXLirnk" TargetMode="External"/><Relationship Id="rId12" Type="http://schemas.openxmlformats.org/officeDocument/2006/relationships/hyperlink" Target="https://www.youtube.com/watch?v=eVEDFnKqdIE&amp;list=PLez47ZylUUIhxRnI38FM5nhDe4ch6dxiA&amp;index=5" TargetMode="External"/><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hyperlink" Target="https://youtu.be/Bh8JE7-lQHo" TargetMode="External"/><Relationship Id="rId11" Type="http://schemas.openxmlformats.org/officeDocument/2006/relationships/hyperlink" Target="https://www.youtube.com/watch?v=fHNPighKb8k" TargetMode="External"/><Relationship Id="rId5" Type="http://schemas.openxmlformats.org/officeDocument/2006/relationships/hyperlink" Target="https://youtu.be/vNS6wtJHmik?list=PLez47ZylUUIhxRnI38FM5nhDe4ch6dxiA" TargetMode="External"/><Relationship Id="rId10" Type="http://schemas.openxmlformats.org/officeDocument/2006/relationships/image" Target="../media/image60.emf"/><Relationship Id="rId4" Type="http://schemas.openxmlformats.org/officeDocument/2006/relationships/image" Target="../media/image4.jpg"/><Relationship Id="rId9" Type="http://schemas.openxmlformats.org/officeDocument/2006/relationships/hyperlink" Target="https://youtu.be/ThNgggzp79c"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a83o_E8Ik_Q" TargetMode="External"/><Relationship Id="rId3" Type="http://schemas.openxmlformats.org/officeDocument/2006/relationships/notesSlide" Target="../notesSlides/notesSlide40.xml"/><Relationship Id="rId7" Type="http://schemas.openxmlformats.org/officeDocument/2006/relationships/image" Target="../media/image63.emf"/><Relationship Id="rId2" Type="http://schemas.openxmlformats.org/officeDocument/2006/relationships/slideLayout" Target="../slideLayouts/slideLayout3.xml"/><Relationship Id="rId1" Type="http://schemas.openxmlformats.org/officeDocument/2006/relationships/tags" Target="../tags/tag39.xml"/><Relationship Id="rId6" Type="http://schemas.openxmlformats.org/officeDocument/2006/relationships/image" Target="../media/image62.emf"/><Relationship Id="rId5" Type="http://schemas.openxmlformats.org/officeDocument/2006/relationships/image" Target="../media/image61.emf"/><Relationship Id="rId10" Type="http://schemas.openxmlformats.org/officeDocument/2006/relationships/hyperlink" Target="https://www.youtube.com/watch?v=rwk08y_k-0s" TargetMode="External"/><Relationship Id="rId4" Type="http://schemas.openxmlformats.org/officeDocument/2006/relationships/image" Target="../media/image4.jpg"/><Relationship Id="rId9" Type="http://schemas.openxmlformats.org/officeDocument/2006/relationships/hyperlink" Target="https://www.youtube.com/watch?v=6aGht13sllo"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64.png"/><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8" Type="http://schemas.openxmlformats.org/officeDocument/2006/relationships/hyperlink" Target="https://www.facebook.com/groups/FWMdistributionpartners/" TargetMode="External"/><Relationship Id="rId3" Type="http://schemas.openxmlformats.org/officeDocument/2006/relationships/notesSlide" Target="../notesSlides/notesSlide44.xml"/><Relationship Id="rId7" Type="http://schemas.openxmlformats.org/officeDocument/2006/relationships/hyperlink" Target="https://youtu.be/DCZZPXLirnk" TargetMode="External"/><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65.jpeg"/><Relationship Id="rId5" Type="http://schemas.openxmlformats.org/officeDocument/2006/relationships/hyperlink" Target="https://www.freewheelchairmission.org/reporting/" TargetMode="External"/><Relationship Id="rId4" Type="http://schemas.openxmlformats.org/officeDocument/2006/relationships/image" Target="../media/image4.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67.jpeg"/><Relationship Id="rId2" Type="http://schemas.openxmlformats.org/officeDocument/2006/relationships/slideLayout" Target="../slideLayouts/slideLayout3.xml"/><Relationship Id="rId1" Type="http://schemas.openxmlformats.org/officeDocument/2006/relationships/tags" Target="../tags/tag44.xml"/><Relationship Id="rId6" Type="http://schemas.openxmlformats.org/officeDocument/2006/relationships/image" Target="../media/image66.jpeg"/><Relationship Id="rId5" Type="http://schemas.openxmlformats.org/officeDocument/2006/relationships/hyperlink" Target="https://www.freewheelchairmission.org/quality-control-issues/" TargetMode="External"/><Relationship Id="rId4" Type="http://schemas.openxmlformats.org/officeDocument/2006/relationships/image" Target="../media/image4.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45.xml"/><Relationship Id="rId5" Type="http://schemas.openxmlformats.org/officeDocument/2006/relationships/image" Target="../media/image68.png"/><Relationship Id="rId4" Type="http://schemas.openxmlformats.org/officeDocument/2006/relationships/image" Target="../media/image4.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mart.wheelchairnetwork.org/"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8" Type="http://schemas.openxmlformats.org/officeDocument/2006/relationships/hyperlink" Target="http://smart.wheelchairnetwork.org/" TargetMode="External"/><Relationship Id="rId3" Type="http://schemas.openxmlformats.org/officeDocument/2006/relationships/image" Target="../media/image4.jpg"/><Relationship Id="rId7" Type="http://schemas.openxmlformats.org/officeDocument/2006/relationships/image" Target="../media/image69.jp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s://wheelchairnetwork.org/about-win/" TargetMode="External"/><Relationship Id="rId5" Type="http://schemas.openxmlformats.org/officeDocument/2006/relationships/hyperlink" Target="http://www.facebook.com/groups/FWMdistributionpartners" TargetMode="External"/><Relationship Id="rId4" Type="http://schemas.openxmlformats.org/officeDocument/2006/relationships/hyperlink" Target="https://www.freewheelchairmission.org/dp-home" TargetMode="External"/><Relationship Id="rId9" Type="http://schemas.openxmlformats.org/officeDocument/2006/relationships/image" Target="../media/image70.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hyperlink" Target="https://www.freewheelchairmission.org/"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9.JPG"/><Relationship Id="rId5" Type="http://schemas.openxmlformats.org/officeDocument/2006/relationships/hyperlink" Target="https://www.freewheelchairmission.org/container-ordering/" TargetMode="Externa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42416" y="4849691"/>
            <a:ext cx="7135813" cy="1250320"/>
          </a:xfrm>
        </p:spPr>
        <p:txBody>
          <a:bodyPr>
            <a:normAutofit fontScale="70000" lnSpcReduction="20000"/>
          </a:bodyPr>
          <a:lstStyle/>
          <a:p>
            <a:r>
              <a:rPr lang="en-US" sz="3600" dirty="0" err="1">
                <a:solidFill>
                  <a:schemeClr val="tx2"/>
                </a:solidFill>
              </a:rPr>
              <a:t>Đào</a:t>
            </a:r>
            <a:r>
              <a:rPr lang="en-US" sz="3600" dirty="0">
                <a:solidFill>
                  <a:schemeClr val="tx2"/>
                </a:solidFill>
              </a:rPr>
              <a:t> </a:t>
            </a:r>
            <a:r>
              <a:rPr lang="en-US" sz="3600" dirty="0" err="1">
                <a:solidFill>
                  <a:schemeClr val="tx2"/>
                </a:solidFill>
              </a:rPr>
              <a:t>tạo</a:t>
            </a:r>
            <a:r>
              <a:rPr lang="en-US" sz="3600" dirty="0">
                <a:solidFill>
                  <a:schemeClr val="tx2"/>
                </a:solidFill>
              </a:rPr>
              <a:t> </a:t>
            </a:r>
            <a:r>
              <a:rPr lang="en-US" sz="3600" dirty="0" err="1">
                <a:solidFill>
                  <a:schemeClr val="tx2"/>
                </a:solidFill>
              </a:rPr>
              <a:t>cơ</a:t>
            </a:r>
            <a:r>
              <a:rPr lang="en-US" sz="3600" dirty="0">
                <a:solidFill>
                  <a:schemeClr val="tx2"/>
                </a:solidFill>
              </a:rPr>
              <a:t> </a:t>
            </a:r>
            <a:r>
              <a:rPr lang="en-US" sz="3600" dirty="0" err="1">
                <a:solidFill>
                  <a:schemeClr val="tx2"/>
                </a:solidFill>
              </a:rPr>
              <a:t>bản</a:t>
            </a:r>
            <a:r>
              <a:rPr lang="en-US" sz="3600" dirty="0">
                <a:solidFill>
                  <a:schemeClr val="tx2"/>
                </a:solidFill>
              </a:rPr>
              <a:t> </a:t>
            </a:r>
            <a:r>
              <a:rPr lang="en-US" sz="3600" dirty="0" err="1">
                <a:solidFill>
                  <a:schemeClr val="tx2"/>
                </a:solidFill>
              </a:rPr>
              <a:t>về</a:t>
            </a:r>
            <a:r>
              <a:rPr lang="en-US" sz="3600" dirty="0">
                <a:solidFill>
                  <a:schemeClr val="tx2"/>
                </a:solidFill>
              </a:rPr>
              <a:t> </a:t>
            </a:r>
            <a:r>
              <a:rPr lang="en-US" sz="3600" dirty="0" err="1">
                <a:solidFill>
                  <a:schemeClr val="tx2"/>
                </a:solidFill>
              </a:rPr>
              <a:t>xe</a:t>
            </a:r>
            <a:r>
              <a:rPr lang="en-US" sz="3600" dirty="0">
                <a:solidFill>
                  <a:schemeClr val="tx2"/>
                </a:solidFill>
              </a:rPr>
              <a:t> </a:t>
            </a:r>
            <a:r>
              <a:rPr lang="en-US" sz="3600" dirty="0" err="1">
                <a:solidFill>
                  <a:schemeClr val="tx2"/>
                </a:solidFill>
              </a:rPr>
              <a:t>lăn</a:t>
            </a:r>
            <a:r>
              <a:rPr lang="en-US" sz="3600" dirty="0">
                <a:solidFill>
                  <a:schemeClr val="tx2"/>
                </a:solidFill>
              </a:rPr>
              <a:t> </a:t>
            </a:r>
          </a:p>
          <a:p>
            <a:r>
              <a:rPr lang="en-US" sz="2800" dirty="0" err="1">
                <a:solidFill>
                  <a:schemeClr val="tx2"/>
                </a:solidFill>
              </a:rPr>
              <a:t>Dành</a:t>
            </a:r>
            <a:r>
              <a:rPr lang="en-US" sz="2800" dirty="0">
                <a:solidFill>
                  <a:schemeClr val="tx2"/>
                </a:solidFill>
              </a:rPr>
              <a:t> </a:t>
            </a:r>
            <a:r>
              <a:rPr lang="en-US" sz="2800" dirty="0" err="1">
                <a:solidFill>
                  <a:schemeClr val="tx2"/>
                </a:solidFill>
              </a:rPr>
              <a:t>cho</a:t>
            </a:r>
            <a:r>
              <a:rPr lang="en-US" sz="2800" dirty="0">
                <a:solidFill>
                  <a:schemeClr val="tx2"/>
                </a:solidFill>
              </a:rPr>
              <a:t> </a:t>
            </a:r>
            <a:r>
              <a:rPr lang="en-US" sz="2800" dirty="0" err="1">
                <a:solidFill>
                  <a:schemeClr val="tx2"/>
                </a:solidFill>
              </a:rPr>
              <a:t>Đối</a:t>
            </a:r>
            <a:r>
              <a:rPr lang="en-US" sz="2800" dirty="0">
                <a:solidFill>
                  <a:schemeClr val="tx2"/>
                </a:solidFill>
              </a:rPr>
              <a:t> </a:t>
            </a:r>
            <a:r>
              <a:rPr lang="en-US" sz="2800" dirty="0" err="1">
                <a:solidFill>
                  <a:schemeClr val="tx2"/>
                </a:solidFill>
              </a:rPr>
              <a:t>tác</a:t>
            </a:r>
            <a:r>
              <a:rPr lang="en-US" sz="2800" dirty="0">
                <a:solidFill>
                  <a:schemeClr val="tx2"/>
                </a:solidFill>
              </a:rPr>
              <a:t> </a:t>
            </a:r>
            <a:r>
              <a:rPr lang="en-US" sz="2800" dirty="0" err="1">
                <a:solidFill>
                  <a:schemeClr val="tx2"/>
                </a:solidFill>
              </a:rPr>
              <a:t>Phân</a:t>
            </a:r>
            <a:r>
              <a:rPr lang="en-US" sz="2800" dirty="0">
                <a:solidFill>
                  <a:schemeClr val="tx2"/>
                </a:solidFill>
              </a:rPr>
              <a:t> </a:t>
            </a:r>
            <a:r>
              <a:rPr lang="en-US" sz="2800" dirty="0" err="1">
                <a:solidFill>
                  <a:schemeClr val="tx2"/>
                </a:solidFill>
              </a:rPr>
              <a:t>phối</a:t>
            </a:r>
            <a:r>
              <a:rPr lang="en-US" sz="2800" dirty="0">
                <a:solidFill>
                  <a:schemeClr val="tx2"/>
                </a:solidFill>
              </a:rPr>
              <a:t> </a:t>
            </a:r>
          </a:p>
          <a:p>
            <a:r>
              <a:rPr lang="en-US" sz="2800" dirty="0" err="1">
                <a:solidFill>
                  <a:schemeClr val="tx2"/>
                </a:solidFill>
              </a:rPr>
              <a:t>Kết</a:t>
            </a:r>
            <a:r>
              <a:rPr lang="en-US" sz="2800" dirty="0">
                <a:solidFill>
                  <a:schemeClr val="tx2"/>
                </a:solidFill>
              </a:rPr>
              <a:t> </a:t>
            </a:r>
            <a:r>
              <a:rPr lang="en-US" sz="2800" dirty="0" err="1">
                <a:solidFill>
                  <a:schemeClr val="tx2"/>
                </a:solidFill>
              </a:rPr>
              <a:t>hợp</a:t>
            </a:r>
            <a:r>
              <a:rPr lang="en-US" sz="2800" dirty="0">
                <a:solidFill>
                  <a:schemeClr val="tx2"/>
                </a:solidFill>
              </a:rPr>
              <a:t> </a:t>
            </a:r>
            <a:r>
              <a:rPr lang="en-US" sz="2800" dirty="0" err="1">
                <a:solidFill>
                  <a:schemeClr val="tx2"/>
                </a:solidFill>
              </a:rPr>
              <a:t>từ</a:t>
            </a:r>
            <a:r>
              <a:rPr lang="en-US" sz="2800" dirty="0">
                <a:solidFill>
                  <a:schemeClr val="tx2"/>
                </a:solidFill>
              </a:rPr>
              <a:t> </a:t>
            </a:r>
            <a:r>
              <a:rPr lang="en-US" sz="2800" dirty="0" err="1">
                <a:solidFill>
                  <a:schemeClr val="tx2"/>
                </a:solidFill>
              </a:rPr>
              <a:t>xa</a:t>
            </a:r>
            <a:r>
              <a:rPr lang="en-US" sz="2800" dirty="0">
                <a:solidFill>
                  <a:schemeClr val="tx2"/>
                </a:solidFill>
              </a:rPr>
              <a:t> &amp; </a:t>
            </a:r>
            <a:r>
              <a:rPr lang="en-US" sz="2800" dirty="0" err="1">
                <a:solidFill>
                  <a:schemeClr val="tx2"/>
                </a:solidFill>
              </a:rPr>
              <a:t>gặp</a:t>
            </a:r>
            <a:r>
              <a:rPr lang="en-US" sz="2800" dirty="0">
                <a:solidFill>
                  <a:schemeClr val="tx2"/>
                </a:solidFill>
              </a:rPr>
              <a:t> </a:t>
            </a:r>
            <a:r>
              <a:rPr lang="en-US" sz="2800" dirty="0" err="1">
                <a:solidFill>
                  <a:schemeClr val="tx2"/>
                </a:solidFill>
              </a:rPr>
              <a:t>trực</a:t>
            </a:r>
            <a:r>
              <a:rPr lang="en-US" sz="2800" dirty="0">
                <a:solidFill>
                  <a:schemeClr val="tx2"/>
                </a:solidFill>
              </a:rPr>
              <a:t> </a:t>
            </a:r>
            <a:r>
              <a:rPr lang="en-US" sz="2800" dirty="0" err="1">
                <a:solidFill>
                  <a:schemeClr val="tx2"/>
                </a:solidFill>
              </a:rPr>
              <a:t>tiếp</a:t>
            </a:r>
            <a:endParaRPr lang="en-US" sz="2800" dirty="0">
              <a:solidFill>
                <a:schemeClr val="tx2"/>
              </a:solidFill>
            </a:endParaRPr>
          </a:p>
          <a:p>
            <a:r>
              <a:rPr lang="en-US" sz="2800" dirty="0" err="1">
                <a:solidFill>
                  <a:schemeClr val="tx2"/>
                </a:solidFill>
              </a:rPr>
              <a:t>Ngày</a:t>
            </a:r>
            <a:r>
              <a:rPr lang="en-US" sz="2800" dirty="0">
                <a:solidFill>
                  <a:schemeClr val="tx2"/>
                </a:solidFill>
              </a:rPr>
              <a:t>: </a:t>
            </a:r>
          </a:p>
        </p:txBody>
      </p:sp>
      <p:sp>
        <p:nvSpPr>
          <p:cNvPr id="3" name="Rectangle 2">
            <a:extLst>
              <a:ext uri="{FF2B5EF4-FFF2-40B4-BE49-F238E27FC236}">
                <a16:creationId xmlns:a16="http://schemas.microsoft.com/office/drawing/2014/main" id="{18B8F313-E2F9-4723-9C59-85A994ED5D06}"/>
              </a:ext>
            </a:extLst>
          </p:cNvPr>
          <p:cNvSpPr/>
          <p:nvPr/>
        </p:nvSpPr>
        <p:spPr>
          <a:xfrm>
            <a:off x="10631607" y="6396813"/>
            <a:ext cx="1423916" cy="400110"/>
          </a:xfrm>
          <a:prstGeom prst="rect">
            <a:avLst/>
          </a:prstGeom>
        </p:spPr>
        <p:txBody>
          <a:bodyPr wrap="square">
            <a:spAutoFit/>
          </a:bodyPr>
          <a:lstStyle/>
          <a:p>
            <a:pPr algn="r"/>
            <a:r>
              <a:rPr lang="en-US" sz="1000" dirty="0">
                <a:solidFill>
                  <a:srgbClr val="000000"/>
                </a:solidFill>
                <a:latin typeface="Gotham" panose="02000604030000020004" pitchFamily="50" charset="0"/>
              </a:rPr>
              <a:t> FY20                                                                                                                                                             V2-062419</a:t>
            </a:r>
          </a:p>
        </p:txBody>
      </p:sp>
    </p:spTree>
    <p:custDataLst>
      <p:tags r:id="rId1"/>
    </p:custDataLst>
    <p:extLst>
      <p:ext uri="{BB962C8B-B14F-4D97-AF65-F5344CB8AC3E}">
        <p14:creationId xmlns:p14="http://schemas.microsoft.com/office/powerpoint/2010/main" val="143365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Giới thiệu: Tiêu chuẩn của chúng tôi</a:t>
            </a:r>
          </a:p>
        </p:txBody>
      </p:sp>
      <p:sp>
        <p:nvSpPr>
          <p:cNvPr id="30" name="Content Placeholder 2">
            <a:extLst>
              <a:ext uri="{FF2B5EF4-FFF2-40B4-BE49-F238E27FC236}">
                <a16:creationId xmlns:a16="http://schemas.microsoft.com/office/drawing/2014/main" id="{5018693B-FCA3-4B6C-9016-9486D6269C54}"/>
              </a:ext>
            </a:extLst>
          </p:cNvPr>
          <p:cNvSpPr>
            <a:spLocks noGrp="1"/>
          </p:cNvSpPr>
          <p:nvPr>
            <p:ph idx="1"/>
          </p:nvPr>
        </p:nvSpPr>
        <p:spPr>
          <a:xfrm>
            <a:off x="1996243" y="1163677"/>
            <a:ext cx="10375866" cy="5297281"/>
          </a:xfrm>
        </p:spPr>
        <p:txBody>
          <a:bodyPr>
            <a:noAutofit/>
          </a:bodyPr>
          <a:lstStyle/>
          <a:p>
            <a:pPr>
              <a:spcBef>
                <a:spcPts val="0"/>
              </a:spcBef>
            </a:pPr>
            <a:r>
              <a:rPr lang="en-US">
                <a:solidFill>
                  <a:schemeClr val="tx2"/>
                </a:solidFill>
              </a:rPr>
              <a:t>Luôn luôn KIỂM TRA khách hàng (Đơn đăng ký)</a:t>
            </a:r>
          </a:p>
          <a:p>
            <a:pPr>
              <a:spcBef>
                <a:spcPts val="0"/>
              </a:spcBef>
            </a:pPr>
            <a:endParaRPr lang="en-US" dirty="0">
              <a:solidFill>
                <a:schemeClr val="tx2"/>
              </a:solidFill>
            </a:endParaRPr>
          </a:p>
          <a:p>
            <a:pPr>
              <a:spcBef>
                <a:spcPts val="0"/>
              </a:spcBef>
            </a:pPr>
            <a:r>
              <a:rPr lang="en-US">
                <a:solidFill>
                  <a:schemeClr val="tx2"/>
                </a:solidFill>
              </a:rPr>
              <a:t>LẮP RÁP và ĐIỀU CHỈNH xe cho mọi người</a:t>
            </a:r>
          </a:p>
          <a:p>
            <a:pPr>
              <a:spcBef>
                <a:spcPts val="0"/>
              </a:spcBef>
            </a:pPr>
            <a:endParaRPr lang="en-US">
              <a:solidFill>
                <a:schemeClr val="tx2"/>
              </a:solidFill>
            </a:endParaRPr>
          </a:p>
          <a:p>
            <a:pPr>
              <a:spcBef>
                <a:spcPts val="0"/>
              </a:spcBef>
            </a:pPr>
            <a:endParaRPr lang="en-US" dirty="0">
              <a:solidFill>
                <a:schemeClr val="tx2"/>
              </a:solidFill>
            </a:endParaRPr>
          </a:p>
          <a:p>
            <a:pPr>
              <a:spcBef>
                <a:spcPts val="0"/>
              </a:spcBef>
            </a:pPr>
            <a:r>
              <a:rPr lang="en-US">
                <a:solidFill>
                  <a:schemeClr val="tx2"/>
                </a:solidFill>
              </a:rPr>
              <a:t>Không bao giờ cung cấp xe CHƯA LẮP RÁP</a:t>
            </a:r>
          </a:p>
          <a:p>
            <a:pPr>
              <a:spcBef>
                <a:spcPts val="0"/>
              </a:spcBef>
            </a:pPr>
            <a:endParaRPr lang="en-US" dirty="0">
              <a:solidFill>
                <a:schemeClr val="tx2"/>
              </a:solidFill>
            </a:endParaRPr>
          </a:p>
          <a:p>
            <a:pPr>
              <a:spcBef>
                <a:spcPts val="0"/>
              </a:spcBef>
            </a:pPr>
            <a:r>
              <a:rPr lang="en-US">
                <a:solidFill>
                  <a:schemeClr val="tx2"/>
                </a:solidFill>
              </a:rPr>
              <a:t>Cần có giấy xác nhận y tế đối với khách hàng bị LOÉT ĐIỂM TỦY</a:t>
            </a:r>
          </a:p>
          <a:p>
            <a:pPr>
              <a:spcBef>
                <a:spcPts val="0"/>
              </a:spcBef>
            </a:pPr>
            <a:endParaRPr lang="en-US" dirty="0">
              <a:solidFill>
                <a:schemeClr val="tx2"/>
              </a:solidFill>
            </a:endParaRPr>
          </a:p>
          <a:p>
            <a:pPr>
              <a:spcBef>
                <a:spcPts val="0"/>
              </a:spcBef>
            </a:pPr>
            <a:r>
              <a:rPr lang="en-US">
                <a:solidFill>
                  <a:schemeClr val="tx2"/>
                </a:solidFill>
              </a:rPr>
              <a:t>Chỉ cung cấp xe lăn có tính năng HỖ TRỢ AN TOÀN cơ thể khách hàng</a:t>
            </a:r>
          </a:p>
          <a:p>
            <a:pPr>
              <a:spcBef>
                <a:spcPts val="0"/>
              </a:spcBef>
            </a:pPr>
            <a:endParaRPr lang="en-US" dirty="0">
              <a:solidFill>
                <a:schemeClr val="tx2"/>
              </a:solidFill>
            </a:endParaRPr>
          </a:p>
          <a:p>
            <a:pPr>
              <a:spcBef>
                <a:spcPts val="0"/>
              </a:spcBef>
            </a:pPr>
            <a:r>
              <a:rPr lang="en-US">
                <a:solidFill>
                  <a:schemeClr val="tx2"/>
                </a:solidFill>
              </a:rPr>
              <a:t>Không bao giờ bắt khách hàng TRẢ TIỀN</a:t>
            </a:r>
          </a:p>
          <a:p>
            <a:pPr>
              <a:spcBef>
                <a:spcPts val="0"/>
              </a:spcBef>
            </a:pPr>
            <a:endParaRPr lang="en-US" dirty="0">
              <a:solidFill>
                <a:schemeClr val="tx2"/>
              </a:solidFill>
            </a:endParaRPr>
          </a:p>
          <a:p>
            <a:pPr>
              <a:spcBef>
                <a:spcPts val="0"/>
              </a:spcBef>
            </a:pPr>
            <a:r>
              <a:rPr lang="en-US">
                <a:solidFill>
                  <a:schemeClr val="tx2"/>
                </a:solidFill>
              </a:rPr>
              <a:t>Luôn ĐÀO TẠO NGƯỜI DÙNG xe lăn</a:t>
            </a:r>
          </a:p>
          <a:p>
            <a:endParaRPr lang="en-US" dirty="0">
              <a:solidFill>
                <a:schemeClr val="tx2"/>
              </a:solidFill>
            </a:endParaRPr>
          </a:p>
          <a:p>
            <a:endParaRPr lang="en-US" dirty="0">
              <a:solidFill>
                <a:schemeClr val="tx2"/>
              </a:solidFill>
            </a:endParaRPr>
          </a:p>
          <a:p>
            <a:endParaRPr lang="en-US" dirty="0">
              <a:solidFill>
                <a:schemeClr val="tx2"/>
              </a:solidFill>
            </a:endParaRPr>
          </a:p>
        </p:txBody>
      </p:sp>
      <p:pic>
        <p:nvPicPr>
          <p:cNvPr id="11" name="Picture 10">
            <a:extLst>
              <a:ext uri="{FF2B5EF4-FFF2-40B4-BE49-F238E27FC236}">
                <a16:creationId xmlns:a16="http://schemas.microsoft.com/office/drawing/2014/main" id="{60757CB0-6492-0B45-B45F-CCDCE731625A}"/>
              </a:ext>
            </a:extLst>
          </p:cNvPr>
          <p:cNvPicPr>
            <a:picLocks noChangeAspect="1"/>
          </p:cNvPicPr>
          <p:nvPr/>
        </p:nvPicPr>
        <p:blipFill rotWithShape="1">
          <a:blip r:embed="rId5"/>
          <a:srcRect r="51943"/>
          <a:stretch/>
        </p:blipFill>
        <p:spPr>
          <a:xfrm>
            <a:off x="1033453" y="965712"/>
            <a:ext cx="353835" cy="1030786"/>
          </a:xfrm>
          <a:prstGeom prst="rect">
            <a:avLst/>
          </a:prstGeom>
        </p:spPr>
      </p:pic>
      <p:pic>
        <p:nvPicPr>
          <p:cNvPr id="12" name="Picture 11">
            <a:extLst>
              <a:ext uri="{FF2B5EF4-FFF2-40B4-BE49-F238E27FC236}">
                <a16:creationId xmlns:a16="http://schemas.microsoft.com/office/drawing/2014/main" id="{5AE8565E-B9CC-764C-A069-628225B79860}"/>
              </a:ext>
            </a:extLst>
          </p:cNvPr>
          <p:cNvPicPr>
            <a:picLocks noChangeAspect="1"/>
          </p:cNvPicPr>
          <p:nvPr/>
        </p:nvPicPr>
        <p:blipFill rotWithShape="1">
          <a:blip r:embed="rId5"/>
          <a:srcRect l="-1" r="54958"/>
          <a:stretch/>
        </p:blipFill>
        <p:spPr>
          <a:xfrm flipH="1">
            <a:off x="1477499" y="965712"/>
            <a:ext cx="318977" cy="1030786"/>
          </a:xfrm>
          <a:prstGeom prst="rect">
            <a:avLst/>
          </a:prstGeom>
        </p:spPr>
      </p:pic>
      <p:pic>
        <p:nvPicPr>
          <p:cNvPr id="13" name="Picture 12">
            <a:extLst>
              <a:ext uri="{FF2B5EF4-FFF2-40B4-BE49-F238E27FC236}">
                <a16:creationId xmlns:a16="http://schemas.microsoft.com/office/drawing/2014/main" id="{A2795698-049E-9A48-8F11-7D58F4FD6D7F}"/>
              </a:ext>
            </a:extLst>
          </p:cNvPr>
          <p:cNvPicPr>
            <a:picLocks noChangeAspect="1"/>
          </p:cNvPicPr>
          <p:nvPr/>
        </p:nvPicPr>
        <p:blipFill>
          <a:blip r:embed="rId6"/>
          <a:stretch>
            <a:fillRect/>
          </a:stretch>
        </p:blipFill>
        <p:spPr>
          <a:xfrm>
            <a:off x="941233" y="1943244"/>
            <a:ext cx="942444" cy="457029"/>
          </a:xfrm>
          <a:prstGeom prst="rect">
            <a:avLst/>
          </a:prstGeom>
        </p:spPr>
      </p:pic>
      <p:pic>
        <p:nvPicPr>
          <p:cNvPr id="15" name="Picture 14">
            <a:extLst>
              <a:ext uri="{FF2B5EF4-FFF2-40B4-BE49-F238E27FC236}">
                <a16:creationId xmlns:a16="http://schemas.microsoft.com/office/drawing/2014/main" id="{81564EE6-C92F-6449-8624-E3CE2329DA27}"/>
              </a:ext>
            </a:extLst>
          </p:cNvPr>
          <p:cNvPicPr>
            <a:picLocks noChangeAspect="1"/>
          </p:cNvPicPr>
          <p:nvPr/>
        </p:nvPicPr>
        <p:blipFill rotWithShape="1">
          <a:blip r:embed="rId7"/>
          <a:srcRect l="19411" t="474" r="17977" b="-474"/>
          <a:stretch/>
        </p:blipFill>
        <p:spPr>
          <a:xfrm>
            <a:off x="1062181" y="4177790"/>
            <a:ext cx="709429" cy="1133059"/>
          </a:xfrm>
          <a:prstGeom prst="rect">
            <a:avLst/>
          </a:prstGeom>
        </p:spPr>
      </p:pic>
      <p:pic>
        <p:nvPicPr>
          <p:cNvPr id="17" name="Picture 16">
            <a:extLst>
              <a:ext uri="{FF2B5EF4-FFF2-40B4-BE49-F238E27FC236}">
                <a16:creationId xmlns:a16="http://schemas.microsoft.com/office/drawing/2014/main" id="{2CD56171-0754-5A46-B371-84DC7C21298C}"/>
              </a:ext>
            </a:extLst>
          </p:cNvPr>
          <p:cNvPicPr>
            <a:picLocks noChangeAspect="1"/>
          </p:cNvPicPr>
          <p:nvPr/>
        </p:nvPicPr>
        <p:blipFill>
          <a:blip r:embed="rId8"/>
          <a:stretch>
            <a:fillRect/>
          </a:stretch>
        </p:blipFill>
        <p:spPr>
          <a:xfrm>
            <a:off x="1009941" y="5888148"/>
            <a:ext cx="969852" cy="969852"/>
          </a:xfrm>
          <a:prstGeom prst="rect">
            <a:avLst/>
          </a:prstGeom>
        </p:spPr>
      </p:pic>
      <p:grpSp>
        <p:nvGrpSpPr>
          <p:cNvPr id="18" name="Group 17">
            <a:extLst>
              <a:ext uri="{FF2B5EF4-FFF2-40B4-BE49-F238E27FC236}">
                <a16:creationId xmlns:a16="http://schemas.microsoft.com/office/drawing/2014/main" id="{4168CB6D-D621-8440-8915-2A34898221E4}"/>
              </a:ext>
            </a:extLst>
          </p:cNvPr>
          <p:cNvGrpSpPr/>
          <p:nvPr/>
        </p:nvGrpSpPr>
        <p:grpSpPr>
          <a:xfrm>
            <a:off x="774735" y="2447155"/>
            <a:ext cx="1065792" cy="777405"/>
            <a:chOff x="5486401" y="2740885"/>
            <a:chExt cx="1065792" cy="750227"/>
          </a:xfrm>
          <a:solidFill>
            <a:schemeClr val="accent4">
              <a:lumMod val="40000"/>
              <a:lumOff val="60000"/>
            </a:schemeClr>
          </a:solidFill>
        </p:grpSpPr>
        <p:pic>
          <p:nvPicPr>
            <p:cNvPr id="19" name="Graphic 2" descr="Box">
              <a:extLst>
                <a:ext uri="{FF2B5EF4-FFF2-40B4-BE49-F238E27FC236}">
                  <a16:creationId xmlns:a16="http://schemas.microsoft.com/office/drawing/2014/main" id="{282C78A7-94B0-9647-A417-24F180E42C46}"/>
                </a:ext>
              </a:extLst>
            </p:cNvPr>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86401" y="2792875"/>
              <a:ext cx="1065792" cy="687618"/>
            </a:xfrm>
            <a:prstGeom prst="rect">
              <a:avLst/>
            </a:prstGeom>
          </p:spPr>
        </p:pic>
        <p:sp>
          <p:nvSpPr>
            <p:cNvPr id="20" name="&quot;No&quot; Symbol 19">
              <a:extLst>
                <a:ext uri="{FF2B5EF4-FFF2-40B4-BE49-F238E27FC236}">
                  <a16:creationId xmlns:a16="http://schemas.microsoft.com/office/drawing/2014/main" id="{DB52BE24-8FC7-0947-859E-5335B7F7F3AD}"/>
                </a:ext>
              </a:extLst>
            </p:cNvPr>
            <p:cNvSpPr/>
            <p:nvPr/>
          </p:nvSpPr>
          <p:spPr>
            <a:xfrm>
              <a:off x="5678207" y="2740885"/>
              <a:ext cx="805526" cy="750227"/>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chemeClr val="tx1"/>
                </a:solidFill>
              </a:endParaRPr>
            </a:p>
          </p:txBody>
        </p:sp>
      </p:grpSp>
      <p:grpSp>
        <p:nvGrpSpPr>
          <p:cNvPr id="21" name="Group 20">
            <a:extLst>
              <a:ext uri="{FF2B5EF4-FFF2-40B4-BE49-F238E27FC236}">
                <a16:creationId xmlns:a16="http://schemas.microsoft.com/office/drawing/2014/main" id="{C0790222-8AE9-994F-A868-C9B2EE09AE89}"/>
              </a:ext>
            </a:extLst>
          </p:cNvPr>
          <p:cNvGrpSpPr/>
          <p:nvPr/>
        </p:nvGrpSpPr>
        <p:grpSpPr>
          <a:xfrm>
            <a:off x="1062181" y="5310849"/>
            <a:ext cx="691800" cy="687618"/>
            <a:chOff x="5735598" y="6971585"/>
            <a:chExt cx="691800" cy="687618"/>
          </a:xfrm>
          <a:solidFill>
            <a:schemeClr val="accent4">
              <a:lumMod val="40000"/>
              <a:lumOff val="60000"/>
            </a:schemeClr>
          </a:solidFill>
        </p:grpSpPr>
        <p:sp>
          <p:nvSpPr>
            <p:cNvPr id="22" name="&quot;No&quot; Symbol 21">
              <a:extLst>
                <a:ext uri="{FF2B5EF4-FFF2-40B4-BE49-F238E27FC236}">
                  <a16:creationId xmlns:a16="http://schemas.microsoft.com/office/drawing/2014/main" id="{C4F51ED2-DA31-BC40-9474-7C045E46AF26}"/>
                </a:ext>
              </a:extLst>
            </p:cNvPr>
            <p:cNvSpPr/>
            <p:nvPr/>
          </p:nvSpPr>
          <p:spPr>
            <a:xfrm>
              <a:off x="5735598" y="6971585"/>
              <a:ext cx="691800" cy="687618"/>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chemeClr val="tx1"/>
                </a:solidFill>
              </a:endParaRPr>
            </a:p>
          </p:txBody>
        </p:sp>
        <p:pic>
          <p:nvPicPr>
            <p:cNvPr id="24" name="Graphic 3" descr="Money">
              <a:extLst>
                <a:ext uri="{FF2B5EF4-FFF2-40B4-BE49-F238E27FC236}">
                  <a16:creationId xmlns:a16="http://schemas.microsoft.com/office/drawing/2014/main" id="{20387843-F10C-714D-84B6-D524E2A25E10}"/>
                </a:ext>
              </a:extLst>
            </p:cNvPr>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94844" y="7086794"/>
              <a:ext cx="349250" cy="457200"/>
            </a:xfrm>
            <a:prstGeom prst="rect">
              <a:avLst/>
            </a:prstGeom>
          </p:spPr>
        </p:pic>
      </p:grpSp>
      <p:pic>
        <p:nvPicPr>
          <p:cNvPr id="4" name="Picture 3">
            <a:extLst>
              <a:ext uri="{FF2B5EF4-FFF2-40B4-BE49-F238E27FC236}">
                <a16:creationId xmlns:a16="http://schemas.microsoft.com/office/drawing/2014/main" id="{6897C6F1-C577-AC42-99D1-9CBC8A69B26B}"/>
              </a:ext>
            </a:extLst>
          </p:cNvPr>
          <p:cNvPicPr>
            <a:picLocks noChangeAspect="1"/>
          </p:cNvPicPr>
          <p:nvPr/>
        </p:nvPicPr>
        <p:blipFill>
          <a:blip r:embed="rId13"/>
          <a:stretch>
            <a:fillRect/>
          </a:stretch>
        </p:blipFill>
        <p:spPr>
          <a:xfrm>
            <a:off x="818135" y="3164429"/>
            <a:ext cx="1144652" cy="1144652"/>
          </a:xfrm>
          <a:prstGeom prst="rect">
            <a:avLst/>
          </a:prstGeom>
        </p:spPr>
      </p:pic>
    </p:spTree>
    <p:custDataLst>
      <p:tags r:id="rId1"/>
    </p:custDataLst>
    <p:extLst>
      <p:ext uri="{BB962C8B-B14F-4D97-AF65-F5344CB8AC3E}">
        <p14:creationId xmlns:p14="http://schemas.microsoft.com/office/powerpoint/2010/main" val="409846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Giới thiệu: Nguồn lực của chúng tôi</a:t>
            </a:r>
          </a:p>
          <a:p>
            <a:endParaRPr lang="en-US"/>
          </a:p>
        </p:txBody>
      </p:sp>
      <p:graphicFrame>
        <p:nvGraphicFramePr>
          <p:cNvPr id="4" name="Content Placeholder 3">
            <a:extLst>
              <a:ext uri="{FF2B5EF4-FFF2-40B4-BE49-F238E27FC236}">
                <a16:creationId xmlns:a16="http://schemas.microsoft.com/office/drawing/2014/main" id="{F5F94511-4E19-4C41-8C43-B1D96E7B13C0}"/>
              </a:ext>
            </a:extLst>
          </p:cNvPr>
          <p:cNvGraphicFramePr>
            <a:graphicFrameLocks noGrp="1"/>
          </p:cNvGraphicFramePr>
          <p:nvPr>
            <p:ph idx="1"/>
            <p:extLst>
              <p:ext uri="{D42A27DB-BD31-4B8C-83A1-F6EECF244321}">
                <p14:modId xmlns:p14="http://schemas.microsoft.com/office/powerpoint/2010/main" val="608672044"/>
              </p:ext>
            </p:extLst>
          </p:nvPr>
        </p:nvGraphicFramePr>
        <p:xfrm>
          <a:off x="2084294" y="1089213"/>
          <a:ext cx="8001000" cy="55918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96851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Giới thiệu: Đặc thù của quốc gia</a:t>
            </a:r>
          </a:p>
        </p:txBody>
      </p:sp>
      <p:sp>
        <p:nvSpPr>
          <p:cNvPr id="30" name="Content Placeholder 2">
            <a:extLst>
              <a:ext uri="{FF2B5EF4-FFF2-40B4-BE49-F238E27FC236}">
                <a16:creationId xmlns:a16="http://schemas.microsoft.com/office/drawing/2014/main" id="{5018693B-FCA3-4B6C-9016-9486D6269C54}"/>
              </a:ext>
            </a:extLst>
          </p:cNvPr>
          <p:cNvSpPr>
            <a:spLocks noGrp="1"/>
          </p:cNvSpPr>
          <p:nvPr>
            <p:ph idx="1"/>
          </p:nvPr>
        </p:nvSpPr>
        <p:spPr>
          <a:xfrm>
            <a:off x="1187520" y="1151646"/>
            <a:ext cx="9408635" cy="5297281"/>
          </a:xfrm>
        </p:spPr>
        <p:txBody>
          <a:bodyPr>
            <a:noAutofit/>
          </a:bodyPr>
          <a:lstStyle/>
          <a:p>
            <a:endParaRPr lang="en-US" dirty="0">
              <a:solidFill>
                <a:schemeClr val="tx2"/>
              </a:solidFill>
            </a:endParaRPr>
          </a:p>
          <a:p>
            <a:endParaRPr lang="en-US" dirty="0">
              <a:solidFill>
                <a:schemeClr val="tx2"/>
              </a:solidFill>
            </a:endParaRPr>
          </a:p>
          <a:p>
            <a:endParaRPr lang="en-US" dirty="0">
              <a:solidFill>
                <a:schemeClr val="tx2"/>
              </a:solidFill>
            </a:endParaRPr>
          </a:p>
        </p:txBody>
      </p:sp>
      <p:sp>
        <p:nvSpPr>
          <p:cNvPr id="3" name="TextBox 2">
            <a:extLst>
              <a:ext uri="{FF2B5EF4-FFF2-40B4-BE49-F238E27FC236}">
                <a16:creationId xmlns:a16="http://schemas.microsoft.com/office/drawing/2014/main" id="{09547E8D-70A8-A945-A32B-7529F0D1CF60}"/>
              </a:ext>
            </a:extLst>
          </p:cNvPr>
          <p:cNvSpPr txBox="1"/>
          <p:nvPr/>
        </p:nvSpPr>
        <p:spPr>
          <a:xfrm>
            <a:off x="1898072" y="2364265"/>
            <a:ext cx="7061549" cy="369332"/>
          </a:xfrm>
          <a:prstGeom prst="rect">
            <a:avLst/>
          </a:prstGeom>
          <a:noFill/>
        </p:spPr>
        <p:txBody>
          <a:bodyPr wrap="none">
            <a:spAutoFit/>
          </a:bodyPr>
          <a:lstStyle/>
          <a:p>
            <a:r>
              <a:rPr lang="en-US">
                <a:highlight>
                  <a:srgbClr val="FFFF00"/>
                </a:highlight>
              </a:rPr>
              <a:t>Tùy theo từng quốc gia và có sự chấp thuận của tôi</a:t>
            </a:r>
          </a:p>
          <a:p>
            <a:r>
              <a:rPr lang="en-US">
                <a:highlight>
                  <a:srgbClr val="FFFF00"/>
                </a:highlight>
              </a:rPr>
              <a:t> </a:t>
            </a:r>
            <a:r>
              <a:rPr lang="en-US">
                <a:highlight>
                  <a:srgbClr val="FFFF00"/>
                </a:highlight>
                <a:sym typeface="Wingdings" pitchFamily="2" charset="2"/>
              </a:rPr>
              <a:t></a:t>
            </a:r>
            <a:endParaRPr lang="en-US" dirty="0">
              <a:highlight>
                <a:srgbClr val="FFFF00"/>
              </a:highlight>
            </a:endParaRPr>
          </a:p>
        </p:txBody>
      </p:sp>
    </p:spTree>
    <p:custDataLst>
      <p:tags r:id="rId1"/>
    </p:custDataLst>
    <p:extLst>
      <p:ext uri="{BB962C8B-B14F-4D97-AF65-F5344CB8AC3E}">
        <p14:creationId xmlns:p14="http://schemas.microsoft.com/office/powerpoint/2010/main" val="2871906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1.2 Phân phối/Cung cấp </a:t>
            </a:r>
          </a:p>
        </p:txBody>
      </p:sp>
    </p:spTree>
    <p:custDataLst>
      <p:tags r:id="rId1"/>
    </p:custDataLst>
    <p:extLst>
      <p:ext uri="{BB962C8B-B14F-4D97-AF65-F5344CB8AC3E}">
        <p14:creationId xmlns:p14="http://schemas.microsoft.com/office/powerpoint/2010/main" val="283690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Tài liệu</a:t>
            </a:r>
          </a:p>
        </p:txBody>
      </p:sp>
      <p:sp>
        <p:nvSpPr>
          <p:cNvPr id="3" name="Content Placeholder 2"/>
          <p:cNvSpPr>
            <a:spLocks noGrp="1"/>
          </p:cNvSpPr>
          <p:nvPr>
            <p:ph idx="1"/>
          </p:nvPr>
        </p:nvSpPr>
        <p:spPr>
          <a:xfrm>
            <a:off x="1187519" y="1397286"/>
            <a:ext cx="6455485" cy="2639876"/>
          </a:xfrm>
        </p:spPr>
        <p:txBody>
          <a:bodyPr>
            <a:normAutofit fontScale="92500" lnSpcReduction="20000"/>
          </a:bodyPr>
          <a:lstStyle/>
          <a:p>
            <a:pPr marL="514350" indent="-514350">
              <a:buFont typeface="+mj-lt"/>
              <a:buAutoNum type="arabicPeriod"/>
            </a:pPr>
            <a:r>
              <a:rPr lang="en-US">
                <a:solidFill>
                  <a:schemeClr val="tx2"/>
                </a:solidFill>
              </a:rPr>
              <a:t>Đơn đăng ký </a:t>
            </a:r>
          </a:p>
          <a:p>
            <a:pPr marL="514350" indent="-514350">
              <a:buFont typeface="+mj-lt"/>
              <a:buAutoNum type="arabicPeriod"/>
            </a:pPr>
            <a:r>
              <a:rPr lang="en-US">
                <a:solidFill>
                  <a:schemeClr val="tx2"/>
                </a:solidFill>
              </a:rPr>
              <a:t>Mẫu phù hợp </a:t>
            </a:r>
          </a:p>
          <a:p>
            <a:pPr marL="514350" indent="-514350">
              <a:buFont typeface="+mj-lt"/>
              <a:buAutoNum type="arabicPeriod"/>
            </a:pPr>
            <a:r>
              <a:rPr lang="en-US">
                <a:solidFill>
                  <a:schemeClr val="tx2"/>
                </a:solidFill>
              </a:rPr>
              <a:t>Danh mục về an toàn &amp; tính sẵn sàng</a:t>
            </a:r>
          </a:p>
          <a:p>
            <a:pPr marL="514350" indent="-514350">
              <a:buFont typeface="+mj-lt"/>
              <a:buAutoNum type="arabicPeriod"/>
            </a:pPr>
            <a:r>
              <a:rPr lang="en-US">
                <a:solidFill>
                  <a:schemeClr val="tx2"/>
                </a:solidFill>
              </a:rPr>
              <a:t>Mẫu xác nhận sự phù hợp </a:t>
            </a:r>
          </a:p>
          <a:p>
            <a:pPr marL="514350" indent="-514350">
              <a:buFont typeface="+mj-lt"/>
              <a:buAutoNum type="arabicPeriod"/>
            </a:pPr>
            <a:r>
              <a:rPr lang="en-US">
                <a:solidFill>
                  <a:schemeClr val="tx2"/>
                </a:solidFill>
              </a:rPr>
              <a:t>Danh mục đào tạo người sử dụng xe lăn </a:t>
            </a:r>
          </a:p>
        </p:txBody>
      </p:sp>
      <p:pic>
        <p:nvPicPr>
          <p:cNvPr id="8" name="Picture 7" descr="A picture containing transport  Description automatically generated">
            <a:extLst>
              <a:ext uri="{FF2B5EF4-FFF2-40B4-BE49-F238E27FC236}">
                <a16:creationId xmlns:a16="http://schemas.microsoft.com/office/drawing/2014/main" id="{058F975D-FAC2-7F45-B4F9-407AD6B69899}"/>
              </a:ext>
            </a:extLst>
          </p:cNvPr>
          <p:cNvPicPr>
            <a:picLocks noChangeAspect="1"/>
          </p:cNvPicPr>
          <p:nvPr/>
        </p:nvPicPr>
        <p:blipFill>
          <a:blip r:embed="rId5"/>
          <a:stretch>
            <a:fillRect/>
          </a:stretch>
        </p:blipFill>
        <p:spPr>
          <a:xfrm>
            <a:off x="7643004" y="1302329"/>
            <a:ext cx="3476101" cy="4629150"/>
          </a:xfrm>
          <a:prstGeom prst="rect">
            <a:avLst/>
          </a:prstGeom>
          <a:ln w="76200">
            <a:solidFill>
              <a:schemeClr val="tx2"/>
            </a:solidFill>
          </a:ln>
        </p:spPr>
      </p:pic>
    </p:spTree>
    <p:custDataLst>
      <p:tags r:id="rId1"/>
    </p:custDataLst>
    <p:extLst>
      <p:ext uri="{BB962C8B-B14F-4D97-AF65-F5344CB8AC3E}">
        <p14:creationId xmlns:p14="http://schemas.microsoft.com/office/powerpoint/2010/main" val="141068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Trước </a:t>
            </a:r>
          </a:p>
        </p:txBody>
      </p:sp>
      <p:graphicFrame>
        <p:nvGraphicFramePr>
          <p:cNvPr id="4" name="Content Placeholder 3" descr="Step 1 is the referral of applicants and the measurements. Step 2 is to review the applications. Step 3 is to check the inventory. Step 4 is to schedule the event. Step 5 is to review the training.  ">
            <a:extLst>
              <a:ext uri="{FF2B5EF4-FFF2-40B4-BE49-F238E27FC236}">
                <a16:creationId xmlns:a16="http://schemas.microsoft.com/office/drawing/2014/main" id="{80A06EC3-B901-7E47-A38C-6DD77388CFC6}"/>
              </a:ext>
            </a:extLst>
          </p:cNvPr>
          <p:cNvGraphicFramePr>
            <a:graphicFrameLocks noGrp="1"/>
          </p:cNvGraphicFramePr>
          <p:nvPr>
            <p:ph idx="1"/>
            <p:extLst>
              <p:ext uri="{D42A27DB-BD31-4B8C-83A1-F6EECF244321}">
                <p14:modId xmlns:p14="http://schemas.microsoft.com/office/powerpoint/2010/main" val="3544197802"/>
              </p:ext>
            </p:extLst>
          </p:nvPr>
        </p:nvGraphicFramePr>
        <p:xfrm>
          <a:off x="152401" y="1259259"/>
          <a:ext cx="11887198" cy="48002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475075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Trong </a:t>
            </a:r>
          </a:p>
        </p:txBody>
      </p:sp>
      <p:graphicFrame>
        <p:nvGraphicFramePr>
          <p:cNvPr id="4" name="Content Placeholder 3" descr="Step 1 of the event is filling out the application. Step 2 is filling out the fit form and doing the measurements. Step 3 is filling out the safe &amp; ready checklist. Step 4 is filling out the fit confirmation form. Step 5 is completing user training. ">
            <a:extLst>
              <a:ext uri="{FF2B5EF4-FFF2-40B4-BE49-F238E27FC236}">
                <a16:creationId xmlns:a16="http://schemas.microsoft.com/office/drawing/2014/main" id="{9C431B6B-0F5C-AA44-93AE-C6975243A0EA}"/>
              </a:ext>
            </a:extLst>
          </p:cNvPr>
          <p:cNvGraphicFramePr>
            <a:graphicFrameLocks noGrp="1"/>
          </p:cNvGraphicFramePr>
          <p:nvPr>
            <p:ph idx="1"/>
            <p:extLst>
              <p:ext uri="{D42A27DB-BD31-4B8C-83A1-F6EECF244321}">
                <p14:modId xmlns:p14="http://schemas.microsoft.com/office/powerpoint/2010/main" val="1848136535"/>
              </p:ext>
            </p:extLst>
          </p:nvPr>
        </p:nvGraphicFramePr>
        <p:xfrm>
          <a:off x="152401" y="1422970"/>
          <a:ext cx="11887198" cy="46439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ight Bracket 2">
            <a:extLst>
              <a:ext uri="{FF2B5EF4-FFF2-40B4-BE49-F238E27FC236}">
                <a16:creationId xmlns:a16="http://schemas.microsoft.com/office/drawing/2014/main" id="{4C59F689-6944-A64F-B90C-0AF56FD0BCC3}"/>
              </a:ext>
            </a:extLst>
          </p:cNvPr>
          <p:cNvSpPr/>
          <p:nvPr/>
        </p:nvSpPr>
        <p:spPr>
          <a:xfrm rot="16200000">
            <a:off x="2184818" y="1368387"/>
            <a:ext cx="457200" cy="2451795"/>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a:endParaRPr lang="en-US"/>
          </a:p>
        </p:txBody>
      </p:sp>
      <p:sp>
        <p:nvSpPr>
          <p:cNvPr id="5" name="TextBox 4">
            <a:extLst>
              <a:ext uri="{FF2B5EF4-FFF2-40B4-BE49-F238E27FC236}">
                <a16:creationId xmlns:a16="http://schemas.microsoft.com/office/drawing/2014/main" id="{A13BCE7E-7BBA-D64B-BDC5-2C5CBCA3F45C}"/>
              </a:ext>
            </a:extLst>
          </p:cNvPr>
          <p:cNvSpPr txBox="1"/>
          <p:nvPr/>
        </p:nvSpPr>
        <p:spPr>
          <a:xfrm>
            <a:off x="1647230" y="1996352"/>
            <a:ext cx="1992086" cy="369332"/>
          </a:xfrm>
          <a:prstGeom prst="rect">
            <a:avLst/>
          </a:prstGeom>
          <a:noFill/>
        </p:spPr>
        <p:txBody>
          <a:bodyPr wrap="square">
            <a:spAutoFit/>
          </a:bodyPr>
          <a:lstStyle/>
          <a:p>
            <a:r>
              <a:rPr lang="en-US">
                <a:solidFill>
                  <a:schemeClr val="tx2"/>
                </a:solidFill>
                <a:latin typeface="Gotham Medium Regular" panose="02000604030000020004" pitchFamily="2" charset="0"/>
              </a:rPr>
              <a:t>Đánh giá</a:t>
            </a:r>
          </a:p>
        </p:txBody>
      </p:sp>
      <p:sp>
        <p:nvSpPr>
          <p:cNvPr id="6" name="Right Bracket 5">
            <a:extLst>
              <a:ext uri="{FF2B5EF4-FFF2-40B4-BE49-F238E27FC236}">
                <a16:creationId xmlns:a16="http://schemas.microsoft.com/office/drawing/2014/main" id="{382D1E80-3763-1F4F-AF97-35467024729E}"/>
              </a:ext>
            </a:extLst>
          </p:cNvPr>
          <p:cNvSpPr/>
          <p:nvPr/>
        </p:nvSpPr>
        <p:spPr>
          <a:xfrm rot="16200000">
            <a:off x="4675693" y="1598240"/>
            <a:ext cx="457200" cy="1992089"/>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a:endParaRPr lang="en-US"/>
          </a:p>
        </p:txBody>
      </p:sp>
      <p:sp>
        <p:nvSpPr>
          <p:cNvPr id="8" name="TextBox 7">
            <a:extLst>
              <a:ext uri="{FF2B5EF4-FFF2-40B4-BE49-F238E27FC236}">
                <a16:creationId xmlns:a16="http://schemas.microsoft.com/office/drawing/2014/main" id="{06F1C5F9-153D-2B4A-BBC5-197FB654FFD0}"/>
              </a:ext>
            </a:extLst>
          </p:cNvPr>
          <p:cNvSpPr txBox="1"/>
          <p:nvPr/>
        </p:nvSpPr>
        <p:spPr>
          <a:xfrm>
            <a:off x="3908252" y="1693668"/>
            <a:ext cx="1992086" cy="646331"/>
          </a:xfrm>
          <a:prstGeom prst="rect">
            <a:avLst/>
          </a:prstGeom>
          <a:noFill/>
        </p:spPr>
        <p:txBody>
          <a:bodyPr wrap="square">
            <a:spAutoFit/>
          </a:bodyPr>
          <a:lstStyle/>
          <a:p>
            <a:pPr algn="ctr"/>
            <a:r>
              <a:rPr lang="en-US">
                <a:solidFill>
                  <a:schemeClr val="tx2"/>
                </a:solidFill>
                <a:latin typeface="Gotham Medium Regular" panose="02000604030000020004" pitchFamily="2" charset="0"/>
              </a:rPr>
              <a:t>Chỉ định/Lắp ráp</a:t>
            </a:r>
          </a:p>
        </p:txBody>
      </p:sp>
      <p:sp>
        <p:nvSpPr>
          <p:cNvPr id="9" name="Right Bracket 8">
            <a:extLst>
              <a:ext uri="{FF2B5EF4-FFF2-40B4-BE49-F238E27FC236}">
                <a16:creationId xmlns:a16="http://schemas.microsoft.com/office/drawing/2014/main" id="{7331C492-71B6-8A41-808C-0FC73DFB9D19}"/>
              </a:ext>
            </a:extLst>
          </p:cNvPr>
          <p:cNvSpPr/>
          <p:nvPr/>
        </p:nvSpPr>
        <p:spPr>
          <a:xfrm rot="16200000">
            <a:off x="7193576" y="1438087"/>
            <a:ext cx="457200" cy="2261024"/>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a:endParaRPr lang="en-US"/>
          </a:p>
        </p:txBody>
      </p:sp>
      <p:sp>
        <p:nvSpPr>
          <p:cNvPr id="10" name="TextBox 9">
            <a:extLst>
              <a:ext uri="{FF2B5EF4-FFF2-40B4-BE49-F238E27FC236}">
                <a16:creationId xmlns:a16="http://schemas.microsoft.com/office/drawing/2014/main" id="{BF1F3159-EC90-E24A-BEC3-AE266A03A2B5}"/>
              </a:ext>
            </a:extLst>
          </p:cNvPr>
          <p:cNvSpPr txBox="1"/>
          <p:nvPr/>
        </p:nvSpPr>
        <p:spPr>
          <a:xfrm>
            <a:off x="6426133" y="1970666"/>
            <a:ext cx="1992086" cy="369332"/>
          </a:xfrm>
          <a:prstGeom prst="rect">
            <a:avLst/>
          </a:prstGeom>
          <a:noFill/>
        </p:spPr>
        <p:txBody>
          <a:bodyPr wrap="square">
            <a:spAutoFit/>
          </a:bodyPr>
          <a:lstStyle/>
          <a:p>
            <a:pPr algn="ctr"/>
            <a:r>
              <a:rPr lang="en-US">
                <a:solidFill>
                  <a:schemeClr val="tx2"/>
                </a:solidFill>
                <a:latin typeface="Gotham Medium Regular" panose="02000604030000020004" pitchFamily="2" charset="0"/>
              </a:rPr>
              <a:t>Điều chỉnh</a:t>
            </a:r>
          </a:p>
        </p:txBody>
      </p:sp>
    </p:spTree>
    <p:custDataLst>
      <p:tags r:id="rId1"/>
    </p:custDataLst>
    <p:extLst>
      <p:ext uri="{BB962C8B-B14F-4D97-AF65-F5344CB8AC3E}">
        <p14:creationId xmlns:p14="http://schemas.microsoft.com/office/powerpoint/2010/main" val="312548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Sau </a:t>
            </a:r>
          </a:p>
        </p:txBody>
      </p:sp>
      <p:graphicFrame>
        <p:nvGraphicFramePr>
          <p:cNvPr id="4" name="Content Placeholder 3">
            <a:extLst>
              <a:ext uri="{FF2B5EF4-FFF2-40B4-BE49-F238E27FC236}">
                <a16:creationId xmlns:a16="http://schemas.microsoft.com/office/drawing/2014/main" id="{C1EA1062-3D26-E441-88A2-53EB12FCB26D}"/>
              </a:ext>
            </a:extLst>
          </p:cNvPr>
          <p:cNvGraphicFramePr>
            <a:graphicFrameLocks noGrp="1"/>
          </p:cNvGraphicFramePr>
          <p:nvPr>
            <p:ph idx="1"/>
            <p:extLst>
              <p:ext uri="{D42A27DB-BD31-4B8C-83A1-F6EECF244321}">
                <p14:modId xmlns:p14="http://schemas.microsoft.com/office/powerpoint/2010/main" val="2549010366"/>
              </p:ext>
            </p:extLst>
          </p:nvPr>
        </p:nvGraphicFramePr>
        <p:xfrm>
          <a:off x="152401" y="1404682"/>
          <a:ext cx="11887198" cy="4643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654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1.3 Người khuyết tật &amp; Tình trạng sức khỏe  </a:t>
            </a:r>
          </a:p>
        </p:txBody>
      </p:sp>
    </p:spTree>
    <p:custDataLst>
      <p:tags r:id="rId1"/>
    </p:custDataLst>
    <p:extLst>
      <p:ext uri="{BB962C8B-B14F-4D97-AF65-F5344CB8AC3E}">
        <p14:creationId xmlns:p14="http://schemas.microsoft.com/office/powerpoint/2010/main" val="24311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Xác định &amp; Nguyên nhân</a:t>
            </a:r>
          </a:p>
        </p:txBody>
      </p:sp>
      <p:sp>
        <p:nvSpPr>
          <p:cNvPr id="3" name="Content Placeholder 2"/>
          <p:cNvSpPr>
            <a:spLocks noGrp="1"/>
          </p:cNvSpPr>
          <p:nvPr>
            <p:ph idx="1"/>
          </p:nvPr>
        </p:nvSpPr>
        <p:spPr>
          <a:xfrm>
            <a:off x="965847" y="4585394"/>
            <a:ext cx="10699679" cy="2031715"/>
          </a:xfrm>
        </p:spPr>
        <p:txBody>
          <a:bodyPr>
            <a:normAutofit lnSpcReduction="10000"/>
          </a:bodyPr>
          <a:lstStyle/>
          <a:p>
            <a:r>
              <a:rPr lang="en-US">
                <a:solidFill>
                  <a:schemeClr val="tx2"/>
                </a:solidFill>
                <a:latin typeface="Gotham Medium Regular" panose="02000604030000020004" pitchFamily="2" charset="0"/>
              </a:rPr>
              <a:t>Nguyên nhân khuyết tật là gì</a:t>
            </a:r>
          </a:p>
          <a:p>
            <a:pPr lvl="1"/>
            <a:r>
              <a:rPr lang="en-US">
                <a:latin typeface="Gotham Regular" panose="02000604030000020004" pitchFamily="2" charset="0"/>
              </a:rPr>
              <a:t>Bẩm sinh</a:t>
            </a:r>
          </a:p>
          <a:p>
            <a:pPr lvl="1"/>
            <a:r>
              <a:rPr lang="en-US">
                <a:latin typeface="Gotham Regular" panose="02000604030000020004" pitchFamily="2" charset="0"/>
              </a:rPr>
              <a:t>Bệnh tật hoặc nhiễm trùng</a:t>
            </a:r>
          </a:p>
          <a:p>
            <a:pPr lvl="1"/>
            <a:r>
              <a:rPr lang="en-US">
                <a:latin typeface="Gotham Regular" panose="02000604030000020004" pitchFamily="2" charset="0"/>
              </a:rPr>
              <a:t>Thương tích</a:t>
            </a:r>
          </a:p>
          <a:p>
            <a:pPr lvl="1"/>
            <a:r>
              <a:rPr lang="en-US">
                <a:latin typeface="Gotham Regular" panose="02000604030000020004" pitchFamily="2" charset="0"/>
              </a:rPr>
              <a:t>Môi trường</a:t>
            </a:r>
          </a:p>
          <a:p>
            <a:endParaRPr lang="en-US" sz="1800">
              <a:solidFill>
                <a:schemeClr val="accent3"/>
              </a:solidFill>
            </a:endParaRPr>
          </a:p>
        </p:txBody>
      </p:sp>
      <p:sp>
        <p:nvSpPr>
          <p:cNvPr id="4" name="TextBox 3">
            <a:extLst>
              <a:ext uri="{FF2B5EF4-FFF2-40B4-BE49-F238E27FC236}">
                <a16:creationId xmlns:a16="http://schemas.microsoft.com/office/drawing/2014/main" id="{F5138952-E74A-A841-95EC-183F8529BD7B}"/>
              </a:ext>
            </a:extLst>
          </p:cNvPr>
          <p:cNvSpPr txBox="1"/>
          <p:nvPr/>
        </p:nvSpPr>
        <p:spPr>
          <a:xfrm>
            <a:off x="965848" y="1397285"/>
            <a:ext cx="10699679" cy="2806682"/>
          </a:xfrm>
          <a:prstGeom prst="rect">
            <a:avLst/>
          </a:prstGeom>
          <a:solidFill>
            <a:schemeClr val="tx2"/>
          </a:solidFill>
        </p:spPr>
        <p:txBody>
          <a:bodyPr wrap="square">
            <a:spAutoFit/>
          </a:bodyPr>
          <a:lstStyle/>
          <a:p>
            <a:pPr algn="ctr"/>
            <a:r>
              <a:rPr lang="en-US" sz="2800">
                <a:solidFill>
                  <a:schemeClr val="bg1"/>
                </a:solidFill>
                <a:latin typeface="Gotham Medium Regular" panose="02000604030000020004" pitchFamily="2" charset="0"/>
              </a:rPr>
              <a:t>"Người khuyết tật bao gồm những người có khiếm khuyết lâu dài về thể chất, tâm thần, trí tuệ hoặc giác quan khiến việc tương tác với các rào cản khác nhau có thể cản trở việc họ tham gia một cách hữu hiệu và trọn vẹn vào xã hội trên cơ sở bình đẳng với những người khác." </a:t>
            </a:r>
          </a:p>
          <a:p>
            <a:pPr algn="ctr"/>
            <a:r>
              <a:rPr lang="en-US">
                <a:solidFill>
                  <a:schemeClr val="accent3"/>
                </a:solidFill>
              </a:rPr>
              <a:t>Đại hội đồng LHQ, </a:t>
            </a:r>
            <a:r>
              <a:rPr lang="en-US" i="1">
                <a:solidFill>
                  <a:schemeClr val="accent3"/>
                </a:solidFill>
              </a:rPr>
              <a:t>Công ước về quyền của người khuyết tật</a:t>
            </a:r>
            <a:endParaRPr lang="en-US">
              <a:solidFill>
                <a:schemeClr val="accent3"/>
              </a:solidFill>
            </a:endParaRPr>
          </a:p>
          <a:p>
            <a:pPr algn="ctr"/>
            <a:endParaRPr lang="en-US">
              <a:solidFill>
                <a:schemeClr val="accent3"/>
              </a:solidFill>
            </a:endParaRPr>
          </a:p>
          <a:p>
            <a:pPr algn="ctr"/>
            <a:endParaRPr lang="en-US" dirty="0"/>
          </a:p>
        </p:txBody>
      </p:sp>
    </p:spTree>
    <p:custDataLst>
      <p:tags r:id="rId1"/>
    </p:custDataLst>
    <p:extLst>
      <p:ext uri="{BB962C8B-B14F-4D97-AF65-F5344CB8AC3E}">
        <p14:creationId xmlns:p14="http://schemas.microsoft.com/office/powerpoint/2010/main" val="245246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526420-5E86-1A4D-89C5-A115EA016D10}"/>
              </a:ext>
            </a:extLst>
          </p:cNvPr>
          <p:cNvSpPr txBox="1"/>
          <p:nvPr/>
        </p:nvSpPr>
        <p:spPr>
          <a:xfrm>
            <a:off x="746650" y="4506686"/>
            <a:ext cx="4908480" cy="1754326"/>
          </a:xfrm>
          <a:prstGeom prst="rect">
            <a:avLst/>
          </a:prstGeom>
          <a:noFill/>
        </p:spPr>
        <p:txBody>
          <a:bodyPr wrap="square">
            <a:spAutoFit/>
          </a:bodyPr>
          <a:lstStyle/>
          <a:p>
            <a:r>
              <a:rPr lang="en-US">
                <a:solidFill>
                  <a:schemeClr val="tx2"/>
                </a:solidFill>
              </a:rPr>
              <a:t>Nicole VanderZouwen, MS, OTR/L, ATP </a:t>
            </a:r>
          </a:p>
          <a:p>
            <a:r>
              <a:rPr lang="en-US">
                <a:solidFill>
                  <a:schemeClr val="tx2"/>
                </a:solidFill>
              </a:rPr>
              <a:t>Quản lý Chương trình Y tế </a:t>
            </a:r>
          </a:p>
          <a:p>
            <a:r>
              <a:rPr lang="en-US">
                <a:solidFill>
                  <a:schemeClr val="tx2"/>
                </a:solidFill>
              </a:rPr>
              <a:t>Free Wheelchair Mission (Nhiệm vụ Xe lăn Miễn phí)</a:t>
            </a:r>
          </a:p>
          <a:p>
            <a:r>
              <a:rPr lang="en-US">
                <a:solidFill>
                  <a:schemeClr val="tx2"/>
                </a:solidFill>
                <a:hlinkClick r:id="rId5">
                  <a:extLst>
                    <a:ext uri="{A12FA001-AC4F-418D-AE19-62706E023703}">
                      <ahyp:hlinkClr xmlns:ahyp="http://schemas.microsoft.com/office/drawing/2018/hyperlinkcolor" val="tx"/>
                    </a:ext>
                  </a:extLst>
                </a:hlinkClick>
              </a:rPr>
              <a:t>nvanderzouwen@freewheelchairmission.org</a:t>
            </a:r>
            <a:r>
              <a:rPr lang="en-US">
                <a:solidFill>
                  <a:schemeClr val="tx2"/>
                </a:solidFill>
              </a:rPr>
              <a:t> </a:t>
            </a:r>
          </a:p>
          <a:p>
            <a:r>
              <a:rPr lang="en-US">
                <a:solidFill>
                  <a:schemeClr val="tx2"/>
                </a:solidFill>
              </a:rPr>
              <a:t>Ở California </a:t>
            </a:r>
          </a:p>
          <a:p>
            <a:endParaRPr lang="en-US" dirty="0">
              <a:solidFill>
                <a:schemeClr val="tx2"/>
              </a:solidFill>
            </a:endParaRPr>
          </a:p>
        </p:txBody>
      </p:sp>
      <p:sp>
        <p:nvSpPr>
          <p:cNvPr id="11" name="TextBox 10">
            <a:extLst>
              <a:ext uri="{FF2B5EF4-FFF2-40B4-BE49-F238E27FC236}">
                <a16:creationId xmlns:a16="http://schemas.microsoft.com/office/drawing/2014/main" id="{F046D3A4-BA3C-234E-9318-6E7193BF8F54}"/>
              </a:ext>
            </a:extLst>
          </p:cNvPr>
          <p:cNvSpPr txBox="1"/>
          <p:nvPr/>
        </p:nvSpPr>
        <p:spPr>
          <a:xfrm>
            <a:off x="6096000" y="4506686"/>
            <a:ext cx="4908480" cy="1477328"/>
          </a:xfrm>
          <a:prstGeom prst="rect">
            <a:avLst/>
          </a:prstGeom>
          <a:noFill/>
        </p:spPr>
        <p:txBody>
          <a:bodyPr wrap="square">
            <a:spAutoFit/>
          </a:bodyPr>
          <a:lstStyle/>
          <a:p>
            <a:r>
              <a:rPr lang="en-US">
                <a:solidFill>
                  <a:schemeClr val="tx2"/>
                </a:solidFill>
              </a:rPr>
              <a:t>Tên và giấy chứng nhận của nhóm lắp ráp xe</a:t>
            </a:r>
          </a:p>
          <a:p>
            <a:r>
              <a:rPr lang="en-US">
                <a:solidFill>
                  <a:schemeClr val="tx2"/>
                </a:solidFill>
              </a:rPr>
              <a:t>Chuyên môn</a:t>
            </a:r>
          </a:p>
          <a:p>
            <a:r>
              <a:rPr lang="en-US">
                <a:solidFill>
                  <a:schemeClr val="tx2"/>
                </a:solidFill>
              </a:rPr>
              <a:t>Thông tin liên hệ </a:t>
            </a:r>
          </a:p>
          <a:p>
            <a:r>
              <a:rPr lang="en-US">
                <a:solidFill>
                  <a:schemeClr val="tx2"/>
                </a:solidFill>
              </a:rPr>
              <a:t>Địa điểm </a:t>
            </a:r>
          </a:p>
          <a:p>
            <a:endParaRPr lang="en-US" dirty="0">
              <a:solidFill>
                <a:schemeClr val="tx2"/>
              </a:solidFill>
            </a:endParaRPr>
          </a:p>
        </p:txBody>
      </p:sp>
      <p:sp>
        <p:nvSpPr>
          <p:cNvPr id="15" name="Title 11">
            <a:extLst>
              <a:ext uri="{FF2B5EF4-FFF2-40B4-BE49-F238E27FC236}">
                <a16:creationId xmlns:a16="http://schemas.microsoft.com/office/drawing/2014/main" id="{9DCD3832-5935-6942-8AA4-F1248431586A}"/>
              </a:ext>
            </a:extLst>
          </p:cNvPr>
          <p:cNvSpPr txBox="1">
            <a:spLocks/>
          </p:cNvSpPr>
          <p:nvPr/>
        </p:nvSpPr>
        <p:spPr>
          <a:xfrm>
            <a:off x="1072663" y="0"/>
            <a:ext cx="11289322" cy="1397285"/>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dirty="0" err="1"/>
              <a:t>Chào</a:t>
            </a:r>
            <a:r>
              <a:rPr lang="en-US" dirty="0"/>
              <a:t> </a:t>
            </a:r>
            <a:r>
              <a:rPr lang="en-US" dirty="0" err="1"/>
              <a:t>mừng</a:t>
            </a:r>
            <a:r>
              <a:rPr lang="en-US" dirty="0"/>
              <a:t> </a:t>
            </a:r>
            <a:r>
              <a:rPr lang="en-US" dirty="0" err="1"/>
              <a:t>bạn</a:t>
            </a:r>
            <a:r>
              <a:rPr lang="en-US" dirty="0"/>
              <a:t> </a:t>
            </a:r>
            <a:r>
              <a:rPr lang="en-US" dirty="0" err="1"/>
              <a:t>đến</a:t>
            </a:r>
            <a:r>
              <a:rPr lang="en-US" dirty="0"/>
              <a:t> </a:t>
            </a:r>
            <a:r>
              <a:rPr lang="en-US" dirty="0" err="1"/>
              <a:t>với</a:t>
            </a:r>
            <a:r>
              <a:rPr lang="en-US" dirty="0"/>
              <a:t> </a:t>
            </a:r>
            <a:r>
              <a:rPr lang="en-US" dirty="0" err="1"/>
              <a:t>Khóa</a:t>
            </a:r>
            <a:r>
              <a:rPr lang="en-US" dirty="0"/>
              <a:t> </a:t>
            </a:r>
            <a:r>
              <a:rPr lang="en-US" dirty="0" err="1"/>
              <a:t>Đào</a:t>
            </a:r>
            <a:r>
              <a:rPr lang="en-US" dirty="0"/>
              <a:t> </a:t>
            </a:r>
            <a:r>
              <a:rPr lang="en-US" dirty="0" err="1"/>
              <a:t>tạo</a:t>
            </a:r>
            <a:r>
              <a:rPr lang="en-US" dirty="0"/>
              <a:t> </a:t>
            </a:r>
            <a:r>
              <a:rPr lang="en-US" dirty="0" err="1"/>
              <a:t>cơ</a:t>
            </a:r>
            <a:r>
              <a:rPr lang="en-US" dirty="0"/>
              <a:t> </a:t>
            </a:r>
            <a:r>
              <a:rPr lang="en-US" dirty="0" err="1"/>
              <a:t>bản</a:t>
            </a:r>
            <a:r>
              <a:rPr lang="en-US" dirty="0"/>
              <a:t> </a:t>
            </a:r>
            <a:r>
              <a:rPr lang="en-US" dirty="0" err="1"/>
              <a:t>về</a:t>
            </a:r>
            <a:r>
              <a:rPr lang="en-US" dirty="0"/>
              <a:t> </a:t>
            </a:r>
            <a:r>
              <a:rPr lang="en-US" dirty="0" err="1"/>
              <a:t>xe</a:t>
            </a:r>
            <a:r>
              <a:rPr lang="en-US" dirty="0"/>
              <a:t> </a:t>
            </a:r>
            <a:r>
              <a:rPr lang="en-US" dirty="0" err="1"/>
              <a:t>lăn</a:t>
            </a:r>
            <a:r>
              <a:rPr lang="en-US" dirty="0"/>
              <a:t> </a:t>
            </a:r>
            <a:r>
              <a:rPr lang="en-US" dirty="0" err="1"/>
              <a:t>của</a:t>
            </a:r>
            <a:r>
              <a:rPr lang="en-US" dirty="0"/>
              <a:t> FWM!</a:t>
            </a:r>
          </a:p>
        </p:txBody>
      </p:sp>
      <p:sp>
        <p:nvSpPr>
          <p:cNvPr id="19" name="TextBox 18">
            <a:extLst>
              <a:ext uri="{FF2B5EF4-FFF2-40B4-BE49-F238E27FC236}">
                <a16:creationId xmlns:a16="http://schemas.microsoft.com/office/drawing/2014/main" id="{394ABCEF-F3A8-7A44-994A-6C6B1560A76E}"/>
              </a:ext>
            </a:extLst>
          </p:cNvPr>
          <p:cNvSpPr txBox="1"/>
          <p:nvPr/>
        </p:nvSpPr>
        <p:spPr>
          <a:xfrm>
            <a:off x="602488" y="1397285"/>
            <a:ext cx="4908480" cy="1754326"/>
          </a:xfrm>
          <a:prstGeom prst="rect">
            <a:avLst/>
          </a:prstGeom>
          <a:noFill/>
        </p:spPr>
        <p:txBody>
          <a:bodyPr wrap="square">
            <a:spAutoFit/>
          </a:bodyPr>
          <a:lstStyle/>
          <a:p>
            <a:r>
              <a:rPr lang="en-US" dirty="0" err="1">
                <a:solidFill>
                  <a:schemeClr val="tx2"/>
                </a:solidFill>
              </a:rPr>
              <a:t>Ilse</a:t>
            </a:r>
            <a:r>
              <a:rPr lang="en-US" dirty="0">
                <a:solidFill>
                  <a:schemeClr val="tx2"/>
                </a:solidFill>
              </a:rPr>
              <a:t> Caballeros, OT/PT, MAEF</a:t>
            </a:r>
          </a:p>
          <a:p>
            <a:r>
              <a:rPr lang="en-US" dirty="0" err="1">
                <a:solidFill>
                  <a:schemeClr val="tx2"/>
                </a:solidFill>
              </a:rPr>
              <a:t>Chuyên</a:t>
            </a:r>
            <a:r>
              <a:rPr lang="en-US" dirty="0">
                <a:solidFill>
                  <a:schemeClr val="tx2"/>
                </a:solidFill>
              </a:rPr>
              <a:t> </a:t>
            </a:r>
            <a:r>
              <a:rPr lang="en-US" dirty="0" err="1">
                <a:solidFill>
                  <a:schemeClr val="tx2"/>
                </a:solidFill>
              </a:rPr>
              <a:t>gia</a:t>
            </a:r>
            <a:r>
              <a:rPr lang="en-US" dirty="0">
                <a:solidFill>
                  <a:schemeClr val="tx2"/>
                </a:solidFill>
              </a:rPr>
              <a:t> </a:t>
            </a:r>
            <a:r>
              <a:rPr lang="en-US" dirty="0" err="1">
                <a:solidFill>
                  <a:schemeClr val="tx2"/>
                </a:solidFill>
              </a:rPr>
              <a:t>đào</a:t>
            </a:r>
            <a:r>
              <a:rPr lang="en-US" dirty="0">
                <a:solidFill>
                  <a:schemeClr val="tx2"/>
                </a:solidFill>
              </a:rPr>
              <a:t> </a:t>
            </a:r>
            <a:r>
              <a:rPr lang="en-US" dirty="0" err="1">
                <a:solidFill>
                  <a:schemeClr val="tx2"/>
                </a:solidFill>
              </a:rPr>
              <a:t>tạo</a:t>
            </a:r>
            <a:r>
              <a:rPr lang="en-US" dirty="0">
                <a:solidFill>
                  <a:schemeClr val="tx2"/>
                </a:solidFill>
              </a:rPr>
              <a:t> </a:t>
            </a:r>
            <a:r>
              <a:rPr lang="en-US" dirty="0" err="1">
                <a:solidFill>
                  <a:schemeClr val="tx2"/>
                </a:solidFill>
              </a:rPr>
              <a:t>tại</a:t>
            </a:r>
            <a:r>
              <a:rPr lang="en-US" dirty="0">
                <a:solidFill>
                  <a:schemeClr val="tx2"/>
                </a:solidFill>
              </a:rPr>
              <a:t> </a:t>
            </a:r>
            <a:r>
              <a:rPr lang="en-US" dirty="0" err="1">
                <a:solidFill>
                  <a:schemeClr val="tx2"/>
                </a:solidFill>
              </a:rPr>
              <a:t>khu</a:t>
            </a:r>
            <a:r>
              <a:rPr lang="en-US" dirty="0">
                <a:solidFill>
                  <a:schemeClr val="tx2"/>
                </a:solidFill>
              </a:rPr>
              <a:t> </a:t>
            </a:r>
            <a:r>
              <a:rPr lang="en-US" dirty="0" err="1">
                <a:solidFill>
                  <a:schemeClr val="tx2"/>
                </a:solidFill>
              </a:rPr>
              <a:t>vực</a:t>
            </a:r>
            <a:r>
              <a:rPr lang="en-US" dirty="0">
                <a:solidFill>
                  <a:schemeClr val="tx2"/>
                </a:solidFill>
              </a:rPr>
              <a:t> </a:t>
            </a:r>
            <a:r>
              <a:rPr lang="en-US" dirty="0" err="1">
                <a:solidFill>
                  <a:schemeClr val="tx2"/>
                </a:solidFill>
              </a:rPr>
              <a:t>Trung</a:t>
            </a:r>
            <a:r>
              <a:rPr lang="en-US" dirty="0">
                <a:solidFill>
                  <a:schemeClr val="tx2"/>
                </a:solidFill>
              </a:rPr>
              <a:t> </a:t>
            </a:r>
            <a:r>
              <a:rPr lang="en-US" dirty="0" err="1">
                <a:solidFill>
                  <a:schemeClr val="tx2"/>
                </a:solidFill>
              </a:rPr>
              <a:t>Mỹ</a:t>
            </a:r>
            <a:endParaRPr lang="en-US" dirty="0">
              <a:solidFill>
                <a:schemeClr val="tx2"/>
              </a:solidFill>
            </a:endParaRPr>
          </a:p>
          <a:p>
            <a:r>
              <a:rPr lang="en-US" dirty="0">
                <a:solidFill>
                  <a:schemeClr val="tx2"/>
                </a:solidFill>
              </a:rPr>
              <a:t>Free Wheelchair Mission (</a:t>
            </a:r>
            <a:r>
              <a:rPr lang="en-US" dirty="0" err="1">
                <a:solidFill>
                  <a:schemeClr val="tx2"/>
                </a:solidFill>
              </a:rPr>
              <a:t>Nhiệm</a:t>
            </a:r>
            <a:r>
              <a:rPr lang="en-US" dirty="0">
                <a:solidFill>
                  <a:schemeClr val="tx2"/>
                </a:solidFill>
              </a:rPr>
              <a:t> </a:t>
            </a:r>
            <a:r>
              <a:rPr lang="en-US" dirty="0" err="1">
                <a:solidFill>
                  <a:schemeClr val="tx2"/>
                </a:solidFill>
              </a:rPr>
              <a:t>vụ</a:t>
            </a:r>
            <a:r>
              <a:rPr lang="en-US" dirty="0">
                <a:solidFill>
                  <a:schemeClr val="tx2"/>
                </a:solidFill>
              </a:rPr>
              <a:t> </a:t>
            </a:r>
            <a:r>
              <a:rPr lang="en-US" dirty="0" err="1">
                <a:solidFill>
                  <a:schemeClr val="tx2"/>
                </a:solidFill>
              </a:rPr>
              <a:t>Xe</a:t>
            </a:r>
            <a:r>
              <a:rPr lang="en-US" dirty="0">
                <a:solidFill>
                  <a:schemeClr val="tx2"/>
                </a:solidFill>
              </a:rPr>
              <a:t> </a:t>
            </a:r>
            <a:r>
              <a:rPr lang="en-US" dirty="0" err="1">
                <a:solidFill>
                  <a:schemeClr val="tx2"/>
                </a:solidFill>
              </a:rPr>
              <a:t>lăn</a:t>
            </a:r>
            <a:r>
              <a:rPr lang="en-US" dirty="0">
                <a:solidFill>
                  <a:schemeClr val="tx2"/>
                </a:solidFill>
              </a:rPr>
              <a:t> </a:t>
            </a:r>
            <a:r>
              <a:rPr lang="en-US" dirty="0" err="1">
                <a:solidFill>
                  <a:schemeClr val="tx2"/>
                </a:solidFill>
              </a:rPr>
              <a:t>Miễn</a:t>
            </a:r>
            <a:r>
              <a:rPr lang="en-US" dirty="0">
                <a:solidFill>
                  <a:schemeClr val="tx2"/>
                </a:solidFill>
              </a:rPr>
              <a:t> </a:t>
            </a:r>
            <a:r>
              <a:rPr lang="en-US" dirty="0" err="1">
                <a:solidFill>
                  <a:schemeClr val="tx2"/>
                </a:solidFill>
              </a:rPr>
              <a:t>phí</a:t>
            </a:r>
            <a:r>
              <a:rPr lang="en-US" dirty="0">
                <a:solidFill>
                  <a:schemeClr val="tx2"/>
                </a:solidFill>
              </a:rPr>
              <a:t>)</a:t>
            </a:r>
          </a:p>
          <a:p>
            <a:r>
              <a:rPr lang="en-US" dirty="0">
                <a:solidFill>
                  <a:schemeClr val="tx2"/>
                </a:solidFill>
                <a:hlinkClick r:id="rId6">
                  <a:extLst>
                    <a:ext uri="{A12FA001-AC4F-418D-AE19-62706E023703}">
                      <ahyp:hlinkClr xmlns:ahyp="http://schemas.microsoft.com/office/drawing/2018/hyperlinkcolor" val="tx"/>
                    </a:ext>
                  </a:extLst>
                </a:hlinkClick>
              </a:rPr>
              <a:t>icaballeros@freewheelchairmission.org</a:t>
            </a:r>
            <a:r>
              <a:rPr lang="en-US" dirty="0">
                <a:solidFill>
                  <a:schemeClr val="tx2"/>
                </a:solidFill>
              </a:rPr>
              <a:t> </a:t>
            </a:r>
          </a:p>
          <a:p>
            <a:r>
              <a:rPr lang="en-US" dirty="0">
                <a:solidFill>
                  <a:schemeClr val="tx2"/>
                </a:solidFill>
              </a:rPr>
              <a:t>Ở Guatemala</a:t>
            </a:r>
          </a:p>
          <a:p>
            <a:endParaRPr lang="en-US" dirty="0">
              <a:solidFill>
                <a:schemeClr val="tx2"/>
              </a:solidFill>
            </a:endParaRPr>
          </a:p>
        </p:txBody>
      </p:sp>
      <p:sp>
        <p:nvSpPr>
          <p:cNvPr id="20" name="TextBox 19">
            <a:extLst>
              <a:ext uri="{FF2B5EF4-FFF2-40B4-BE49-F238E27FC236}">
                <a16:creationId xmlns:a16="http://schemas.microsoft.com/office/drawing/2014/main" id="{201F7944-D4F2-934E-AA20-BFC52D456B8C}"/>
              </a:ext>
            </a:extLst>
          </p:cNvPr>
          <p:cNvSpPr txBox="1"/>
          <p:nvPr/>
        </p:nvSpPr>
        <p:spPr>
          <a:xfrm>
            <a:off x="6010774" y="1397285"/>
            <a:ext cx="4908480" cy="1754326"/>
          </a:xfrm>
          <a:prstGeom prst="rect">
            <a:avLst/>
          </a:prstGeom>
          <a:noFill/>
        </p:spPr>
        <p:txBody>
          <a:bodyPr wrap="square">
            <a:spAutoFit/>
          </a:bodyPr>
          <a:lstStyle/>
          <a:p>
            <a:r>
              <a:rPr lang="en-US">
                <a:solidFill>
                  <a:schemeClr val="tx2"/>
                </a:solidFill>
              </a:rPr>
              <a:t>Crystal Jackson, MPH </a:t>
            </a:r>
          </a:p>
          <a:p>
            <a:r>
              <a:rPr lang="en-US">
                <a:solidFill>
                  <a:schemeClr val="tx2"/>
                </a:solidFill>
              </a:rPr>
              <a:t>Điều phối viên Chương trình Y tế</a:t>
            </a:r>
          </a:p>
          <a:p>
            <a:r>
              <a:rPr lang="en-US">
                <a:solidFill>
                  <a:schemeClr val="tx2"/>
                </a:solidFill>
              </a:rPr>
              <a:t>Free Wheelchair Mission (Nhiệm vụ Xe lăn Miễn phí)</a:t>
            </a:r>
          </a:p>
          <a:p>
            <a:r>
              <a:rPr lang="en-US">
                <a:solidFill>
                  <a:schemeClr val="tx2"/>
                </a:solidFill>
                <a:hlinkClick r:id="rId7">
                  <a:extLst>
                    <a:ext uri="{A12FA001-AC4F-418D-AE19-62706E023703}">
                      <ahyp:hlinkClr xmlns:ahyp="http://schemas.microsoft.com/office/drawing/2018/hyperlinkcolor" val="tx"/>
                    </a:ext>
                  </a:extLst>
                </a:hlinkClick>
              </a:rPr>
              <a:t>cjackson@freewheelchairmission.org</a:t>
            </a:r>
            <a:r>
              <a:rPr lang="en-US">
                <a:solidFill>
                  <a:schemeClr val="tx2"/>
                </a:solidFill>
              </a:rPr>
              <a:t> </a:t>
            </a:r>
          </a:p>
          <a:p>
            <a:r>
              <a:rPr lang="en-US">
                <a:solidFill>
                  <a:schemeClr val="tx2"/>
                </a:solidFill>
              </a:rPr>
              <a:t>Ở California </a:t>
            </a:r>
          </a:p>
          <a:p>
            <a:endParaRPr lang="en-US" dirty="0">
              <a:solidFill>
                <a:schemeClr val="tx2"/>
              </a:solidFill>
            </a:endParaRPr>
          </a:p>
        </p:txBody>
      </p:sp>
    </p:spTree>
    <p:custDataLst>
      <p:tags r:id="rId1"/>
    </p:custDataLst>
    <p:extLst>
      <p:ext uri="{BB962C8B-B14F-4D97-AF65-F5344CB8AC3E}">
        <p14:creationId xmlns:p14="http://schemas.microsoft.com/office/powerpoint/2010/main" val="3229978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Nhận thức của Người khuyết tật &amp; Ngôn ngữ</a:t>
            </a:r>
          </a:p>
        </p:txBody>
      </p:sp>
      <p:sp>
        <p:nvSpPr>
          <p:cNvPr id="3" name="Content Placeholder 2"/>
          <p:cNvSpPr>
            <a:spLocks noGrp="1"/>
          </p:cNvSpPr>
          <p:nvPr>
            <p:ph idx="1"/>
          </p:nvPr>
        </p:nvSpPr>
        <p:spPr>
          <a:xfrm>
            <a:off x="859537" y="1397286"/>
            <a:ext cx="6986016" cy="4643918"/>
          </a:xfrm>
        </p:spPr>
        <p:txBody>
          <a:bodyPr/>
          <a:lstStyle/>
          <a:p>
            <a:r>
              <a:rPr lang="en-US">
                <a:solidFill>
                  <a:schemeClr val="tx2"/>
                </a:solidFill>
                <a:latin typeface="Gotham Medium Regular" panose="02000604030000020004" pitchFamily="2" charset="0"/>
              </a:rPr>
              <a:t>Hãy đối xử với mọi người theo cách mà bạn muốn được đối xử: </a:t>
            </a:r>
          </a:p>
          <a:p>
            <a:pPr marL="1143000" lvl="1" indent="-457200">
              <a:buFont typeface="Arial" charset="0"/>
              <a:buChar char="•"/>
            </a:pPr>
            <a:r>
              <a:rPr lang="en-US">
                <a:latin typeface="Gotham" panose="02000604030000020004" pitchFamily="50" charset="0"/>
              </a:rPr>
              <a:t>Hãy đặt câu hỏi trước khi hỗ trợ</a:t>
            </a:r>
          </a:p>
          <a:p>
            <a:pPr marL="1143000" lvl="1" indent="-457200">
              <a:buFont typeface="Arial" charset="0"/>
              <a:buChar char="•"/>
            </a:pPr>
            <a:r>
              <a:rPr lang="en-US">
                <a:latin typeface="Gotham" panose="02000604030000020004" pitchFamily="50" charset="0"/>
              </a:rPr>
              <a:t>Hãy giải thích việc bạn đang làm</a:t>
            </a:r>
          </a:p>
          <a:p>
            <a:pPr marL="1143000" lvl="1" indent="-457200">
              <a:buFont typeface="Arial" charset="0"/>
              <a:buChar char="•"/>
            </a:pPr>
            <a:r>
              <a:rPr lang="en-US">
                <a:latin typeface="Gotham" panose="02000604030000020004" pitchFamily="50" charset="0"/>
              </a:rPr>
              <a:t>Trước hết hãy trò chuyện với người sử dụng xe lăn</a:t>
            </a:r>
          </a:p>
          <a:p>
            <a:pPr marL="1143000" lvl="1" indent="-457200">
              <a:buFont typeface="Arial" charset="0"/>
              <a:buChar char="•"/>
            </a:pPr>
            <a:r>
              <a:rPr lang="en-US">
                <a:latin typeface="Gotham" panose="02000604030000020004" pitchFamily="50" charset="0"/>
              </a:rPr>
              <a:t>Hãy sử dụng ngôn ngữ phù hợp</a:t>
            </a:r>
          </a:p>
          <a:p>
            <a:pPr marL="1143000" lvl="1" indent="-457200">
              <a:buFont typeface="Arial" charset="0"/>
              <a:buChar char="•"/>
            </a:pPr>
            <a:r>
              <a:rPr lang="en-US">
                <a:latin typeface="Gotham" panose="02000604030000020004" pitchFamily="50" charset="0"/>
              </a:rPr>
              <a:t>Hãy nói cho họ biết về các chương trình khác đang được tổ chức của bạn cung cấp</a:t>
            </a:r>
            <a:endParaRPr lang="en-US" dirty="0"/>
          </a:p>
        </p:txBody>
      </p:sp>
      <p:pic>
        <p:nvPicPr>
          <p:cNvPr id="4" name="Picture 2" descr="c88ac4d2-a8a8-4c75-83ed-422f27271b4e@namprd05">
            <a:extLst>
              <a:ext uri="{FF2B5EF4-FFF2-40B4-BE49-F238E27FC236}">
                <a16:creationId xmlns:a16="http://schemas.microsoft.com/office/drawing/2014/main" id="{C8328556-126B-A046-AF47-AF66E6F8C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002438" y="1764103"/>
            <a:ext cx="4439725" cy="3329794"/>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1928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Chẩn đoán &amp; Kịch bản </a:t>
            </a:r>
          </a:p>
        </p:txBody>
      </p:sp>
      <p:pic>
        <p:nvPicPr>
          <p:cNvPr id="4" name="Picture 3">
            <a:extLst>
              <a:ext uri="{FF2B5EF4-FFF2-40B4-BE49-F238E27FC236}">
                <a16:creationId xmlns:a16="http://schemas.microsoft.com/office/drawing/2014/main" id="{F3AE82C9-E6AC-F446-A237-56949E6D93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38200" y="2392568"/>
            <a:ext cx="1771729" cy="2043536"/>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2FAB3215-1D05-DB4F-8CA0-C4E0C98905F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49994" y="2402484"/>
            <a:ext cx="1332609" cy="2105047"/>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1C81A094-B547-A941-910F-0F39FCF705D2}"/>
              </a:ext>
            </a:extLst>
          </p:cNvPr>
          <p:cNvPicPr/>
          <p:nvPr/>
        </p:nvPicPr>
        <p:blipFill rotWithShape="1">
          <a:blip r:embed="rId7">
            <a:extLst>
              <a:ext uri="{28A0092B-C50C-407E-A947-70E740481C1C}">
                <a14:useLocalDpi xmlns:a14="http://schemas.microsoft.com/office/drawing/2010/main" val="0"/>
              </a:ext>
            </a:extLst>
          </a:blip>
          <a:srcRect l="7742" t="19009" r="25331" b="16030"/>
          <a:stretch/>
        </p:blipFill>
        <p:spPr bwMode="auto">
          <a:xfrm>
            <a:off x="5222668" y="2433239"/>
            <a:ext cx="1345429" cy="204353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7" name="Picture 6" descr="http://www.worlddiabetesfoundation.org/media(2254,1033)/Amputations_tamilnadu.jpg">
            <a:extLst>
              <a:ext uri="{FF2B5EF4-FFF2-40B4-BE49-F238E27FC236}">
                <a16:creationId xmlns:a16="http://schemas.microsoft.com/office/drawing/2014/main" id="{1108AA3F-359F-7640-A104-A13995D8954C}"/>
              </a:ext>
            </a:extLst>
          </p:cNvPr>
          <p:cNvPicPr/>
          <p:nvPr/>
        </p:nvPicPr>
        <p:blipFill rotWithShape="1">
          <a:blip r:embed="rId8">
            <a:extLst>
              <a:ext uri="{28A0092B-C50C-407E-A947-70E740481C1C}">
                <a14:useLocalDpi xmlns:a14="http://schemas.microsoft.com/office/drawing/2010/main" val="0"/>
              </a:ext>
            </a:extLst>
          </a:blip>
          <a:srcRect r="29428" b="3624"/>
          <a:stretch/>
        </p:blipFill>
        <p:spPr bwMode="auto">
          <a:xfrm>
            <a:off x="7208162" y="2433239"/>
            <a:ext cx="2275456" cy="2105047"/>
          </a:xfrm>
          <a:prstGeom prst="rect">
            <a:avLst/>
          </a:prstGeom>
          <a:ln w="127000" cap="sq" cmpd="sng" algn="ctr">
            <a:solidFill>
              <a:schemeClr val="tx2"/>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8" name="Picture 7" descr="C:\Users\nvanderzouwen\AppData\Local\Microsoft\Windows\Temporary Internet Files\Content.Outlook\466T1XF6\Smiling Man.jpg">
            <a:extLst>
              <a:ext uri="{FF2B5EF4-FFF2-40B4-BE49-F238E27FC236}">
                <a16:creationId xmlns:a16="http://schemas.microsoft.com/office/drawing/2014/main" id="{0BCC5FA2-A86A-9941-ACC4-7E0E01BA3090}"/>
              </a:ext>
            </a:extLst>
          </p:cNvPr>
          <p:cNvPicPr/>
          <p:nvPr/>
        </p:nvPicPr>
        <p:blipFill rotWithShape="1">
          <a:blip r:embed="rId9">
            <a:extLst>
              <a:ext uri="{28A0092B-C50C-407E-A947-70E740481C1C}">
                <a14:useLocalDpi xmlns:a14="http://schemas.microsoft.com/office/drawing/2010/main" val="0"/>
              </a:ext>
            </a:extLst>
          </a:blip>
          <a:srcRect l="20548" t="16098" r="20420" b="7574"/>
          <a:stretch/>
        </p:blipFill>
        <p:spPr bwMode="auto">
          <a:xfrm>
            <a:off x="10123683" y="2306149"/>
            <a:ext cx="1216438" cy="229771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38104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Loét điểm tủy </a:t>
            </a:r>
          </a:p>
        </p:txBody>
      </p:sp>
      <p:sp>
        <p:nvSpPr>
          <p:cNvPr id="3" name="Content Placeholder 2"/>
          <p:cNvSpPr>
            <a:spLocks noGrp="1"/>
          </p:cNvSpPr>
          <p:nvPr>
            <p:ph idx="1"/>
          </p:nvPr>
        </p:nvSpPr>
        <p:spPr>
          <a:xfrm>
            <a:off x="514280" y="1328161"/>
            <a:ext cx="5876471" cy="2100839"/>
          </a:xfrm>
        </p:spPr>
        <p:txBody>
          <a:bodyPr>
            <a:normAutofit/>
          </a:bodyPr>
          <a:lstStyle/>
          <a:p>
            <a:r>
              <a:rPr lang="en-US">
                <a:solidFill>
                  <a:schemeClr val="tx2"/>
                </a:solidFill>
              </a:rPr>
              <a:t>Loét điểm tủy là gì?</a:t>
            </a:r>
          </a:p>
          <a:p>
            <a:pPr lvl="1"/>
            <a:r>
              <a:rPr lang="en-US">
                <a:solidFill>
                  <a:schemeClr val="accent3"/>
                </a:solidFill>
                <a:latin typeface="Gotham Regular" panose="02000604030000020004" pitchFamily="2" charset="0"/>
              </a:rPr>
              <a:t>Loét do áp lực, ma sát, hoặc lực cắt gây ra</a:t>
            </a:r>
          </a:p>
          <a:p>
            <a:r>
              <a:rPr lang="en-US">
                <a:solidFill>
                  <a:schemeClr val="tx2"/>
                </a:solidFill>
              </a:rPr>
              <a:t>Giới thiệu đến chuyên gia y tế nếu có người bị loét điểm tủy</a:t>
            </a:r>
          </a:p>
          <a:p>
            <a:endParaRPr lang="en-US">
              <a:solidFill>
                <a:schemeClr val="accent3"/>
              </a:solidFill>
              <a:latin typeface="Gotham Regular" panose="02000604030000020004" pitchFamily="2" charset="0"/>
            </a:endParaRPr>
          </a:p>
          <a:p>
            <a:pPr lvl="1"/>
            <a:endParaRPr lang="en-US"/>
          </a:p>
        </p:txBody>
      </p:sp>
      <p:pic>
        <p:nvPicPr>
          <p:cNvPr id="5" name="Picture 4" descr="A close up of a piece of paper  Description generated with high confidence">
            <a:extLst>
              <a:ext uri="{FF2B5EF4-FFF2-40B4-BE49-F238E27FC236}">
                <a16:creationId xmlns:a16="http://schemas.microsoft.com/office/drawing/2014/main" id="{A3230FA6-05E3-4313-A4DD-943CE6D0CA85}"/>
              </a:ext>
            </a:extLst>
          </p:cNvPr>
          <p:cNvPicPr>
            <a:picLocks noChangeAspect="1"/>
          </p:cNvPicPr>
          <p:nvPr/>
        </p:nvPicPr>
        <p:blipFill>
          <a:blip r:embed="rId5"/>
          <a:stretch>
            <a:fillRect/>
          </a:stretch>
        </p:blipFill>
        <p:spPr>
          <a:xfrm>
            <a:off x="380895" y="4258147"/>
            <a:ext cx="2291967" cy="1904476"/>
          </a:xfrm>
          <a:prstGeom prst="rect">
            <a:avLst/>
          </a:prstGeom>
        </p:spPr>
      </p:pic>
      <p:pic>
        <p:nvPicPr>
          <p:cNvPr id="9" name="Picture 8" descr="A close up of a logo  Description generated with very high confidence">
            <a:extLst>
              <a:ext uri="{FF2B5EF4-FFF2-40B4-BE49-F238E27FC236}">
                <a16:creationId xmlns:a16="http://schemas.microsoft.com/office/drawing/2014/main" id="{B8F4896F-8809-4630-B3A1-BF2C5D2CBC41}"/>
              </a:ext>
            </a:extLst>
          </p:cNvPr>
          <p:cNvPicPr>
            <a:picLocks noChangeAspect="1"/>
          </p:cNvPicPr>
          <p:nvPr/>
        </p:nvPicPr>
        <p:blipFill>
          <a:blip r:embed="rId6"/>
          <a:stretch>
            <a:fillRect/>
          </a:stretch>
        </p:blipFill>
        <p:spPr>
          <a:xfrm>
            <a:off x="3251950" y="4258147"/>
            <a:ext cx="2359148" cy="1904476"/>
          </a:xfrm>
          <a:prstGeom prst="rect">
            <a:avLst/>
          </a:prstGeom>
        </p:spPr>
      </p:pic>
      <p:pic>
        <p:nvPicPr>
          <p:cNvPr id="11" name="Picture 10">
            <a:extLst>
              <a:ext uri="{FF2B5EF4-FFF2-40B4-BE49-F238E27FC236}">
                <a16:creationId xmlns:a16="http://schemas.microsoft.com/office/drawing/2014/main" id="{0244BA79-BC2E-42D2-B437-408D133B2378}"/>
              </a:ext>
            </a:extLst>
          </p:cNvPr>
          <p:cNvPicPr>
            <a:picLocks noChangeAspect="1"/>
          </p:cNvPicPr>
          <p:nvPr/>
        </p:nvPicPr>
        <p:blipFill>
          <a:blip r:embed="rId7"/>
          <a:stretch>
            <a:fillRect/>
          </a:stretch>
        </p:blipFill>
        <p:spPr>
          <a:xfrm>
            <a:off x="6190186" y="4311621"/>
            <a:ext cx="2336935" cy="1904477"/>
          </a:xfrm>
          <a:prstGeom prst="rect">
            <a:avLst/>
          </a:prstGeom>
        </p:spPr>
      </p:pic>
      <p:pic>
        <p:nvPicPr>
          <p:cNvPr id="13" name="Picture 12" descr="A close up of a logo  Description generated with very high confidence">
            <a:extLst>
              <a:ext uri="{FF2B5EF4-FFF2-40B4-BE49-F238E27FC236}">
                <a16:creationId xmlns:a16="http://schemas.microsoft.com/office/drawing/2014/main" id="{C58B7F11-3680-4F8C-A933-7C50853AA914}"/>
              </a:ext>
            </a:extLst>
          </p:cNvPr>
          <p:cNvPicPr>
            <a:picLocks noChangeAspect="1"/>
          </p:cNvPicPr>
          <p:nvPr/>
        </p:nvPicPr>
        <p:blipFill>
          <a:blip r:embed="rId8"/>
          <a:stretch>
            <a:fillRect/>
          </a:stretch>
        </p:blipFill>
        <p:spPr>
          <a:xfrm>
            <a:off x="9106209" y="4258134"/>
            <a:ext cx="2348570" cy="1904477"/>
          </a:xfrm>
          <a:prstGeom prst="rect">
            <a:avLst/>
          </a:prstGeom>
        </p:spPr>
      </p:pic>
      <p:pic>
        <p:nvPicPr>
          <p:cNvPr id="8" name="Picture 2" descr="37c74756-25f3-4080-936d-89c0ed05f488@namprd05">
            <a:extLst>
              <a:ext uri="{FF2B5EF4-FFF2-40B4-BE49-F238E27FC236}">
                <a16:creationId xmlns:a16="http://schemas.microsoft.com/office/drawing/2014/main" id="{CD18652A-7BD1-3947-9973-15EB06DBB3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3694" y="1397285"/>
            <a:ext cx="4730562" cy="2660941"/>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4055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Loét điểm tủy (tiếp tục) </a:t>
            </a:r>
          </a:p>
        </p:txBody>
      </p:sp>
      <p:sp>
        <p:nvSpPr>
          <p:cNvPr id="3" name="Content Placeholder 2"/>
          <p:cNvSpPr>
            <a:spLocks noGrp="1"/>
          </p:cNvSpPr>
          <p:nvPr>
            <p:ph idx="1"/>
          </p:nvPr>
        </p:nvSpPr>
        <p:spPr>
          <a:xfrm>
            <a:off x="1066750" y="1138495"/>
            <a:ext cx="6230791" cy="1115607"/>
          </a:xfrm>
        </p:spPr>
        <p:txBody>
          <a:bodyPr/>
          <a:lstStyle/>
          <a:p>
            <a:r>
              <a:rPr lang="en-US">
                <a:solidFill>
                  <a:schemeClr val="tx2"/>
                </a:solidFill>
              </a:rPr>
              <a:t>Vị trí phổ biến trên cơ thể người bị loét điểm tủy.</a:t>
            </a:r>
          </a:p>
          <a:p>
            <a:endParaRPr lang="en-US">
              <a:solidFill>
                <a:schemeClr val="tx2"/>
              </a:solidFill>
            </a:endParaRPr>
          </a:p>
        </p:txBody>
      </p:sp>
      <p:pic>
        <p:nvPicPr>
          <p:cNvPr id="8" name="Picture 7">
            <a:extLst>
              <a:ext uri="{FF2B5EF4-FFF2-40B4-BE49-F238E27FC236}">
                <a16:creationId xmlns:a16="http://schemas.microsoft.com/office/drawing/2014/main" id="{B0331FAC-77CB-8246-A0AF-F281F993E9E8}"/>
              </a:ext>
            </a:extLst>
          </p:cNvPr>
          <p:cNvPicPr>
            <a:picLocks noChangeAspect="1"/>
          </p:cNvPicPr>
          <p:nvPr/>
        </p:nvPicPr>
        <p:blipFill>
          <a:blip r:embed="rId5"/>
          <a:stretch>
            <a:fillRect/>
          </a:stretch>
        </p:blipFill>
        <p:spPr>
          <a:xfrm>
            <a:off x="184031" y="2254102"/>
            <a:ext cx="3826970" cy="3826970"/>
          </a:xfrm>
          <a:prstGeom prst="rect">
            <a:avLst/>
          </a:prstGeom>
        </p:spPr>
      </p:pic>
      <p:pic>
        <p:nvPicPr>
          <p:cNvPr id="10" name="Picture 9">
            <a:extLst>
              <a:ext uri="{FF2B5EF4-FFF2-40B4-BE49-F238E27FC236}">
                <a16:creationId xmlns:a16="http://schemas.microsoft.com/office/drawing/2014/main" id="{54F576F2-61B9-0D4F-A1E4-55CF22B0936A}"/>
              </a:ext>
            </a:extLst>
          </p:cNvPr>
          <p:cNvPicPr>
            <a:picLocks noChangeAspect="1"/>
          </p:cNvPicPr>
          <p:nvPr/>
        </p:nvPicPr>
        <p:blipFill>
          <a:blip r:embed="rId6"/>
          <a:stretch>
            <a:fillRect/>
          </a:stretch>
        </p:blipFill>
        <p:spPr>
          <a:xfrm>
            <a:off x="4316748" y="2254102"/>
            <a:ext cx="3978164" cy="3978164"/>
          </a:xfrm>
          <a:prstGeom prst="rect">
            <a:avLst/>
          </a:prstGeom>
        </p:spPr>
      </p:pic>
      <p:pic>
        <p:nvPicPr>
          <p:cNvPr id="7" name="Picture 2" descr="0f14b83f-b4f3-4cce-a826-3e1d4ac1397b@namprd05">
            <a:extLst>
              <a:ext uri="{FF2B5EF4-FFF2-40B4-BE49-F238E27FC236}">
                <a16:creationId xmlns:a16="http://schemas.microsoft.com/office/drawing/2014/main" id="{FAA05324-7769-764C-8F10-83B2F789DB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89" t="15323" r="20358" b="6129"/>
          <a:stretch/>
        </p:blipFill>
        <p:spPr bwMode="auto">
          <a:xfrm>
            <a:off x="9058939" y="1290275"/>
            <a:ext cx="2949029" cy="286682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093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1.4 Phù hợp </a:t>
            </a:r>
          </a:p>
        </p:txBody>
      </p:sp>
      <p:sp>
        <p:nvSpPr>
          <p:cNvPr id="3" name="Text Placeholder 2">
            <a:extLst>
              <a:ext uri="{FF2B5EF4-FFF2-40B4-BE49-F238E27FC236}">
                <a16:creationId xmlns:a16="http://schemas.microsoft.com/office/drawing/2014/main" id="{3ADFA1F0-B500-534D-8F3E-EE5EDF1910A2}"/>
              </a:ext>
            </a:extLst>
          </p:cNvPr>
          <p:cNvSpPr>
            <a:spLocks noGrp="1"/>
          </p:cNvSpPr>
          <p:nvPr>
            <p:ph type="body" idx="1"/>
          </p:nvPr>
        </p:nvSpPr>
        <p:spPr>
          <a:xfrm>
            <a:off x="831850" y="4232953"/>
            <a:ext cx="10515600" cy="1856697"/>
          </a:xfrm>
        </p:spPr>
        <p:txBody>
          <a:bodyPr/>
          <a:lstStyle/>
          <a:p>
            <a:r>
              <a:rPr lang="en-US"/>
              <a:t>Đánh giá, chỉ định, lắp ráp, điều chỉnh</a:t>
            </a:r>
          </a:p>
        </p:txBody>
      </p:sp>
    </p:spTree>
    <p:custDataLst>
      <p:tags r:id="rId1"/>
    </p:custDataLst>
    <p:extLst>
      <p:ext uri="{BB962C8B-B14F-4D97-AF65-F5344CB8AC3E}">
        <p14:creationId xmlns:p14="http://schemas.microsoft.com/office/powerpoint/2010/main" val="1720283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8108" y="0"/>
            <a:ext cx="10699679" cy="1397285"/>
          </a:xfrm>
        </p:spPr>
        <p:txBody>
          <a:bodyPr/>
          <a:lstStyle/>
          <a:p>
            <a:r>
              <a:rPr lang="en-US"/>
              <a:t>Tính phù hợp chung </a:t>
            </a:r>
          </a:p>
        </p:txBody>
      </p:sp>
      <p:pic>
        <p:nvPicPr>
          <p:cNvPr id="5" name="Picture 4" descr="A person sitting on a bench  Description automatically generated">
            <a:extLst>
              <a:ext uri="{FF2B5EF4-FFF2-40B4-BE49-F238E27FC236}">
                <a16:creationId xmlns:a16="http://schemas.microsoft.com/office/drawing/2014/main" id="{29ABA95C-9AD5-6445-B21E-E8AB12A0764C}"/>
              </a:ext>
            </a:extLst>
          </p:cNvPr>
          <p:cNvPicPr>
            <a:picLocks noChangeAspect="1"/>
          </p:cNvPicPr>
          <p:nvPr/>
        </p:nvPicPr>
        <p:blipFill>
          <a:blip r:embed="rId5"/>
          <a:stretch>
            <a:fillRect/>
          </a:stretch>
        </p:blipFill>
        <p:spPr>
          <a:xfrm>
            <a:off x="8816629" y="2049834"/>
            <a:ext cx="3183305" cy="4244406"/>
          </a:xfrm>
          <a:prstGeom prst="rect">
            <a:avLst/>
          </a:prstGeom>
        </p:spPr>
      </p:pic>
      <p:pic>
        <p:nvPicPr>
          <p:cNvPr id="14" name="Picture 13" descr="A person riding on the back of a bicycle  Description automatically generated">
            <a:extLst>
              <a:ext uri="{FF2B5EF4-FFF2-40B4-BE49-F238E27FC236}">
                <a16:creationId xmlns:a16="http://schemas.microsoft.com/office/drawing/2014/main" id="{68FCE1E1-7AC7-9044-BE04-32EC12912A0A}"/>
              </a:ext>
            </a:extLst>
          </p:cNvPr>
          <p:cNvPicPr>
            <a:picLocks noChangeAspect="1"/>
          </p:cNvPicPr>
          <p:nvPr/>
        </p:nvPicPr>
        <p:blipFill rotWithShape="1">
          <a:blip r:embed="rId6"/>
          <a:srcRect l="30626" r="14394"/>
          <a:stretch/>
        </p:blipFill>
        <p:spPr>
          <a:xfrm>
            <a:off x="302320" y="1913152"/>
            <a:ext cx="3895594" cy="4723715"/>
          </a:xfrm>
          <a:prstGeom prst="rect">
            <a:avLst/>
          </a:prstGeom>
        </p:spPr>
      </p:pic>
      <p:cxnSp>
        <p:nvCxnSpPr>
          <p:cNvPr id="16" name="Straight Connector 15">
            <a:extLst>
              <a:ext uri="{FF2B5EF4-FFF2-40B4-BE49-F238E27FC236}">
                <a16:creationId xmlns:a16="http://schemas.microsoft.com/office/drawing/2014/main" id="{EF982063-8E22-D04C-980C-53C78E5ABCF2}"/>
              </a:ext>
            </a:extLst>
          </p:cNvPr>
          <p:cNvCxnSpPr/>
          <p:nvPr/>
        </p:nvCxnSpPr>
        <p:spPr>
          <a:xfrm>
            <a:off x="4559474" y="1215025"/>
            <a:ext cx="0" cy="5210827"/>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131F6E-3B60-3140-8D43-7B97B4148CFC}"/>
              </a:ext>
            </a:extLst>
          </p:cNvPr>
          <p:cNvSpPr txBox="1"/>
          <p:nvPr/>
        </p:nvSpPr>
        <p:spPr>
          <a:xfrm>
            <a:off x="1817649" y="1240077"/>
            <a:ext cx="889987" cy="369332"/>
          </a:xfrm>
          <a:prstGeom prst="rect">
            <a:avLst/>
          </a:prstGeom>
          <a:noFill/>
        </p:spPr>
        <p:txBody>
          <a:bodyPr wrap="none">
            <a:spAutoFit/>
          </a:bodyPr>
          <a:lstStyle/>
          <a:p>
            <a:r>
              <a:rPr lang="en-US"/>
              <a:t>TỐT</a:t>
            </a:r>
          </a:p>
          <a:p>
            <a:endParaRPr lang="en-US"/>
          </a:p>
        </p:txBody>
      </p:sp>
      <p:sp>
        <p:nvSpPr>
          <p:cNvPr id="18" name="TextBox 17">
            <a:extLst>
              <a:ext uri="{FF2B5EF4-FFF2-40B4-BE49-F238E27FC236}">
                <a16:creationId xmlns:a16="http://schemas.microsoft.com/office/drawing/2014/main" id="{AFFF659B-FFBF-DB4A-91F1-C6444EDC0EA5}"/>
              </a:ext>
            </a:extLst>
          </p:cNvPr>
          <p:cNvSpPr txBox="1"/>
          <p:nvPr/>
        </p:nvSpPr>
        <p:spPr>
          <a:xfrm>
            <a:off x="9344417" y="1051811"/>
            <a:ext cx="1787669" cy="646331"/>
          </a:xfrm>
          <a:prstGeom prst="rect">
            <a:avLst/>
          </a:prstGeom>
          <a:noFill/>
        </p:spPr>
        <p:txBody>
          <a:bodyPr wrap="none">
            <a:spAutoFit/>
          </a:bodyPr>
          <a:lstStyle/>
          <a:p>
            <a:pPr algn="ctr"/>
            <a:r>
              <a:rPr lang="en-US"/>
              <a:t>XE LĂN</a:t>
            </a:r>
          </a:p>
          <a:p>
            <a:pPr algn="ctr"/>
            <a:r>
              <a:rPr lang="en-US"/>
              <a:t> </a:t>
            </a:r>
          </a:p>
          <a:p>
            <a:pPr algn="ctr"/>
            <a:r>
              <a:rPr lang="en-US"/>
              <a:t>QUÁ LỚN</a:t>
            </a:r>
          </a:p>
          <a:p>
            <a:pPr algn="ctr"/>
            <a:r>
              <a:rPr lang="en-US"/>
              <a:t> </a:t>
            </a:r>
          </a:p>
        </p:txBody>
      </p:sp>
      <p:sp>
        <p:nvSpPr>
          <p:cNvPr id="19" name="TextBox 18">
            <a:extLst>
              <a:ext uri="{FF2B5EF4-FFF2-40B4-BE49-F238E27FC236}">
                <a16:creationId xmlns:a16="http://schemas.microsoft.com/office/drawing/2014/main" id="{7799571C-C48C-2644-8CFA-74EA67F6984A}"/>
              </a:ext>
            </a:extLst>
          </p:cNvPr>
          <p:cNvSpPr txBox="1"/>
          <p:nvPr/>
        </p:nvSpPr>
        <p:spPr>
          <a:xfrm>
            <a:off x="5794725" y="1054546"/>
            <a:ext cx="1787669" cy="646331"/>
          </a:xfrm>
          <a:prstGeom prst="rect">
            <a:avLst/>
          </a:prstGeom>
          <a:noFill/>
        </p:spPr>
        <p:txBody>
          <a:bodyPr wrap="none">
            <a:spAutoFit/>
          </a:bodyPr>
          <a:lstStyle/>
          <a:p>
            <a:pPr algn="ctr"/>
            <a:r>
              <a:rPr lang="en-US"/>
              <a:t>XE LĂN</a:t>
            </a:r>
          </a:p>
          <a:p>
            <a:pPr algn="ctr"/>
            <a:r>
              <a:rPr lang="en-US"/>
              <a:t> </a:t>
            </a:r>
          </a:p>
          <a:p>
            <a:pPr algn="ctr"/>
            <a:r>
              <a:rPr lang="en-US"/>
              <a:t>QUÁ NHỎ</a:t>
            </a:r>
          </a:p>
          <a:p>
            <a:pPr algn="ctr"/>
            <a:r>
              <a:rPr lang="en-US"/>
              <a:t> </a:t>
            </a:r>
          </a:p>
        </p:txBody>
      </p:sp>
      <p:pic>
        <p:nvPicPr>
          <p:cNvPr id="22" name="Picture 21" descr="A person standing in a room  Description automatically generated">
            <a:extLst>
              <a:ext uri="{FF2B5EF4-FFF2-40B4-BE49-F238E27FC236}">
                <a16:creationId xmlns:a16="http://schemas.microsoft.com/office/drawing/2014/main" id="{16F41C83-3E5F-C14C-9219-E0E54B6388E2}"/>
              </a:ext>
            </a:extLst>
          </p:cNvPr>
          <p:cNvPicPr>
            <a:picLocks noChangeAspect="1"/>
          </p:cNvPicPr>
          <p:nvPr/>
        </p:nvPicPr>
        <p:blipFill rotWithShape="1">
          <a:blip r:embed="rId7"/>
          <a:srcRect l="31849" r="23356"/>
          <a:stretch/>
        </p:blipFill>
        <p:spPr>
          <a:xfrm>
            <a:off x="5123605" y="2049834"/>
            <a:ext cx="3380021" cy="4244406"/>
          </a:xfrm>
          <a:prstGeom prst="rect">
            <a:avLst/>
          </a:prstGeom>
        </p:spPr>
      </p:pic>
    </p:spTree>
    <p:custDataLst>
      <p:tags r:id="rId1"/>
    </p:custDataLst>
    <p:extLst>
      <p:ext uri="{BB962C8B-B14F-4D97-AF65-F5344CB8AC3E}">
        <p14:creationId xmlns:p14="http://schemas.microsoft.com/office/powerpoint/2010/main" val="50654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Đánh giá: Việc Sắp xếp </a:t>
            </a:r>
          </a:p>
        </p:txBody>
      </p:sp>
      <p:sp>
        <p:nvSpPr>
          <p:cNvPr id="3" name="Content Placeholder 2"/>
          <p:cNvSpPr>
            <a:spLocks noGrp="1"/>
          </p:cNvSpPr>
          <p:nvPr>
            <p:ph idx="1"/>
          </p:nvPr>
        </p:nvSpPr>
        <p:spPr>
          <a:xfrm>
            <a:off x="1187519" y="1397286"/>
            <a:ext cx="5434954" cy="4643918"/>
          </a:xfrm>
        </p:spPr>
        <p:txBody>
          <a:bodyPr/>
          <a:lstStyle/>
          <a:p>
            <a:r>
              <a:rPr lang="en-US">
                <a:solidFill>
                  <a:schemeClr val="tx2"/>
                </a:solidFill>
              </a:rPr>
              <a:t>Sắp xếp không gian của bạn</a:t>
            </a:r>
          </a:p>
          <a:p>
            <a:r>
              <a:rPr lang="en-US">
                <a:solidFill>
                  <a:schemeClr val="tx2"/>
                </a:solidFill>
              </a:rPr>
              <a:t>Tìm hiểu khách hàng</a:t>
            </a:r>
          </a:p>
        </p:txBody>
      </p:sp>
      <p:pic>
        <p:nvPicPr>
          <p:cNvPr id="4" name="Content Placeholder 4" descr="A group of people around each other&#10;&#10;Description generated with high confidence">
            <a:extLst>
              <a:ext uri="{FF2B5EF4-FFF2-40B4-BE49-F238E27FC236}">
                <a16:creationId xmlns:a16="http://schemas.microsoft.com/office/drawing/2014/main" id="{3CB57E19-2055-264D-A110-D1614EF48A32}"/>
              </a:ext>
            </a:extLst>
          </p:cNvPr>
          <p:cNvPicPr>
            <a:picLocks noChangeAspect="1"/>
          </p:cNvPicPr>
          <p:nvPr/>
        </p:nvPicPr>
        <p:blipFill rotWithShape="1">
          <a:blip r:embed="rId5"/>
          <a:srcRect l="28712" r="6852" b="2"/>
          <a:stretch/>
        </p:blipFill>
        <p:spPr>
          <a:xfrm>
            <a:off x="7357456" y="1697458"/>
            <a:ext cx="3794760" cy="3930978"/>
          </a:xfrm>
          <a:prstGeom prst="rect">
            <a:avLst/>
          </a:prstGeom>
        </p:spPr>
      </p:pic>
      <p:grpSp>
        <p:nvGrpSpPr>
          <p:cNvPr id="5" name="Group 4">
            <a:extLst>
              <a:ext uri="{FF2B5EF4-FFF2-40B4-BE49-F238E27FC236}">
                <a16:creationId xmlns:a16="http://schemas.microsoft.com/office/drawing/2014/main" id="{A6262C92-18E4-E346-A300-EC53FF46D518}"/>
              </a:ext>
            </a:extLst>
          </p:cNvPr>
          <p:cNvGrpSpPr/>
          <p:nvPr/>
        </p:nvGrpSpPr>
        <p:grpSpPr>
          <a:xfrm>
            <a:off x="942438" y="2752343"/>
            <a:ext cx="5153562" cy="4008675"/>
            <a:chOff x="3700424" y="6535323"/>
            <a:chExt cx="2663035" cy="2001902"/>
          </a:xfrm>
        </p:grpSpPr>
        <p:grpSp>
          <p:nvGrpSpPr>
            <p:cNvPr id="6" name="Group 5">
              <a:extLst>
                <a:ext uri="{FF2B5EF4-FFF2-40B4-BE49-F238E27FC236}">
                  <a16:creationId xmlns:a16="http://schemas.microsoft.com/office/drawing/2014/main" id="{780B6541-9DE2-A04F-9596-2289BAF294FC}"/>
                </a:ext>
              </a:extLst>
            </p:cNvPr>
            <p:cNvGrpSpPr/>
            <p:nvPr/>
          </p:nvGrpSpPr>
          <p:grpSpPr>
            <a:xfrm>
              <a:off x="3700424" y="6535323"/>
              <a:ext cx="2663035" cy="2001902"/>
              <a:chOff x="1259174" y="5872183"/>
              <a:chExt cx="3665706" cy="2954706"/>
            </a:xfrm>
          </p:grpSpPr>
          <p:pic>
            <p:nvPicPr>
              <p:cNvPr id="8" name="Picture 7">
                <a:extLst>
                  <a:ext uri="{FF2B5EF4-FFF2-40B4-BE49-F238E27FC236}">
                    <a16:creationId xmlns:a16="http://schemas.microsoft.com/office/drawing/2014/main" id="{7EBE8E1C-BD67-3F4A-9713-0497A5FB9580}"/>
                  </a:ext>
                </a:extLst>
              </p:cNvPr>
              <p:cNvPicPr>
                <a:picLocks noChangeAspect="1"/>
              </p:cNvPicPr>
              <p:nvPr/>
            </p:nvPicPr>
            <p:blipFill rotWithShape="1">
              <a:blip r:embed="rId6"/>
              <a:srcRect t="16908" r="54098" b="24149"/>
              <a:stretch/>
            </p:blipFill>
            <p:spPr>
              <a:xfrm>
                <a:off x="1259174" y="5872183"/>
                <a:ext cx="1643590" cy="2954706"/>
              </a:xfrm>
              <a:prstGeom prst="rect">
                <a:avLst/>
              </a:prstGeom>
            </p:spPr>
          </p:pic>
          <p:pic>
            <p:nvPicPr>
              <p:cNvPr id="9" name="Picture 8">
                <a:extLst>
                  <a:ext uri="{FF2B5EF4-FFF2-40B4-BE49-F238E27FC236}">
                    <a16:creationId xmlns:a16="http://schemas.microsoft.com/office/drawing/2014/main" id="{03A606B7-353A-4F49-B455-C32E1E422BAD}"/>
                  </a:ext>
                </a:extLst>
              </p:cNvPr>
              <p:cNvPicPr>
                <a:picLocks noChangeAspect="1"/>
              </p:cNvPicPr>
              <p:nvPr/>
            </p:nvPicPr>
            <p:blipFill rotWithShape="1">
              <a:blip r:embed="rId6"/>
              <a:srcRect l="-1" t="14137" r="54958" b="23794"/>
              <a:stretch/>
            </p:blipFill>
            <p:spPr>
              <a:xfrm flipH="1">
                <a:off x="3451781" y="5872183"/>
                <a:ext cx="1473099" cy="2954706"/>
              </a:xfrm>
              <a:prstGeom prst="rect">
                <a:avLst/>
              </a:prstGeom>
            </p:spPr>
          </p:pic>
        </p:grpSp>
        <p:pic>
          <p:nvPicPr>
            <p:cNvPr id="7" name="Graphic 7" descr="Checklist">
              <a:extLst>
                <a:ext uri="{FF2B5EF4-FFF2-40B4-BE49-F238E27FC236}">
                  <a16:creationId xmlns:a16="http://schemas.microsoft.com/office/drawing/2014/main" id="{C5B30BCE-D5A9-164C-9D69-FFAEEBC7B5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93430">
              <a:off x="4387297" y="7075906"/>
              <a:ext cx="507665" cy="507665"/>
            </a:xfrm>
            <a:prstGeom prst="rect">
              <a:avLst/>
            </a:prstGeom>
          </p:spPr>
        </p:pic>
      </p:grpSp>
    </p:spTree>
    <p:custDataLst>
      <p:tags r:id="rId1"/>
    </p:custDataLst>
    <p:extLst>
      <p:ext uri="{BB962C8B-B14F-4D97-AF65-F5344CB8AC3E}">
        <p14:creationId xmlns:p14="http://schemas.microsoft.com/office/powerpoint/2010/main" val="3097314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Đánh giá: Đơn đăng ký </a:t>
            </a:r>
          </a:p>
        </p:txBody>
      </p:sp>
      <p:sp>
        <p:nvSpPr>
          <p:cNvPr id="3" name="Content Placeholder 2"/>
          <p:cNvSpPr>
            <a:spLocks noGrp="1"/>
          </p:cNvSpPr>
          <p:nvPr>
            <p:ph idx="1"/>
          </p:nvPr>
        </p:nvSpPr>
        <p:spPr>
          <a:xfrm>
            <a:off x="1187519" y="1397286"/>
            <a:ext cx="5434954" cy="4643918"/>
          </a:xfrm>
        </p:spPr>
        <p:txBody>
          <a:bodyPr>
            <a:normAutofit lnSpcReduction="10000"/>
          </a:bodyPr>
          <a:lstStyle/>
          <a:p>
            <a:r>
              <a:rPr lang="en-US" dirty="0" err="1">
                <a:solidFill>
                  <a:schemeClr val="tx2"/>
                </a:solidFill>
              </a:rPr>
              <a:t>Đơn</a:t>
            </a:r>
            <a:r>
              <a:rPr lang="en-US" dirty="0">
                <a:solidFill>
                  <a:schemeClr val="tx2"/>
                </a:solidFill>
              </a:rPr>
              <a:t> </a:t>
            </a:r>
            <a:r>
              <a:rPr lang="en-US" dirty="0" err="1">
                <a:solidFill>
                  <a:schemeClr val="tx2"/>
                </a:solidFill>
              </a:rPr>
              <a:t>đăng</a:t>
            </a:r>
            <a:r>
              <a:rPr lang="en-US" dirty="0">
                <a:solidFill>
                  <a:schemeClr val="tx2"/>
                </a:solidFill>
              </a:rPr>
              <a:t> </a:t>
            </a:r>
            <a:r>
              <a:rPr lang="en-US" dirty="0" err="1">
                <a:solidFill>
                  <a:schemeClr val="tx2"/>
                </a:solidFill>
              </a:rPr>
              <a:t>ký</a:t>
            </a:r>
            <a:r>
              <a:rPr lang="en-US" dirty="0">
                <a:solidFill>
                  <a:schemeClr val="tx2"/>
                </a:solidFill>
              </a:rPr>
              <a:t> </a:t>
            </a:r>
          </a:p>
          <a:p>
            <a:pPr lvl="1"/>
            <a:r>
              <a:rPr lang="en-US" dirty="0" err="1">
                <a:solidFill>
                  <a:schemeClr val="accent3"/>
                </a:solidFill>
              </a:rPr>
              <a:t>Đặt</a:t>
            </a:r>
            <a:r>
              <a:rPr lang="en-US" dirty="0">
                <a:solidFill>
                  <a:schemeClr val="accent3"/>
                </a:solidFill>
              </a:rPr>
              <a:t> </a:t>
            </a:r>
            <a:r>
              <a:rPr lang="en-US" dirty="0" err="1">
                <a:solidFill>
                  <a:schemeClr val="accent3"/>
                </a:solidFill>
              </a:rPr>
              <a:t>ra</a:t>
            </a:r>
            <a:r>
              <a:rPr lang="en-US" dirty="0">
                <a:solidFill>
                  <a:schemeClr val="accent3"/>
                </a:solidFill>
              </a:rPr>
              <a:t> </a:t>
            </a:r>
            <a:r>
              <a:rPr lang="en-US" dirty="0" err="1">
                <a:solidFill>
                  <a:schemeClr val="accent3"/>
                </a:solidFill>
              </a:rPr>
              <a:t>các</a:t>
            </a:r>
            <a:r>
              <a:rPr lang="en-US" dirty="0">
                <a:solidFill>
                  <a:schemeClr val="accent3"/>
                </a:solidFill>
              </a:rPr>
              <a:t> </a:t>
            </a:r>
            <a:r>
              <a:rPr lang="en-US" dirty="0" err="1">
                <a:solidFill>
                  <a:schemeClr val="accent3"/>
                </a:solidFill>
              </a:rPr>
              <a:t>câu</a:t>
            </a:r>
            <a:r>
              <a:rPr lang="en-US" dirty="0">
                <a:solidFill>
                  <a:schemeClr val="accent3"/>
                </a:solidFill>
              </a:rPr>
              <a:t> </a:t>
            </a:r>
            <a:r>
              <a:rPr lang="en-US" dirty="0" err="1">
                <a:solidFill>
                  <a:schemeClr val="accent3"/>
                </a:solidFill>
              </a:rPr>
              <a:t>hỏi</a:t>
            </a:r>
            <a:r>
              <a:rPr lang="en-US" dirty="0">
                <a:solidFill>
                  <a:schemeClr val="accent3"/>
                </a:solidFill>
              </a:rPr>
              <a:t> </a:t>
            </a:r>
          </a:p>
          <a:p>
            <a:pPr lvl="2"/>
            <a:r>
              <a:rPr lang="en-US" dirty="0" err="1"/>
              <a:t>Thông</a:t>
            </a:r>
            <a:r>
              <a:rPr lang="en-US" dirty="0"/>
              <a:t> tin </a:t>
            </a:r>
            <a:r>
              <a:rPr lang="en-US" dirty="0" err="1"/>
              <a:t>tổng</a:t>
            </a:r>
            <a:r>
              <a:rPr lang="en-US" dirty="0"/>
              <a:t> </a:t>
            </a:r>
            <a:r>
              <a:rPr lang="en-US" dirty="0" err="1"/>
              <a:t>quát</a:t>
            </a:r>
            <a:endParaRPr lang="en-US" dirty="0"/>
          </a:p>
          <a:p>
            <a:pPr lvl="2"/>
            <a:r>
              <a:rPr lang="en-US" dirty="0" err="1"/>
              <a:t>Thông</a:t>
            </a:r>
            <a:r>
              <a:rPr lang="en-US" dirty="0"/>
              <a:t> tin </a:t>
            </a:r>
            <a:r>
              <a:rPr lang="en-US" dirty="0" err="1"/>
              <a:t>về</a:t>
            </a:r>
            <a:r>
              <a:rPr lang="en-US" dirty="0"/>
              <a:t> da/</a:t>
            </a:r>
            <a:r>
              <a:rPr lang="en-US" dirty="0" err="1"/>
              <a:t>loét</a:t>
            </a:r>
            <a:r>
              <a:rPr lang="en-US" dirty="0"/>
              <a:t> </a:t>
            </a:r>
            <a:r>
              <a:rPr lang="en-US" dirty="0" err="1"/>
              <a:t>điểm</a:t>
            </a:r>
            <a:r>
              <a:rPr lang="en-US" dirty="0"/>
              <a:t> </a:t>
            </a:r>
            <a:r>
              <a:rPr lang="en-US" dirty="0" err="1"/>
              <a:t>tủy</a:t>
            </a:r>
            <a:endParaRPr lang="en-US" dirty="0"/>
          </a:p>
          <a:p>
            <a:pPr lvl="2"/>
            <a:r>
              <a:rPr lang="en-US" dirty="0" err="1"/>
              <a:t>Chẩn</a:t>
            </a:r>
            <a:r>
              <a:rPr lang="en-US" dirty="0"/>
              <a:t> </a:t>
            </a:r>
            <a:r>
              <a:rPr lang="en-US" dirty="0" err="1"/>
              <a:t>đoán</a:t>
            </a:r>
            <a:endParaRPr lang="en-US" dirty="0"/>
          </a:p>
          <a:p>
            <a:pPr lvl="2"/>
            <a:r>
              <a:rPr lang="en-US" dirty="0" err="1"/>
              <a:t>Kinh</a:t>
            </a:r>
            <a:r>
              <a:rPr lang="en-US" dirty="0"/>
              <a:t> </a:t>
            </a:r>
            <a:r>
              <a:rPr lang="en-US" dirty="0" err="1"/>
              <a:t>nghiệm</a:t>
            </a:r>
            <a:r>
              <a:rPr lang="en-US" dirty="0"/>
              <a:t> </a:t>
            </a:r>
          </a:p>
          <a:p>
            <a:pPr lvl="1"/>
            <a:r>
              <a:rPr lang="en-US" dirty="0" err="1"/>
              <a:t>Kỹ</a:t>
            </a:r>
            <a:r>
              <a:rPr lang="en-US" dirty="0"/>
              <a:t> </a:t>
            </a:r>
            <a:r>
              <a:rPr lang="en-US" dirty="0" err="1"/>
              <a:t>năng</a:t>
            </a:r>
            <a:r>
              <a:rPr lang="en-US" dirty="0"/>
              <a:t> </a:t>
            </a:r>
            <a:r>
              <a:rPr lang="en-US" dirty="0" err="1"/>
              <a:t>quan</a:t>
            </a:r>
            <a:r>
              <a:rPr lang="en-US" dirty="0"/>
              <a:t> </a:t>
            </a:r>
            <a:r>
              <a:rPr lang="en-US" dirty="0" err="1"/>
              <a:t>sát</a:t>
            </a:r>
            <a:endParaRPr lang="en-US" dirty="0"/>
          </a:p>
          <a:p>
            <a:pPr lvl="1"/>
            <a:r>
              <a:rPr lang="en-US" dirty="0"/>
              <a:t> </a:t>
            </a:r>
          </a:p>
          <a:p>
            <a:pPr lvl="2"/>
            <a:r>
              <a:rPr lang="en-US" dirty="0" err="1"/>
              <a:t>Chuyển</a:t>
            </a:r>
            <a:r>
              <a:rPr lang="en-US" dirty="0"/>
              <a:t> </a:t>
            </a:r>
            <a:r>
              <a:rPr lang="en-US" dirty="0" err="1"/>
              <a:t>giao</a:t>
            </a:r>
            <a:r>
              <a:rPr lang="en-US" dirty="0"/>
              <a:t> </a:t>
            </a:r>
          </a:p>
          <a:p>
            <a:pPr lvl="2"/>
            <a:r>
              <a:rPr lang="en-US" dirty="0"/>
              <a:t>Di </a:t>
            </a:r>
            <a:r>
              <a:rPr lang="en-US" dirty="0" err="1"/>
              <a:t>chuyển</a:t>
            </a:r>
            <a:endParaRPr lang="en-US" dirty="0"/>
          </a:p>
          <a:p>
            <a:pPr lvl="2"/>
            <a:r>
              <a:rPr lang="en-US" dirty="0" err="1"/>
              <a:t>Khả</a:t>
            </a:r>
            <a:r>
              <a:rPr lang="en-US" dirty="0"/>
              <a:t> </a:t>
            </a:r>
            <a:r>
              <a:rPr lang="en-US" dirty="0" err="1"/>
              <a:t>năng</a:t>
            </a:r>
            <a:r>
              <a:rPr lang="en-US" dirty="0"/>
              <a:t> </a:t>
            </a:r>
            <a:r>
              <a:rPr lang="en-US" dirty="0" err="1"/>
              <a:t>ngồi</a:t>
            </a:r>
            <a:r>
              <a:rPr lang="en-US" dirty="0"/>
              <a:t> </a:t>
            </a:r>
            <a:r>
              <a:rPr lang="en-US" dirty="0" err="1"/>
              <a:t>thẳng</a:t>
            </a:r>
            <a:r>
              <a:rPr lang="en-US" dirty="0"/>
              <a:t> </a:t>
            </a:r>
            <a:r>
              <a:rPr lang="en-US" dirty="0" err="1"/>
              <a:t>lưng</a:t>
            </a:r>
            <a:endParaRPr lang="en-US" dirty="0"/>
          </a:p>
          <a:p>
            <a:pPr marL="914400" lvl="2" indent="0">
              <a:buNone/>
            </a:pPr>
            <a:endParaRPr lang="en-US" dirty="0"/>
          </a:p>
          <a:p>
            <a:pPr lvl="1"/>
            <a:r>
              <a:rPr lang="en-US" dirty="0" err="1"/>
              <a:t>Khuyến</a:t>
            </a:r>
            <a:r>
              <a:rPr lang="en-US" dirty="0"/>
              <a:t> </a:t>
            </a:r>
            <a:r>
              <a:rPr lang="en-US" dirty="0" err="1"/>
              <a:t>cáo</a:t>
            </a:r>
            <a:r>
              <a:rPr lang="en-US" dirty="0"/>
              <a:t> </a:t>
            </a:r>
          </a:p>
        </p:txBody>
      </p:sp>
      <p:pic>
        <p:nvPicPr>
          <p:cNvPr id="5" name="Picture 4" descr="A screenshot of a cell phone  Description automatically generated">
            <a:extLst>
              <a:ext uri="{FF2B5EF4-FFF2-40B4-BE49-F238E27FC236}">
                <a16:creationId xmlns:a16="http://schemas.microsoft.com/office/drawing/2014/main" id="{4EC24380-39BF-3447-BCD1-0C6153C7AC24}"/>
              </a:ext>
            </a:extLst>
          </p:cNvPr>
          <p:cNvPicPr>
            <a:picLocks noChangeAspect="1"/>
          </p:cNvPicPr>
          <p:nvPr/>
        </p:nvPicPr>
        <p:blipFill>
          <a:blip r:embed="rId5"/>
          <a:stretch>
            <a:fillRect/>
          </a:stretch>
        </p:blipFill>
        <p:spPr>
          <a:xfrm>
            <a:off x="6903720" y="1207036"/>
            <a:ext cx="3828771" cy="5068034"/>
          </a:xfrm>
          <a:prstGeom prst="rect">
            <a:avLst/>
          </a:prstGeom>
          <a:ln w="76200">
            <a:solidFill>
              <a:schemeClr val="tx2"/>
            </a:solidFill>
          </a:ln>
        </p:spPr>
      </p:pic>
    </p:spTree>
    <p:custDataLst>
      <p:tags r:id="rId1"/>
    </p:custDataLst>
    <p:extLst>
      <p:ext uri="{BB962C8B-B14F-4D97-AF65-F5344CB8AC3E}">
        <p14:creationId xmlns:p14="http://schemas.microsoft.com/office/powerpoint/2010/main" val="183868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Đánh giá: số đo</a:t>
            </a:r>
          </a:p>
        </p:txBody>
      </p:sp>
      <p:pic>
        <p:nvPicPr>
          <p:cNvPr id="7" name="Picture 6">
            <a:extLst>
              <a:ext uri="{FF2B5EF4-FFF2-40B4-BE49-F238E27FC236}">
                <a16:creationId xmlns:a16="http://schemas.microsoft.com/office/drawing/2014/main" id="{DE705D41-6211-E04D-B5AF-3769FD84E98B}"/>
              </a:ext>
            </a:extLst>
          </p:cNvPr>
          <p:cNvPicPr>
            <a:picLocks noChangeAspect="1"/>
          </p:cNvPicPr>
          <p:nvPr/>
        </p:nvPicPr>
        <p:blipFill>
          <a:blip r:embed="rId5"/>
          <a:stretch>
            <a:fillRect/>
          </a:stretch>
        </p:blipFill>
        <p:spPr>
          <a:xfrm>
            <a:off x="8263467" y="1178221"/>
            <a:ext cx="4501557" cy="4501557"/>
          </a:xfrm>
          <a:prstGeom prst="rect">
            <a:avLst/>
          </a:prstGeom>
        </p:spPr>
      </p:pic>
      <p:pic>
        <p:nvPicPr>
          <p:cNvPr id="9" name="Picture 8">
            <a:extLst>
              <a:ext uri="{FF2B5EF4-FFF2-40B4-BE49-F238E27FC236}">
                <a16:creationId xmlns:a16="http://schemas.microsoft.com/office/drawing/2014/main" id="{A7C88ADB-C1A2-1941-90F3-642ED3D65AC6}"/>
              </a:ext>
            </a:extLst>
          </p:cNvPr>
          <p:cNvPicPr>
            <a:picLocks noChangeAspect="1"/>
          </p:cNvPicPr>
          <p:nvPr/>
        </p:nvPicPr>
        <p:blipFill>
          <a:blip r:embed="rId6"/>
          <a:stretch>
            <a:fillRect/>
          </a:stretch>
        </p:blipFill>
        <p:spPr>
          <a:xfrm>
            <a:off x="-320378" y="1178222"/>
            <a:ext cx="4501556" cy="4501556"/>
          </a:xfrm>
          <a:prstGeom prst="rect">
            <a:avLst/>
          </a:prstGeom>
        </p:spPr>
      </p:pic>
      <p:pic>
        <p:nvPicPr>
          <p:cNvPr id="11" name="Picture 10">
            <a:extLst>
              <a:ext uri="{FF2B5EF4-FFF2-40B4-BE49-F238E27FC236}">
                <a16:creationId xmlns:a16="http://schemas.microsoft.com/office/drawing/2014/main" id="{8556F8EE-767D-184F-A236-9BDAE1F41A43}"/>
              </a:ext>
            </a:extLst>
          </p:cNvPr>
          <p:cNvPicPr>
            <a:picLocks noChangeAspect="1"/>
          </p:cNvPicPr>
          <p:nvPr/>
        </p:nvPicPr>
        <p:blipFill>
          <a:blip r:embed="rId7"/>
          <a:stretch>
            <a:fillRect/>
          </a:stretch>
        </p:blipFill>
        <p:spPr>
          <a:xfrm>
            <a:off x="4181178" y="1178221"/>
            <a:ext cx="4501557" cy="4501557"/>
          </a:xfrm>
          <a:prstGeom prst="rect">
            <a:avLst/>
          </a:prstGeom>
        </p:spPr>
      </p:pic>
    </p:spTree>
    <p:custDataLst>
      <p:tags r:id="rId1"/>
    </p:custDataLst>
    <p:extLst>
      <p:ext uri="{BB962C8B-B14F-4D97-AF65-F5344CB8AC3E}">
        <p14:creationId xmlns:p14="http://schemas.microsoft.com/office/powerpoint/2010/main" val="262781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Đánh giá: số đo giản dị</a:t>
            </a:r>
          </a:p>
        </p:txBody>
      </p:sp>
      <p:pic>
        <p:nvPicPr>
          <p:cNvPr id="3" name="Picture 2" descr="A person standing in a room&#10;&#10;Description automatically generated">
            <a:extLst>
              <a:ext uri="{FF2B5EF4-FFF2-40B4-BE49-F238E27FC236}">
                <a16:creationId xmlns:a16="http://schemas.microsoft.com/office/drawing/2014/main" id="{A3323820-1EEF-724A-9D1A-63CB32D78A85}"/>
              </a:ext>
            </a:extLst>
          </p:cNvPr>
          <p:cNvPicPr>
            <a:picLocks noChangeAspect="1"/>
          </p:cNvPicPr>
          <p:nvPr/>
        </p:nvPicPr>
        <p:blipFill rotWithShape="1">
          <a:blip r:embed="rId5"/>
          <a:srcRect l="20212" r="13036" b="-3"/>
          <a:stretch/>
        </p:blipFill>
        <p:spPr>
          <a:xfrm>
            <a:off x="391795" y="1602520"/>
            <a:ext cx="3423916" cy="3423914"/>
          </a:xfrm>
          <a:prstGeom prst="rect">
            <a:avLst/>
          </a:prstGeom>
        </p:spPr>
      </p:pic>
      <p:grpSp>
        <p:nvGrpSpPr>
          <p:cNvPr id="4" name="Group 3">
            <a:extLst>
              <a:ext uri="{FF2B5EF4-FFF2-40B4-BE49-F238E27FC236}">
                <a16:creationId xmlns:a16="http://schemas.microsoft.com/office/drawing/2014/main" id="{E84638FF-FD5B-8A4D-A391-99284157B647}"/>
              </a:ext>
            </a:extLst>
          </p:cNvPr>
          <p:cNvGrpSpPr/>
          <p:nvPr/>
        </p:nvGrpSpPr>
        <p:grpSpPr>
          <a:xfrm>
            <a:off x="4378491" y="1628175"/>
            <a:ext cx="3433324" cy="3433329"/>
            <a:chOff x="4385729" y="589885"/>
            <a:chExt cx="3433324" cy="3433329"/>
          </a:xfrm>
        </p:grpSpPr>
        <p:pic>
          <p:nvPicPr>
            <p:cNvPr id="5" name="Picture 4" descr="A person standing in a room&#10;&#10;Description automatically generated">
              <a:extLst>
                <a:ext uri="{FF2B5EF4-FFF2-40B4-BE49-F238E27FC236}">
                  <a16:creationId xmlns:a16="http://schemas.microsoft.com/office/drawing/2014/main" id="{FA22175A-8FDD-6342-9623-693130CA68CD}"/>
                </a:ext>
              </a:extLst>
            </p:cNvPr>
            <p:cNvPicPr>
              <a:picLocks noChangeAspect="1"/>
            </p:cNvPicPr>
            <p:nvPr/>
          </p:nvPicPr>
          <p:blipFill rotWithShape="1">
            <a:blip r:embed="rId6"/>
            <a:srcRect l="17951" r="25799"/>
            <a:stretch/>
          </p:blipFill>
          <p:spPr>
            <a:xfrm>
              <a:off x="4385729" y="589885"/>
              <a:ext cx="3433324" cy="3433329"/>
            </a:xfrm>
            <a:prstGeom prst="rect">
              <a:avLst/>
            </a:prstGeom>
          </p:spPr>
        </p:pic>
        <p:sp>
          <p:nvSpPr>
            <p:cNvPr id="6" name="Down Arrow 5">
              <a:extLst>
                <a:ext uri="{FF2B5EF4-FFF2-40B4-BE49-F238E27FC236}">
                  <a16:creationId xmlns:a16="http://schemas.microsoft.com/office/drawing/2014/main" id="{16A5C9B8-66F0-0C46-A3A5-44FFBB42F62E}"/>
                </a:ext>
              </a:extLst>
            </p:cNvPr>
            <p:cNvSpPr/>
            <p:nvPr/>
          </p:nvSpPr>
          <p:spPr>
            <a:xfrm>
              <a:off x="7336466" y="1360968"/>
              <a:ext cx="205562" cy="765544"/>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90466B5E-58FC-8C41-BA52-619D436A5CA7}"/>
              </a:ext>
            </a:extLst>
          </p:cNvPr>
          <p:cNvGrpSpPr/>
          <p:nvPr/>
        </p:nvGrpSpPr>
        <p:grpSpPr>
          <a:xfrm>
            <a:off x="8374596" y="1628175"/>
            <a:ext cx="3425609" cy="3425609"/>
            <a:chOff x="320040" y="593745"/>
            <a:chExt cx="3425609" cy="3425609"/>
          </a:xfrm>
        </p:grpSpPr>
        <p:pic>
          <p:nvPicPr>
            <p:cNvPr id="8" name="Picture 7" descr="A person standing in front of a window&#10;&#10;Description automatically generated">
              <a:extLst>
                <a:ext uri="{FF2B5EF4-FFF2-40B4-BE49-F238E27FC236}">
                  <a16:creationId xmlns:a16="http://schemas.microsoft.com/office/drawing/2014/main" id="{36F29D49-6E1B-4741-8A9F-40C6CCDE1734}"/>
                </a:ext>
              </a:extLst>
            </p:cNvPr>
            <p:cNvPicPr>
              <a:picLocks noChangeAspect="1"/>
            </p:cNvPicPr>
            <p:nvPr/>
          </p:nvPicPr>
          <p:blipFill rotWithShape="1">
            <a:blip r:embed="rId7"/>
            <a:srcRect l="25999" r="7249" b="-3"/>
            <a:stretch/>
          </p:blipFill>
          <p:spPr>
            <a:xfrm flipH="1">
              <a:off x="320040" y="593745"/>
              <a:ext cx="3425609" cy="3425609"/>
            </a:xfrm>
            <a:prstGeom prst="rect">
              <a:avLst/>
            </a:prstGeom>
          </p:spPr>
        </p:pic>
        <p:sp>
          <p:nvSpPr>
            <p:cNvPr id="9" name="L-Shape 8">
              <a:extLst>
                <a:ext uri="{FF2B5EF4-FFF2-40B4-BE49-F238E27FC236}">
                  <a16:creationId xmlns:a16="http://schemas.microsoft.com/office/drawing/2014/main" id="{76569585-9F05-2F40-918E-9E0C986FBF01}"/>
                </a:ext>
              </a:extLst>
            </p:cNvPr>
            <p:cNvSpPr/>
            <p:nvPr/>
          </p:nvSpPr>
          <p:spPr>
            <a:xfrm rot="3303483" flipH="1">
              <a:off x="2680144" y="2037335"/>
              <a:ext cx="306856" cy="178354"/>
            </a:xfrm>
            <a:prstGeom prst="corner">
              <a:avLst>
                <a:gd name="adj1" fmla="val 11261"/>
                <a:gd name="adj2" fmla="val 1250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119015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Thu phóng </a:t>
            </a:r>
          </a:p>
        </p:txBody>
      </p:sp>
      <p:pic>
        <p:nvPicPr>
          <p:cNvPr id="6" name="Picture 5" descr="This is showing the zoom call screen. Toward the bottom of the picture, it shows the control panel of zoom. Furthest to the left is a microphone. If the microphone is working there will be... On the right of the microphone is an arrow pointing up. Click on this if you need to change microphone inputs or troubleshoot your microphone. Next to that is a camera, if this is turned on the people on the call can see you. If there is a red line through it they can not see you. There is an arrow to the right of the camera to troubleshoot or choose a different camera input. Next there is an &quot;invite&quot; and a &quot;manage participants.&quot; Only the host will use these. Next there is &quot;share&quot;. If you would like to share your screen or a document, you can click this and select what you would like the others to view. Next to this is the &quot;chat&quot; if you would like to type messages to the group or an individual on the all you would click there. Next is a record button if you wish to record the session. Last all the way to the right is the &quot;End Meeting&quot; button to leave the call. ">
            <a:extLst>
              <a:ext uri="{FF2B5EF4-FFF2-40B4-BE49-F238E27FC236}">
                <a16:creationId xmlns:a16="http://schemas.microsoft.com/office/drawing/2014/main" id="{6E11BED1-C4DC-0C4A-9435-CCA6130E66BF}"/>
              </a:ext>
            </a:extLst>
          </p:cNvPr>
          <p:cNvPicPr>
            <a:picLocks noChangeAspect="1"/>
          </p:cNvPicPr>
          <p:nvPr/>
        </p:nvPicPr>
        <p:blipFill rotWithShape="1">
          <a:blip r:embed="rId5"/>
          <a:srcRect r="-369" b="2419"/>
          <a:stretch/>
        </p:blipFill>
        <p:spPr>
          <a:xfrm>
            <a:off x="3557236" y="377254"/>
            <a:ext cx="7244993" cy="4840229"/>
          </a:xfrm>
          <a:prstGeom prst="rect">
            <a:avLst/>
          </a:prstGeom>
        </p:spPr>
      </p:pic>
      <p:sp>
        <p:nvSpPr>
          <p:cNvPr id="13" name="Left Arrow 12">
            <a:extLst>
              <a:ext uri="{FF2B5EF4-FFF2-40B4-BE49-F238E27FC236}">
                <a16:creationId xmlns:a16="http://schemas.microsoft.com/office/drawing/2014/main" id="{2B4A6AF1-BF4C-FF44-86B8-D7E3020D9905}"/>
              </a:ext>
            </a:extLst>
          </p:cNvPr>
          <p:cNvSpPr/>
          <p:nvPr/>
        </p:nvSpPr>
        <p:spPr>
          <a:xfrm rot="14581657">
            <a:off x="6838507" y="4153061"/>
            <a:ext cx="797418" cy="633628"/>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4" name="Left Arrow 13">
            <a:extLst>
              <a:ext uri="{FF2B5EF4-FFF2-40B4-BE49-F238E27FC236}">
                <a16:creationId xmlns:a16="http://schemas.microsoft.com/office/drawing/2014/main" id="{0D07748F-2535-E94A-B10F-C9254DFC157A}"/>
              </a:ext>
            </a:extLst>
          </p:cNvPr>
          <p:cNvSpPr/>
          <p:nvPr/>
        </p:nvSpPr>
        <p:spPr>
          <a:xfrm rot="3247784">
            <a:off x="7944819" y="5291422"/>
            <a:ext cx="748305" cy="698949"/>
          </a:xfrm>
          <a:prstGeom prst="leftArrow">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6" name="Left Arrow 15">
            <a:extLst>
              <a:ext uri="{FF2B5EF4-FFF2-40B4-BE49-F238E27FC236}">
                <a16:creationId xmlns:a16="http://schemas.microsoft.com/office/drawing/2014/main" id="{AE9C1187-CE24-114C-BA65-141E28A71143}"/>
              </a:ext>
            </a:extLst>
          </p:cNvPr>
          <p:cNvSpPr/>
          <p:nvPr/>
        </p:nvSpPr>
        <p:spPr>
          <a:xfrm rot="19950178">
            <a:off x="10778694" y="4595732"/>
            <a:ext cx="680935" cy="554832"/>
          </a:xfrm>
          <a:prstGeom prst="left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7" name="Left Arrow 16">
            <a:extLst>
              <a:ext uri="{FF2B5EF4-FFF2-40B4-BE49-F238E27FC236}">
                <a16:creationId xmlns:a16="http://schemas.microsoft.com/office/drawing/2014/main" id="{2613AAAA-378B-F549-8E2C-D5636B27C391}"/>
              </a:ext>
            </a:extLst>
          </p:cNvPr>
          <p:cNvSpPr/>
          <p:nvPr/>
        </p:nvSpPr>
        <p:spPr>
          <a:xfrm rot="2903540">
            <a:off x="4316869" y="5263707"/>
            <a:ext cx="730311" cy="695346"/>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8" name="Left Arrow 17">
            <a:extLst>
              <a:ext uri="{FF2B5EF4-FFF2-40B4-BE49-F238E27FC236}">
                <a16:creationId xmlns:a16="http://schemas.microsoft.com/office/drawing/2014/main" id="{BBD42974-E58E-2846-B3FD-A7FFBF6B096A}"/>
              </a:ext>
            </a:extLst>
          </p:cNvPr>
          <p:cNvSpPr/>
          <p:nvPr/>
        </p:nvSpPr>
        <p:spPr>
          <a:xfrm rot="13261614">
            <a:off x="2880603" y="4398386"/>
            <a:ext cx="730311" cy="695346"/>
          </a:xfrm>
          <a:prstGeom prst="left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9" name="Left Arrow 8">
            <a:extLst>
              <a:ext uri="{FF2B5EF4-FFF2-40B4-BE49-F238E27FC236}">
                <a16:creationId xmlns:a16="http://schemas.microsoft.com/office/drawing/2014/main" id="{1B326BBF-4319-1342-93B0-2F5D54339E39}"/>
              </a:ext>
            </a:extLst>
          </p:cNvPr>
          <p:cNvSpPr/>
          <p:nvPr/>
        </p:nvSpPr>
        <p:spPr>
          <a:xfrm rot="17084769">
            <a:off x="8456246" y="4094650"/>
            <a:ext cx="730311" cy="695346"/>
          </a:xfrm>
          <a:prstGeom prst="leftArrow">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Tree>
    <p:custDataLst>
      <p:tags r:id="rId1"/>
    </p:custDataLst>
    <p:extLst>
      <p:ext uri="{BB962C8B-B14F-4D97-AF65-F5344CB8AC3E}">
        <p14:creationId xmlns:p14="http://schemas.microsoft.com/office/powerpoint/2010/main" val="102184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Chỉ định</a:t>
            </a:r>
          </a:p>
        </p:txBody>
      </p:sp>
      <p:sp>
        <p:nvSpPr>
          <p:cNvPr id="3" name="Content Placeholder 2"/>
          <p:cNvSpPr>
            <a:spLocks noGrp="1"/>
          </p:cNvSpPr>
          <p:nvPr>
            <p:ph idx="1"/>
          </p:nvPr>
        </p:nvSpPr>
        <p:spPr>
          <a:xfrm>
            <a:off x="1187519" y="1397286"/>
            <a:ext cx="10699679" cy="4643918"/>
          </a:xfrm>
        </p:spPr>
        <p:txBody>
          <a:bodyPr/>
          <a:lstStyle/>
          <a:p>
            <a:r>
              <a:rPr lang="en-US"/>
              <a:t>Xem đơn đăng ký và số đo để đưa ra khuyến cáo:</a:t>
            </a:r>
          </a:p>
          <a:p>
            <a:r>
              <a:rPr lang="en-US"/>
              <a:t> </a:t>
            </a:r>
          </a:p>
          <a:p>
            <a:pPr lvl="1"/>
            <a:r>
              <a:rPr lang="en-US">
                <a:solidFill>
                  <a:schemeClr val="accent3"/>
                </a:solidFill>
              </a:rPr>
              <a:t>TỔNG QUÁT_1 </a:t>
            </a:r>
          </a:p>
          <a:p>
            <a:pPr lvl="1"/>
            <a:r>
              <a:rPr lang="en-US"/>
              <a:t>TỔNG QUÁT_2 </a:t>
            </a:r>
          </a:p>
          <a:p>
            <a:pPr lvl="1"/>
            <a:r>
              <a:rPr lang="en-US">
                <a:solidFill>
                  <a:schemeClr val="accent3"/>
                </a:solidFill>
              </a:rPr>
              <a:t>TỔNG QUÁT_3</a:t>
            </a:r>
          </a:p>
          <a:p>
            <a:pPr lvl="1"/>
            <a:r>
              <a:rPr lang="en-US"/>
              <a:t>Giới thiệu đến chỗ khác</a:t>
            </a:r>
          </a:p>
          <a:p>
            <a:pPr marL="457200" lvl="1" indent="0">
              <a:buNone/>
            </a:pPr>
            <a:endParaRPr lang="en-US" dirty="0">
              <a:solidFill>
                <a:schemeClr val="accent3"/>
              </a:solidFill>
            </a:endParaRPr>
          </a:p>
        </p:txBody>
      </p:sp>
      <p:pic>
        <p:nvPicPr>
          <p:cNvPr id="4" name="Picture 3">
            <a:extLst>
              <a:ext uri="{FF2B5EF4-FFF2-40B4-BE49-F238E27FC236}">
                <a16:creationId xmlns:a16="http://schemas.microsoft.com/office/drawing/2014/main" id="{05DF7400-6711-48BD-8121-DCB4F137C984}"/>
              </a:ext>
            </a:extLst>
          </p:cNvPr>
          <p:cNvPicPr>
            <a:picLocks noChangeAspect="1"/>
          </p:cNvPicPr>
          <p:nvPr/>
        </p:nvPicPr>
        <p:blipFill>
          <a:blip r:embed="rId5"/>
          <a:stretch>
            <a:fillRect/>
          </a:stretch>
        </p:blipFill>
        <p:spPr>
          <a:xfrm>
            <a:off x="8024733" y="2191871"/>
            <a:ext cx="2798229" cy="3652130"/>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1264188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Giới thiệu đến chỗ khác </a:t>
            </a:r>
          </a:p>
        </p:txBody>
      </p:sp>
      <p:sp>
        <p:nvSpPr>
          <p:cNvPr id="3" name="Content Placeholder 2"/>
          <p:cNvSpPr>
            <a:spLocks noGrp="1"/>
          </p:cNvSpPr>
          <p:nvPr>
            <p:ph idx="1"/>
          </p:nvPr>
        </p:nvSpPr>
        <p:spPr>
          <a:xfrm>
            <a:off x="1187519" y="1397286"/>
            <a:ext cx="10699679" cy="4694232"/>
          </a:xfrm>
        </p:spPr>
        <p:txBody>
          <a:bodyPr/>
          <a:lstStyle/>
          <a:p>
            <a:r>
              <a:rPr lang="en-US" dirty="0" err="1"/>
              <a:t>Nếu</a:t>
            </a:r>
            <a:r>
              <a:rPr lang="en-US" dirty="0"/>
              <a:t> </a:t>
            </a:r>
            <a:r>
              <a:rPr lang="en-US" dirty="0" err="1"/>
              <a:t>một</a:t>
            </a:r>
            <a:r>
              <a:rPr lang="en-US" dirty="0"/>
              <a:t> </a:t>
            </a:r>
            <a:r>
              <a:rPr lang="en-US" dirty="0" err="1"/>
              <a:t>người</a:t>
            </a:r>
            <a:r>
              <a:rPr lang="en-US" dirty="0"/>
              <a:t> </a:t>
            </a:r>
            <a:r>
              <a:rPr lang="en-US" dirty="0" err="1"/>
              <a:t>cần</a:t>
            </a:r>
            <a:r>
              <a:rPr lang="en-US" dirty="0"/>
              <a:t> </a:t>
            </a:r>
            <a:r>
              <a:rPr lang="en-US" dirty="0" err="1"/>
              <a:t>một</a:t>
            </a:r>
            <a:r>
              <a:rPr lang="en-US" dirty="0"/>
              <a:t> </a:t>
            </a:r>
            <a:r>
              <a:rPr lang="en-US" dirty="0" err="1"/>
              <a:t>loại</a:t>
            </a:r>
            <a:r>
              <a:rPr lang="en-US" dirty="0"/>
              <a:t> </a:t>
            </a:r>
            <a:r>
              <a:rPr lang="en-US" dirty="0" err="1"/>
              <a:t>xe</a:t>
            </a:r>
            <a:r>
              <a:rPr lang="en-US" dirty="0"/>
              <a:t> </a:t>
            </a:r>
            <a:r>
              <a:rPr lang="en-US" dirty="0" err="1"/>
              <a:t>lăn</a:t>
            </a:r>
            <a:r>
              <a:rPr lang="en-US" dirty="0"/>
              <a:t>, </a:t>
            </a:r>
            <a:r>
              <a:rPr lang="en-US" dirty="0" err="1"/>
              <a:t>thiết</a:t>
            </a:r>
            <a:r>
              <a:rPr lang="en-US" dirty="0"/>
              <a:t> </a:t>
            </a:r>
            <a:r>
              <a:rPr lang="en-US" dirty="0" err="1"/>
              <a:t>bị</a:t>
            </a:r>
            <a:r>
              <a:rPr lang="en-US" dirty="0"/>
              <a:t> hay </a:t>
            </a:r>
            <a:r>
              <a:rPr lang="en-US" dirty="0" err="1"/>
              <a:t>dịch</a:t>
            </a:r>
            <a:r>
              <a:rPr lang="en-US" dirty="0"/>
              <a:t> </a:t>
            </a:r>
            <a:r>
              <a:rPr lang="en-US" dirty="0" err="1"/>
              <a:t>vụ</a:t>
            </a:r>
            <a:r>
              <a:rPr lang="en-US" dirty="0"/>
              <a:t> </a:t>
            </a:r>
            <a:r>
              <a:rPr lang="en-US" dirty="0" err="1"/>
              <a:t>khác</a:t>
            </a:r>
            <a:r>
              <a:rPr lang="en-US" dirty="0"/>
              <a:t>.</a:t>
            </a:r>
          </a:p>
          <a:p>
            <a:pPr lvl="1"/>
            <a:r>
              <a:rPr lang="en-US" dirty="0" err="1"/>
              <a:t>Khách</a:t>
            </a:r>
            <a:r>
              <a:rPr lang="en-US" dirty="0"/>
              <a:t> </a:t>
            </a:r>
            <a:r>
              <a:rPr lang="en-US" dirty="0" err="1"/>
              <a:t>hàng</a:t>
            </a:r>
            <a:r>
              <a:rPr lang="en-US" dirty="0"/>
              <a:t> </a:t>
            </a:r>
            <a:r>
              <a:rPr lang="en-US" dirty="0" err="1"/>
              <a:t>bị</a:t>
            </a:r>
            <a:r>
              <a:rPr lang="en-US" dirty="0"/>
              <a:t> </a:t>
            </a:r>
            <a:r>
              <a:rPr lang="en-US" dirty="0" err="1"/>
              <a:t>loét</a:t>
            </a:r>
            <a:r>
              <a:rPr lang="en-US" dirty="0"/>
              <a:t> </a:t>
            </a:r>
            <a:r>
              <a:rPr lang="en-US" dirty="0" err="1"/>
              <a:t>điểm</a:t>
            </a:r>
            <a:r>
              <a:rPr lang="en-US" dirty="0"/>
              <a:t> </a:t>
            </a:r>
            <a:r>
              <a:rPr lang="en-US" dirty="0" err="1"/>
              <a:t>tủy</a:t>
            </a:r>
            <a:endParaRPr lang="en-US" dirty="0"/>
          </a:p>
          <a:p>
            <a:pPr lvl="2"/>
            <a:r>
              <a:rPr lang="en-US" dirty="0" err="1"/>
              <a:t>Được</a:t>
            </a:r>
            <a:r>
              <a:rPr lang="en-US" dirty="0"/>
              <a:t> </a:t>
            </a:r>
            <a:r>
              <a:rPr lang="en-US" dirty="0" err="1"/>
              <a:t>chuyên</a:t>
            </a:r>
            <a:r>
              <a:rPr lang="en-US" dirty="0"/>
              <a:t> </a:t>
            </a:r>
            <a:r>
              <a:rPr lang="en-US" dirty="0" err="1"/>
              <a:t>gia</a:t>
            </a:r>
            <a:r>
              <a:rPr lang="en-US" dirty="0"/>
              <a:t> y </a:t>
            </a:r>
            <a:r>
              <a:rPr lang="en-US" dirty="0" err="1"/>
              <a:t>tế</a:t>
            </a:r>
            <a:r>
              <a:rPr lang="en-US" dirty="0"/>
              <a:t> </a:t>
            </a:r>
            <a:r>
              <a:rPr lang="en-US" dirty="0" err="1"/>
              <a:t>kiểm</a:t>
            </a:r>
            <a:r>
              <a:rPr lang="en-US" dirty="0"/>
              <a:t> </a:t>
            </a:r>
            <a:r>
              <a:rPr lang="en-US" dirty="0" err="1"/>
              <a:t>tra</a:t>
            </a:r>
            <a:endParaRPr lang="en-US" dirty="0"/>
          </a:p>
          <a:p>
            <a:pPr marL="914400" lvl="2" indent="0">
              <a:buNone/>
            </a:pPr>
            <a:endParaRPr lang="en-US" dirty="0"/>
          </a:p>
          <a:p>
            <a:pPr lvl="1"/>
            <a:r>
              <a:rPr lang="en-US" dirty="0" err="1"/>
              <a:t>Kích</a:t>
            </a:r>
            <a:r>
              <a:rPr lang="en-US" dirty="0"/>
              <a:t> </a:t>
            </a:r>
            <a:r>
              <a:rPr lang="en-US" dirty="0" err="1"/>
              <a:t>thước</a:t>
            </a:r>
            <a:r>
              <a:rPr lang="en-US" dirty="0"/>
              <a:t> </a:t>
            </a:r>
            <a:r>
              <a:rPr lang="en-US" dirty="0" err="1"/>
              <a:t>xe</a:t>
            </a:r>
            <a:r>
              <a:rPr lang="en-US" dirty="0"/>
              <a:t> </a:t>
            </a:r>
            <a:r>
              <a:rPr lang="en-US" dirty="0" err="1"/>
              <a:t>lăn</a:t>
            </a:r>
            <a:r>
              <a:rPr lang="en-US" dirty="0"/>
              <a:t> </a:t>
            </a:r>
            <a:r>
              <a:rPr lang="en-US" dirty="0" err="1"/>
              <a:t>của</a:t>
            </a:r>
            <a:r>
              <a:rPr lang="en-US" dirty="0"/>
              <a:t> FWM </a:t>
            </a:r>
            <a:r>
              <a:rPr lang="en-US" dirty="0" err="1"/>
              <a:t>quá</a:t>
            </a:r>
            <a:r>
              <a:rPr lang="en-US" dirty="0"/>
              <a:t> </a:t>
            </a:r>
            <a:r>
              <a:rPr lang="en-US" dirty="0" err="1"/>
              <a:t>lớn</a:t>
            </a:r>
            <a:r>
              <a:rPr lang="en-US" dirty="0"/>
              <a:t>/</a:t>
            </a:r>
            <a:r>
              <a:rPr lang="en-US" dirty="0" err="1"/>
              <a:t>nhỏ</a:t>
            </a:r>
            <a:r>
              <a:rPr lang="en-US" dirty="0"/>
              <a:t> </a:t>
            </a:r>
          </a:p>
          <a:p>
            <a:pPr lvl="1"/>
            <a:r>
              <a:rPr lang="en-US" dirty="0" err="1"/>
              <a:t>Không</a:t>
            </a:r>
            <a:r>
              <a:rPr lang="en-US" dirty="0"/>
              <a:t> </a:t>
            </a:r>
            <a:r>
              <a:rPr lang="en-US" dirty="0" err="1"/>
              <a:t>thể</a:t>
            </a:r>
            <a:r>
              <a:rPr lang="en-US" dirty="0"/>
              <a:t> </a:t>
            </a:r>
            <a:r>
              <a:rPr lang="en-US" dirty="0" err="1"/>
              <a:t>giữ</a:t>
            </a:r>
            <a:r>
              <a:rPr lang="en-US" dirty="0"/>
              <a:t> </a:t>
            </a:r>
            <a:r>
              <a:rPr lang="en-US" dirty="0" err="1"/>
              <a:t>cơ</a:t>
            </a:r>
            <a:r>
              <a:rPr lang="en-US" dirty="0"/>
              <a:t> </a:t>
            </a:r>
            <a:r>
              <a:rPr lang="en-US" dirty="0" err="1"/>
              <a:t>thể</a:t>
            </a:r>
            <a:r>
              <a:rPr lang="en-US" dirty="0"/>
              <a:t> </a:t>
            </a:r>
            <a:r>
              <a:rPr lang="en-US" dirty="0" err="1"/>
              <a:t>thẳng</a:t>
            </a:r>
            <a:r>
              <a:rPr lang="en-US" dirty="0"/>
              <a:t> </a:t>
            </a:r>
            <a:r>
              <a:rPr lang="en-US" dirty="0" err="1"/>
              <a:t>một</a:t>
            </a:r>
            <a:r>
              <a:rPr lang="en-US" dirty="0"/>
              <a:t> </a:t>
            </a:r>
            <a:r>
              <a:rPr lang="en-US" dirty="0" err="1"/>
              <a:t>cách</a:t>
            </a:r>
            <a:r>
              <a:rPr lang="en-US" dirty="0"/>
              <a:t> an </a:t>
            </a:r>
            <a:r>
              <a:rPr lang="en-US" dirty="0" err="1"/>
              <a:t>toàn</a:t>
            </a:r>
            <a:r>
              <a:rPr lang="en-US" dirty="0"/>
              <a:t> </a:t>
            </a:r>
          </a:p>
          <a:p>
            <a:pPr lvl="1"/>
            <a:r>
              <a:rPr lang="en-US" dirty="0" err="1"/>
              <a:t>Không</a:t>
            </a:r>
            <a:r>
              <a:rPr lang="en-US" dirty="0"/>
              <a:t> </a:t>
            </a:r>
            <a:r>
              <a:rPr lang="en-US" dirty="0" err="1"/>
              <a:t>thể</a:t>
            </a:r>
            <a:r>
              <a:rPr lang="en-US" dirty="0"/>
              <a:t> </a:t>
            </a:r>
            <a:r>
              <a:rPr lang="en-US" dirty="0" err="1"/>
              <a:t>giữ</a:t>
            </a:r>
            <a:r>
              <a:rPr lang="en-US" dirty="0"/>
              <a:t> </a:t>
            </a:r>
            <a:r>
              <a:rPr lang="en-US" dirty="0" err="1"/>
              <a:t>đầu</a:t>
            </a:r>
            <a:r>
              <a:rPr lang="en-US" dirty="0"/>
              <a:t> </a:t>
            </a:r>
            <a:r>
              <a:rPr lang="en-US" dirty="0" err="1"/>
              <a:t>thẳng</a:t>
            </a:r>
            <a:r>
              <a:rPr lang="en-US" dirty="0"/>
              <a:t> </a:t>
            </a:r>
            <a:r>
              <a:rPr lang="en-US" dirty="0" err="1"/>
              <a:t>một</a:t>
            </a:r>
            <a:r>
              <a:rPr lang="en-US" dirty="0"/>
              <a:t> </a:t>
            </a:r>
            <a:r>
              <a:rPr lang="en-US" dirty="0" err="1"/>
              <a:t>cách</a:t>
            </a:r>
            <a:r>
              <a:rPr lang="en-US" dirty="0"/>
              <a:t> an </a:t>
            </a:r>
            <a:r>
              <a:rPr lang="en-US" dirty="0" err="1"/>
              <a:t>toàn</a:t>
            </a:r>
            <a:endParaRPr lang="en-US" dirty="0"/>
          </a:p>
          <a:p>
            <a:pPr lvl="1"/>
            <a:r>
              <a:rPr lang="en-US" dirty="0" err="1"/>
              <a:t>Cần</a:t>
            </a:r>
            <a:r>
              <a:rPr lang="en-US" dirty="0"/>
              <a:t> </a:t>
            </a:r>
            <a:r>
              <a:rPr lang="en-US" dirty="0" err="1"/>
              <a:t>một</a:t>
            </a:r>
            <a:r>
              <a:rPr lang="en-US" dirty="0"/>
              <a:t> </a:t>
            </a:r>
            <a:r>
              <a:rPr lang="en-US" dirty="0" err="1"/>
              <a:t>thiết</a:t>
            </a:r>
            <a:r>
              <a:rPr lang="en-US" dirty="0"/>
              <a:t> </a:t>
            </a:r>
            <a:r>
              <a:rPr lang="en-US" dirty="0" err="1"/>
              <a:t>bị</a:t>
            </a:r>
            <a:r>
              <a:rPr lang="en-US" dirty="0"/>
              <a:t> </a:t>
            </a:r>
            <a:r>
              <a:rPr lang="en-US" dirty="0" err="1"/>
              <a:t>hoặc</a:t>
            </a:r>
            <a:r>
              <a:rPr lang="en-US" dirty="0"/>
              <a:t> </a:t>
            </a:r>
            <a:r>
              <a:rPr lang="en-US" dirty="0" err="1"/>
              <a:t>dịch</a:t>
            </a:r>
            <a:r>
              <a:rPr lang="en-US" dirty="0"/>
              <a:t> </a:t>
            </a:r>
            <a:r>
              <a:rPr lang="en-US" dirty="0" err="1"/>
              <a:t>vụ</a:t>
            </a:r>
            <a:r>
              <a:rPr lang="en-US" dirty="0"/>
              <a:t> </a:t>
            </a:r>
            <a:r>
              <a:rPr lang="en-US" dirty="0" err="1"/>
              <a:t>hỗ</a:t>
            </a:r>
            <a:r>
              <a:rPr lang="en-US" dirty="0"/>
              <a:t> </a:t>
            </a:r>
            <a:r>
              <a:rPr lang="en-US" dirty="0" err="1"/>
              <a:t>trợ</a:t>
            </a:r>
            <a:r>
              <a:rPr lang="en-US" dirty="0"/>
              <a:t> </a:t>
            </a:r>
            <a:r>
              <a:rPr lang="en-US" dirty="0" err="1"/>
              <a:t>đi</a:t>
            </a:r>
            <a:r>
              <a:rPr lang="en-US" dirty="0"/>
              <a:t> </a:t>
            </a:r>
            <a:r>
              <a:rPr lang="en-US" dirty="0" err="1"/>
              <a:t>lại</a:t>
            </a:r>
            <a:r>
              <a:rPr lang="en-US" dirty="0"/>
              <a:t> </a:t>
            </a:r>
            <a:r>
              <a:rPr lang="en-US" dirty="0" err="1"/>
              <a:t>khác</a:t>
            </a:r>
            <a:endParaRPr lang="en-US" dirty="0"/>
          </a:p>
          <a:p>
            <a:pPr lvl="1"/>
            <a:endParaRPr lang="en-US" dirty="0">
              <a:solidFill>
                <a:schemeClr val="accent3"/>
              </a:solidFill>
            </a:endParaRPr>
          </a:p>
          <a:p>
            <a:endParaRPr lang="en-US" dirty="0">
              <a:solidFill>
                <a:schemeClr val="tx2"/>
              </a:solidFill>
            </a:endParaRPr>
          </a:p>
        </p:txBody>
      </p:sp>
      <p:pic>
        <p:nvPicPr>
          <p:cNvPr id="4" name="Picture 3">
            <a:extLst>
              <a:ext uri="{FF2B5EF4-FFF2-40B4-BE49-F238E27FC236}">
                <a16:creationId xmlns:a16="http://schemas.microsoft.com/office/drawing/2014/main" id="{7F731602-F682-4C83-B273-58DA42B61EAF}"/>
              </a:ext>
            </a:extLst>
          </p:cNvPr>
          <p:cNvPicPr>
            <a:picLocks noChangeAspect="1"/>
          </p:cNvPicPr>
          <p:nvPr/>
        </p:nvPicPr>
        <p:blipFill>
          <a:blip r:embed="rId5"/>
          <a:stretch>
            <a:fillRect/>
          </a:stretch>
        </p:blipFill>
        <p:spPr>
          <a:xfrm>
            <a:off x="8256912" y="2235796"/>
            <a:ext cx="2747569" cy="3559159"/>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741396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Lắp ráp </a:t>
            </a:r>
          </a:p>
        </p:txBody>
      </p:sp>
      <p:sp>
        <p:nvSpPr>
          <p:cNvPr id="7" name="Content Placeholder 2">
            <a:extLst>
              <a:ext uri="{FF2B5EF4-FFF2-40B4-BE49-F238E27FC236}">
                <a16:creationId xmlns:a16="http://schemas.microsoft.com/office/drawing/2014/main" id="{9EE4F9CC-A3B1-AC4C-BB9F-F5ECCEDAD000}"/>
              </a:ext>
            </a:extLst>
          </p:cNvPr>
          <p:cNvSpPr>
            <a:spLocks noGrp="1"/>
          </p:cNvSpPr>
          <p:nvPr>
            <p:ph idx="1"/>
          </p:nvPr>
        </p:nvSpPr>
        <p:spPr>
          <a:xfrm>
            <a:off x="962410" y="1297858"/>
            <a:ext cx="10515600" cy="3145822"/>
          </a:xfrm>
        </p:spPr>
        <p:txBody>
          <a:bodyPr>
            <a:normAutofit/>
          </a:bodyPr>
          <a:lstStyle/>
          <a:p>
            <a:r>
              <a:rPr lang="en-US"/>
              <a:t>Cách lắp ráp xe lăn FWM một cách đơn giản nhất</a:t>
            </a:r>
          </a:p>
          <a:p>
            <a:pPr lvl="1"/>
            <a:r>
              <a:rPr lang="en-US"/>
              <a:t>Khung sườn</a:t>
            </a:r>
          </a:p>
          <a:p>
            <a:pPr lvl="1"/>
            <a:r>
              <a:rPr lang="en-US"/>
              <a:t>Ghế có đệm</a:t>
            </a:r>
          </a:p>
          <a:p>
            <a:pPr lvl="1"/>
            <a:r>
              <a:rPr lang="en-US"/>
              <a:t>Cái tựa lưng</a:t>
            </a:r>
          </a:p>
          <a:p>
            <a:pPr lvl="1"/>
            <a:r>
              <a:rPr lang="en-US"/>
              <a:t>Các bánh xe</a:t>
            </a:r>
          </a:p>
          <a:p>
            <a:pPr lvl="1"/>
            <a:r>
              <a:rPr lang="en-US"/>
              <a:t>Thắng xe</a:t>
            </a:r>
          </a:p>
          <a:p>
            <a:pPr lvl="1"/>
            <a:r>
              <a:rPr lang="en-US"/>
              <a:t>Dây an toàn, đai đỡ bắp chân, v.v.</a:t>
            </a:r>
          </a:p>
          <a:p>
            <a:pPr marL="457200" lvl="1" indent="0">
              <a:buNone/>
            </a:pPr>
            <a:endParaRPr lang="en-US" dirty="0"/>
          </a:p>
          <a:p>
            <a:pPr lvl="1"/>
            <a:endParaRPr lang="en-US" dirty="0"/>
          </a:p>
          <a:p>
            <a:pPr marL="1371600" lvl="3" indent="0">
              <a:buNone/>
            </a:pPr>
            <a:endParaRPr lang="en-US" dirty="0"/>
          </a:p>
        </p:txBody>
      </p:sp>
      <p:pic>
        <p:nvPicPr>
          <p:cNvPr id="4" name="Picture 3">
            <a:extLst>
              <a:ext uri="{FF2B5EF4-FFF2-40B4-BE49-F238E27FC236}">
                <a16:creationId xmlns:a16="http://schemas.microsoft.com/office/drawing/2014/main" id="{58D156DF-0A7B-3A4D-8128-0FF720F52FAA}"/>
              </a:ext>
            </a:extLst>
          </p:cNvPr>
          <p:cNvPicPr>
            <a:picLocks noChangeAspect="1"/>
          </p:cNvPicPr>
          <p:nvPr/>
        </p:nvPicPr>
        <p:blipFill rotWithShape="1">
          <a:blip r:embed="rId5"/>
          <a:srcRect l="13333" t="4279" r="16208" b="3082"/>
          <a:stretch/>
        </p:blipFill>
        <p:spPr>
          <a:xfrm rot="5400000">
            <a:off x="7690125" y="1953653"/>
            <a:ext cx="3814375" cy="3761395"/>
          </a:xfrm>
          <a:prstGeom prst="ellipse">
            <a:avLst/>
          </a:prstGeom>
          <a:ln w="130175"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2306085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9369" y="3774980"/>
            <a:ext cx="10699679" cy="1397285"/>
          </a:xfrm>
        </p:spPr>
        <p:txBody>
          <a:bodyPr/>
          <a:lstStyle/>
          <a:p>
            <a:r>
              <a:rPr lang="en-US"/>
              <a:t>Nguồn lắp ráp  </a:t>
            </a:r>
          </a:p>
        </p:txBody>
      </p:sp>
      <p:sp>
        <p:nvSpPr>
          <p:cNvPr id="9" name="Oval 8">
            <a:extLst>
              <a:ext uri="{FF2B5EF4-FFF2-40B4-BE49-F238E27FC236}">
                <a16:creationId xmlns:a16="http://schemas.microsoft.com/office/drawing/2014/main" id="{D8D3F863-5993-D346-B249-AB10CA2B72BF}"/>
              </a:ext>
            </a:extLst>
          </p:cNvPr>
          <p:cNvSpPr/>
          <p:nvPr/>
        </p:nvSpPr>
        <p:spPr>
          <a:xfrm>
            <a:off x="5404814" y="1133723"/>
            <a:ext cx="1965960" cy="15913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solidFill>
                  <a:schemeClr val="tx2"/>
                </a:solidFill>
              </a:rPr>
              <a:t>GEN_1</a:t>
            </a:r>
            <a:endParaRPr lang="en-US" dirty="0">
              <a:solidFill>
                <a:schemeClr val="tx2"/>
              </a:solidFill>
            </a:endParaRPr>
          </a:p>
          <a:p>
            <a:pPr algn="ctr"/>
            <a:r>
              <a:rPr lang="en-US" dirty="0">
                <a:solidFill>
                  <a:schemeClr val="tx2"/>
                </a:solidFill>
              </a:rPr>
              <a:t>(TỔNG QUÁT_1)</a:t>
            </a:r>
          </a:p>
        </p:txBody>
      </p:sp>
      <p:sp>
        <p:nvSpPr>
          <p:cNvPr id="10" name="Oval 9">
            <a:hlinkClick r:id="rId5"/>
            <a:extLst>
              <a:ext uri="{FF2B5EF4-FFF2-40B4-BE49-F238E27FC236}">
                <a16:creationId xmlns:a16="http://schemas.microsoft.com/office/drawing/2014/main" id="{EB913F81-91B6-3746-8E00-369523BDCEB0}"/>
              </a:ext>
            </a:extLst>
          </p:cNvPr>
          <p:cNvSpPr/>
          <p:nvPr/>
        </p:nvSpPr>
        <p:spPr>
          <a:xfrm>
            <a:off x="3078147" y="1133723"/>
            <a:ext cx="1965960" cy="15913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GEN_2</a:t>
            </a:r>
            <a:r>
              <a:rPr lang="en-US" sz="1600" dirty="0"/>
              <a:t> (TỔNG QUÁT_2)</a:t>
            </a:r>
          </a:p>
        </p:txBody>
      </p:sp>
      <p:sp>
        <p:nvSpPr>
          <p:cNvPr id="11" name="Oval 10">
            <a:hlinkClick r:id="rId6"/>
            <a:extLst>
              <a:ext uri="{FF2B5EF4-FFF2-40B4-BE49-F238E27FC236}">
                <a16:creationId xmlns:a16="http://schemas.microsoft.com/office/drawing/2014/main" id="{CFFEA8F4-3297-9C49-BD7E-BCDBEDA8F6B8}"/>
              </a:ext>
            </a:extLst>
          </p:cNvPr>
          <p:cNvSpPr/>
          <p:nvPr/>
        </p:nvSpPr>
        <p:spPr>
          <a:xfrm>
            <a:off x="751481" y="1133723"/>
            <a:ext cx="1965960" cy="1591360"/>
          </a:xfrm>
          <a:prstGeom prst="ellipse">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solidFill>
                  <a:schemeClr val="bg1"/>
                </a:solidFill>
              </a:rPr>
              <a:t>GEN_3</a:t>
            </a:r>
            <a:r>
              <a:rPr lang="en-US" sz="1600" dirty="0">
                <a:solidFill>
                  <a:schemeClr val="bg1"/>
                </a:solidFill>
              </a:rPr>
              <a:t> (TỔNG QUÁT_3)</a:t>
            </a:r>
          </a:p>
        </p:txBody>
      </p:sp>
      <p:sp>
        <p:nvSpPr>
          <p:cNvPr id="13" name="Oval 12">
            <a:hlinkClick r:id="rId7"/>
            <a:extLst>
              <a:ext uri="{FF2B5EF4-FFF2-40B4-BE49-F238E27FC236}">
                <a16:creationId xmlns:a16="http://schemas.microsoft.com/office/drawing/2014/main" id="{0CF1F667-2F60-9A41-9FB6-843DB7C20731}"/>
              </a:ext>
            </a:extLst>
          </p:cNvPr>
          <p:cNvSpPr/>
          <p:nvPr/>
        </p:nvSpPr>
        <p:spPr>
          <a:xfrm>
            <a:off x="7731481" y="136699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4" name="Oval 13">
            <a:hlinkClick r:id="rId8"/>
            <a:extLst>
              <a:ext uri="{FF2B5EF4-FFF2-40B4-BE49-F238E27FC236}">
                <a16:creationId xmlns:a16="http://schemas.microsoft.com/office/drawing/2014/main" id="{38A97B3A-6020-2842-96CF-720D7BC51309}"/>
              </a:ext>
            </a:extLst>
          </p:cNvPr>
          <p:cNvSpPr/>
          <p:nvPr/>
        </p:nvSpPr>
        <p:spPr>
          <a:xfrm>
            <a:off x="7731481" y="2117965"/>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5" name="Oval 14">
            <a:hlinkClick r:id="rId9"/>
            <a:extLst>
              <a:ext uri="{FF2B5EF4-FFF2-40B4-BE49-F238E27FC236}">
                <a16:creationId xmlns:a16="http://schemas.microsoft.com/office/drawing/2014/main" id="{7BCA2BB1-58DE-FF4A-B415-E593F04FA190}"/>
              </a:ext>
            </a:extLst>
          </p:cNvPr>
          <p:cNvSpPr/>
          <p:nvPr/>
        </p:nvSpPr>
        <p:spPr>
          <a:xfrm>
            <a:off x="7731481" y="2926338"/>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6" name="Oval 15">
            <a:extLst>
              <a:ext uri="{FF2B5EF4-FFF2-40B4-BE49-F238E27FC236}">
                <a16:creationId xmlns:a16="http://schemas.microsoft.com/office/drawing/2014/main" id="{56076E91-030A-5F4E-887F-75E733F97238}"/>
              </a:ext>
            </a:extLst>
          </p:cNvPr>
          <p:cNvSpPr/>
          <p:nvPr/>
        </p:nvSpPr>
        <p:spPr>
          <a:xfrm>
            <a:off x="7731481" y="3734711"/>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7" name="Content Placeholder 2">
            <a:extLst>
              <a:ext uri="{FF2B5EF4-FFF2-40B4-BE49-F238E27FC236}">
                <a16:creationId xmlns:a16="http://schemas.microsoft.com/office/drawing/2014/main" id="{4223E97B-5E05-2E42-9E93-F9516EC46E11}"/>
              </a:ext>
            </a:extLst>
          </p:cNvPr>
          <p:cNvSpPr>
            <a:spLocks noGrp="1"/>
          </p:cNvSpPr>
          <p:nvPr>
            <p:ph idx="1"/>
          </p:nvPr>
        </p:nvSpPr>
        <p:spPr>
          <a:xfrm>
            <a:off x="8444068" y="1453021"/>
            <a:ext cx="3516456" cy="4643918"/>
          </a:xfrm>
        </p:spPr>
        <p:txBody>
          <a:bodyPr>
            <a:normAutofit fontScale="92500" lnSpcReduction="20000"/>
          </a:bodyPr>
          <a:lstStyle/>
          <a:p>
            <a:r>
              <a:rPr lang="en-US" dirty="0" err="1">
                <a:solidFill>
                  <a:schemeClr val="tx2"/>
                </a:solidFill>
              </a:rPr>
              <a:t>Nút</a:t>
            </a:r>
            <a:r>
              <a:rPr lang="en-US" dirty="0">
                <a:solidFill>
                  <a:schemeClr val="tx2"/>
                </a:solidFill>
              </a:rPr>
              <a:t> </a:t>
            </a:r>
            <a:r>
              <a:rPr lang="en-US" dirty="0" err="1">
                <a:solidFill>
                  <a:schemeClr val="tx2"/>
                </a:solidFill>
              </a:rPr>
              <a:t>thắt</a:t>
            </a:r>
            <a:endParaRPr lang="en-US" dirty="0">
              <a:solidFill>
                <a:schemeClr val="tx2"/>
              </a:solidFill>
            </a:endParaRPr>
          </a:p>
          <a:p>
            <a:endParaRPr lang="en-US" dirty="0">
              <a:solidFill>
                <a:schemeClr val="tx2"/>
              </a:solidFill>
            </a:endParaRPr>
          </a:p>
          <a:p>
            <a:r>
              <a:rPr lang="en-US" dirty="0" err="1">
                <a:solidFill>
                  <a:schemeClr val="tx2"/>
                </a:solidFill>
              </a:rPr>
              <a:t>Lắp</a:t>
            </a:r>
            <a:r>
              <a:rPr lang="en-US" dirty="0">
                <a:solidFill>
                  <a:schemeClr val="tx2"/>
                </a:solidFill>
              </a:rPr>
              <a:t> </a:t>
            </a:r>
            <a:r>
              <a:rPr lang="en-US" dirty="0" err="1">
                <a:solidFill>
                  <a:schemeClr val="tx2"/>
                </a:solidFill>
              </a:rPr>
              <a:t>ráp</a:t>
            </a:r>
            <a:r>
              <a:rPr lang="en-US" dirty="0">
                <a:solidFill>
                  <a:schemeClr val="tx2"/>
                </a:solidFill>
              </a:rPr>
              <a:t> </a:t>
            </a:r>
            <a:r>
              <a:rPr lang="en-US" dirty="0" err="1">
                <a:solidFill>
                  <a:schemeClr val="tx2"/>
                </a:solidFill>
              </a:rPr>
              <a:t>mẫu</a:t>
            </a:r>
            <a:r>
              <a:rPr lang="en-US" dirty="0">
                <a:solidFill>
                  <a:schemeClr val="tx2"/>
                </a:solidFill>
              </a:rPr>
              <a:t> </a:t>
            </a:r>
            <a:r>
              <a:rPr lang="en-US" dirty="0" err="1">
                <a:solidFill>
                  <a:schemeClr val="tx2"/>
                </a:solidFill>
              </a:rPr>
              <a:t>quảng</a:t>
            </a:r>
            <a:r>
              <a:rPr lang="en-US" dirty="0">
                <a:solidFill>
                  <a:schemeClr val="tx2"/>
                </a:solidFill>
              </a:rPr>
              <a:t> </a:t>
            </a:r>
            <a:r>
              <a:rPr lang="en-US" dirty="0" err="1">
                <a:solidFill>
                  <a:schemeClr val="tx2"/>
                </a:solidFill>
              </a:rPr>
              <a:t>cáo</a:t>
            </a:r>
            <a:endParaRPr lang="en-US" dirty="0">
              <a:solidFill>
                <a:schemeClr val="tx2"/>
              </a:solidFill>
            </a:endParaRPr>
          </a:p>
          <a:p>
            <a:endParaRPr lang="en-US" dirty="0">
              <a:solidFill>
                <a:schemeClr val="tx2"/>
              </a:solidFill>
            </a:endParaRPr>
          </a:p>
          <a:p>
            <a:r>
              <a:rPr lang="en-US" dirty="0" err="1">
                <a:solidFill>
                  <a:schemeClr val="tx2"/>
                </a:solidFill>
              </a:rPr>
              <a:t>Bơm</a:t>
            </a:r>
            <a:r>
              <a:rPr lang="en-US" dirty="0">
                <a:solidFill>
                  <a:schemeClr val="tx2"/>
                </a:solidFill>
              </a:rPr>
              <a:t> </a:t>
            </a:r>
            <a:r>
              <a:rPr lang="en-US" dirty="0" err="1">
                <a:solidFill>
                  <a:schemeClr val="tx2"/>
                </a:solidFill>
              </a:rPr>
              <a:t>bánh</a:t>
            </a:r>
            <a:r>
              <a:rPr lang="en-US" dirty="0">
                <a:solidFill>
                  <a:schemeClr val="tx2"/>
                </a:solidFill>
              </a:rPr>
              <a:t> </a:t>
            </a:r>
            <a:r>
              <a:rPr lang="en-US" dirty="0" err="1">
                <a:solidFill>
                  <a:schemeClr val="tx2"/>
                </a:solidFill>
              </a:rPr>
              <a:t>xe</a:t>
            </a:r>
            <a:endParaRPr lang="en-US" dirty="0">
              <a:solidFill>
                <a:schemeClr val="tx2"/>
              </a:solidFill>
            </a:endParaRPr>
          </a:p>
          <a:p>
            <a:endParaRPr lang="en-US" dirty="0">
              <a:solidFill>
                <a:schemeClr val="tx2"/>
              </a:solidFill>
            </a:endParaRPr>
          </a:p>
          <a:p>
            <a:r>
              <a:rPr lang="en-US" dirty="0" err="1">
                <a:solidFill>
                  <a:schemeClr val="tx2"/>
                </a:solidFill>
              </a:rPr>
              <a:t>Lắp</a:t>
            </a:r>
            <a:r>
              <a:rPr lang="en-US" dirty="0">
                <a:solidFill>
                  <a:schemeClr val="tx2"/>
                </a:solidFill>
              </a:rPr>
              <a:t> </a:t>
            </a:r>
            <a:r>
              <a:rPr lang="en-US" dirty="0" err="1">
                <a:solidFill>
                  <a:schemeClr val="tx2"/>
                </a:solidFill>
              </a:rPr>
              <a:t>ráp</a:t>
            </a:r>
            <a:r>
              <a:rPr lang="en-US" dirty="0">
                <a:solidFill>
                  <a:schemeClr val="tx2"/>
                </a:solidFill>
              </a:rPr>
              <a:t> </a:t>
            </a:r>
            <a:r>
              <a:rPr lang="en-US" dirty="0" err="1">
                <a:solidFill>
                  <a:schemeClr val="tx2"/>
                </a:solidFill>
              </a:rPr>
              <a:t>theo</a:t>
            </a:r>
            <a:r>
              <a:rPr lang="en-US" dirty="0">
                <a:solidFill>
                  <a:schemeClr val="tx2"/>
                </a:solidFill>
              </a:rPr>
              <a:t> </a:t>
            </a:r>
            <a:r>
              <a:rPr lang="en-US" dirty="0" err="1">
                <a:solidFill>
                  <a:schemeClr val="tx2"/>
                </a:solidFill>
              </a:rPr>
              <a:t>từng</a:t>
            </a:r>
            <a:r>
              <a:rPr lang="en-US" dirty="0">
                <a:solidFill>
                  <a:schemeClr val="tx2"/>
                </a:solidFill>
              </a:rPr>
              <a:t> </a:t>
            </a:r>
            <a:r>
              <a:rPr lang="en-US" dirty="0" err="1">
                <a:solidFill>
                  <a:schemeClr val="tx2"/>
                </a:solidFill>
              </a:rPr>
              <a:t>công</a:t>
            </a:r>
            <a:r>
              <a:rPr lang="en-US" dirty="0">
                <a:solidFill>
                  <a:schemeClr val="tx2"/>
                </a:solidFill>
              </a:rPr>
              <a:t> </a:t>
            </a:r>
            <a:r>
              <a:rPr lang="en-US" dirty="0" err="1">
                <a:solidFill>
                  <a:schemeClr val="tx2"/>
                </a:solidFill>
              </a:rPr>
              <a:t>đoạn</a:t>
            </a:r>
            <a:endParaRPr lang="en-US" dirty="0">
              <a:solidFill>
                <a:schemeClr val="tx2"/>
              </a:solidFill>
            </a:endParaRPr>
          </a:p>
          <a:p>
            <a:endParaRPr lang="en-US" dirty="0">
              <a:solidFill>
                <a:schemeClr val="tx2"/>
              </a:solidFill>
            </a:endParaRPr>
          </a:p>
          <a:p>
            <a:r>
              <a:rPr lang="en-US" dirty="0" err="1">
                <a:solidFill>
                  <a:schemeClr val="tx2"/>
                </a:solidFill>
              </a:rPr>
              <a:t>Tài</a:t>
            </a:r>
            <a:r>
              <a:rPr lang="en-US" dirty="0">
                <a:solidFill>
                  <a:schemeClr val="tx2"/>
                </a:solidFill>
              </a:rPr>
              <a:t> </a:t>
            </a:r>
            <a:r>
              <a:rPr lang="en-US" dirty="0" err="1">
                <a:solidFill>
                  <a:schemeClr val="tx2"/>
                </a:solidFill>
              </a:rPr>
              <a:t>liệu</a:t>
            </a:r>
            <a:r>
              <a:rPr lang="en-US" dirty="0">
                <a:solidFill>
                  <a:schemeClr val="tx2"/>
                </a:solidFill>
              </a:rPr>
              <a:t> </a:t>
            </a:r>
            <a:r>
              <a:rPr lang="en-US" dirty="0" err="1">
                <a:solidFill>
                  <a:schemeClr val="tx2"/>
                </a:solidFill>
              </a:rPr>
              <a:t>lắp</a:t>
            </a:r>
            <a:r>
              <a:rPr lang="en-US" dirty="0">
                <a:solidFill>
                  <a:schemeClr val="tx2"/>
                </a:solidFill>
              </a:rPr>
              <a:t> </a:t>
            </a:r>
            <a:r>
              <a:rPr lang="en-US" dirty="0" err="1">
                <a:solidFill>
                  <a:schemeClr val="tx2"/>
                </a:solidFill>
              </a:rPr>
              <a:t>ráp</a:t>
            </a:r>
            <a:r>
              <a:rPr lang="en-US" dirty="0">
                <a:solidFill>
                  <a:schemeClr val="tx2"/>
                </a:solidFill>
              </a:rPr>
              <a:t> </a:t>
            </a:r>
            <a:r>
              <a:rPr lang="en-US" dirty="0" err="1">
                <a:solidFill>
                  <a:schemeClr val="tx2"/>
                </a:solidFill>
              </a:rPr>
              <a:t>và</a:t>
            </a:r>
            <a:r>
              <a:rPr lang="en-US" dirty="0">
                <a:solidFill>
                  <a:schemeClr val="tx2"/>
                </a:solidFill>
              </a:rPr>
              <a:t> </a:t>
            </a:r>
            <a:r>
              <a:rPr lang="en-US" dirty="0" err="1">
                <a:solidFill>
                  <a:schemeClr val="tx2"/>
                </a:solidFill>
              </a:rPr>
              <a:t>điều</a:t>
            </a:r>
            <a:r>
              <a:rPr lang="en-US" dirty="0">
                <a:solidFill>
                  <a:schemeClr val="tx2"/>
                </a:solidFill>
              </a:rPr>
              <a:t> </a:t>
            </a:r>
            <a:r>
              <a:rPr lang="en-US" dirty="0" err="1">
                <a:solidFill>
                  <a:schemeClr val="tx2"/>
                </a:solidFill>
              </a:rPr>
              <a:t>chỉnh</a:t>
            </a:r>
            <a:endParaRPr lang="en-US" dirty="0">
              <a:solidFill>
                <a:schemeClr val="tx2"/>
              </a:solidFill>
            </a:endParaRPr>
          </a:p>
          <a:p>
            <a:endParaRPr lang="en-US" dirty="0">
              <a:solidFill>
                <a:schemeClr val="tx2"/>
              </a:solidFill>
            </a:endParaRPr>
          </a:p>
        </p:txBody>
      </p:sp>
      <p:sp>
        <p:nvSpPr>
          <p:cNvPr id="18" name="Oval 17">
            <a:extLst>
              <a:ext uri="{FF2B5EF4-FFF2-40B4-BE49-F238E27FC236}">
                <a16:creationId xmlns:a16="http://schemas.microsoft.com/office/drawing/2014/main" id="{3F47E381-2051-1E4B-8FED-AFE3C77BB481}"/>
              </a:ext>
            </a:extLst>
          </p:cNvPr>
          <p:cNvSpPr/>
          <p:nvPr/>
        </p:nvSpPr>
        <p:spPr>
          <a:xfrm>
            <a:off x="7734497" y="4792833"/>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9" name="Title 1">
            <a:extLst>
              <a:ext uri="{FF2B5EF4-FFF2-40B4-BE49-F238E27FC236}">
                <a16:creationId xmlns:a16="http://schemas.microsoft.com/office/drawing/2014/main" id="{C8720ECC-F238-284B-8973-2406EB2C5237}"/>
              </a:ext>
            </a:extLst>
          </p:cNvPr>
          <p:cNvSpPr txBox="1">
            <a:spLocks/>
          </p:cNvSpPr>
          <p:nvPr/>
        </p:nvSpPr>
        <p:spPr>
          <a:xfrm>
            <a:off x="1187520" y="0"/>
            <a:ext cx="10699679" cy="1397285"/>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a:t>Nguồn lắp ráp </a:t>
            </a:r>
          </a:p>
        </p:txBody>
      </p:sp>
      <p:pic>
        <p:nvPicPr>
          <p:cNvPr id="20" name="Picture 19">
            <a:hlinkClick r:id="rId10"/>
            <a:extLst>
              <a:ext uri="{FF2B5EF4-FFF2-40B4-BE49-F238E27FC236}">
                <a16:creationId xmlns:a16="http://schemas.microsoft.com/office/drawing/2014/main" id="{EBF32818-39FC-BD46-87D2-C74C4A0FC2A7}"/>
              </a:ext>
            </a:extLst>
          </p:cNvPr>
          <p:cNvPicPr>
            <a:picLocks noChangeAspect="1"/>
          </p:cNvPicPr>
          <p:nvPr/>
        </p:nvPicPr>
        <p:blipFill rotWithShape="1">
          <a:blip r:embed="rId11">
            <a:extLst>
              <a:ext uri="{28A0092B-C50C-407E-A947-70E740481C1C}">
                <a14:useLocalDpi xmlns:a14="http://schemas.microsoft.com/office/drawing/2010/main" val="0"/>
              </a:ext>
            </a:extLst>
          </a:blip>
          <a:srcRect l="853" t="10975" r="1739" b="6341"/>
          <a:stretch/>
        </p:blipFill>
        <p:spPr>
          <a:xfrm>
            <a:off x="0" y="2725083"/>
            <a:ext cx="7529209" cy="4260716"/>
          </a:xfrm>
          <a:prstGeom prst="rect">
            <a:avLst/>
          </a:prstGeom>
        </p:spPr>
      </p:pic>
    </p:spTree>
    <p:custDataLst>
      <p:tags r:id="rId1"/>
    </p:custDataLst>
    <p:extLst>
      <p:ext uri="{BB962C8B-B14F-4D97-AF65-F5344CB8AC3E}">
        <p14:creationId xmlns:p14="http://schemas.microsoft.com/office/powerpoint/2010/main" val="2681123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Điều chỉnh</a:t>
            </a:r>
          </a:p>
        </p:txBody>
      </p:sp>
      <p:sp>
        <p:nvSpPr>
          <p:cNvPr id="3" name="Content Placeholder 2"/>
          <p:cNvSpPr>
            <a:spLocks noGrp="1"/>
          </p:cNvSpPr>
          <p:nvPr>
            <p:ph idx="1"/>
          </p:nvPr>
        </p:nvSpPr>
        <p:spPr>
          <a:xfrm>
            <a:off x="1021264" y="1341865"/>
            <a:ext cx="4544261" cy="5512130"/>
          </a:xfrm>
        </p:spPr>
        <p:txBody>
          <a:bodyPr>
            <a:noAutofit/>
          </a:bodyPr>
          <a:lstStyle/>
          <a:p>
            <a:r>
              <a:rPr lang="en-US" dirty="0">
                <a:solidFill>
                  <a:schemeClr val="tx2"/>
                </a:solidFill>
              </a:rPr>
              <a:t>GEN_2</a:t>
            </a:r>
            <a:r>
              <a:rPr lang="en-US" sz="2000" dirty="0">
                <a:solidFill>
                  <a:schemeClr val="tx2"/>
                </a:solidFill>
              </a:rPr>
              <a:t> </a:t>
            </a:r>
            <a:r>
              <a:rPr lang="en-US" sz="1600" dirty="0">
                <a:solidFill>
                  <a:schemeClr val="tx2"/>
                </a:solidFill>
              </a:rPr>
              <a:t>(TỔNG QUÁT_2) </a:t>
            </a:r>
            <a:r>
              <a:rPr lang="en-US" dirty="0" err="1">
                <a:solidFill>
                  <a:schemeClr val="tx2"/>
                </a:solidFill>
              </a:rPr>
              <a:t>Chiều</a:t>
            </a:r>
            <a:r>
              <a:rPr lang="en-US" dirty="0">
                <a:solidFill>
                  <a:schemeClr val="tx2"/>
                </a:solidFill>
              </a:rPr>
              <a:t> </a:t>
            </a:r>
            <a:r>
              <a:rPr lang="en-US" dirty="0" err="1">
                <a:solidFill>
                  <a:schemeClr val="tx2"/>
                </a:solidFill>
              </a:rPr>
              <a:t>dài</a:t>
            </a:r>
            <a:r>
              <a:rPr lang="en-US" dirty="0">
                <a:solidFill>
                  <a:schemeClr val="tx2"/>
                </a:solidFill>
              </a:rPr>
              <a:t> </a:t>
            </a:r>
            <a:r>
              <a:rPr lang="en-US" dirty="0" err="1">
                <a:solidFill>
                  <a:schemeClr val="tx2"/>
                </a:solidFill>
              </a:rPr>
              <a:t>ghế</a:t>
            </a:r>
            <a:r>
              <a:rPr lang="en-US" dirty="0">
                <a:solidFill>
                  <a:schemeClr val="tx2"/>
                </a:solidFill>
              </a:rPr>
              <a:t> </a:t>
            </a:r>
            <a:r>
              <a:rPr lang="en-US" dirty="0" err="1">
                <a:solidFill>
                  <a:schemeClr val="tx2"/>
                </a:solidFill>
              </a:rPr>
              <a:t>ngồi</a:t>
            </a:r>
            <a:endParaRPr lang="en-US" dirty="0">
              <a:solidFill>
                <a:schemeClr val="tx2"/>
              </a:solidFill>
            </a:endParaRPr>
          </a:p>
          <a:p>
            <a:r>
              <a:rPr lang="en-US" sz="1800" dirty="0">
                <a:solidFill>
                  <a:schemeClr val="tx2"/>
                </a:solidFill>
              </a:rPr>
              <a:t>   </a:t>
            </a:r>
            <a:r>
              <a:rPr lang="en-US" sz="1800" dirty="0" err="1">
                <a:solidFill>
                  <a:schemeClr val="tx2"/>
                </a:solidFill>
              </a:rPr>
              <a:t>Ngắn</a:t>
            </a:r>
            <a:r>
              <a:rPr lang="en-US" sz="1800" dirty="0">
                <a:solidFill>
                  <a:schemeClr val="tx2"/>
                </a:solidFill>
              </a:rPr>
              <a:t>        </a:t>
            </a:r>
            <a:r>
              <a:rPr lang="en-US" sz="1800" dirty="0" err="1">
                <a:solidFill>
                  <a:schemeClr val="tx2"/>
                </a:solidFill>
              </a:rPr>
              <a:t>Vừa</a:t>
            </a:r>
            <a:r>
              <a:rPr lang="en-US" sz="1800" dirty="0">
                <a:solidFill>
                  <a:schemeClr val="tx2"/>
                </a:solidFill>
              </a:rPr>
              <a:t>         </a:t>
            </a:r>
            <a:r>
              <a:rPr lang="en-US" sz="1800" dirty="0" err="1">
                <a:solidFill>
                  <a:schemeClr val="tx2"/>
                </a:solidFill>
              </a:rPr>
              <a:t>Dài</a:t>
            </a:r>
            <a:endParaRPr lang="en-US" sz="1800" dirty="0">
              <a:solidFill>
                <a:schemeClr val="tx2"/>
              </a:solidFill>
            </a:endParaRPr>
          </a:p>
          <a:p>
            <a:endParaRPr lang="en-US" sz="1000" dirty="0">
              <a:solidFill>
                <a:schemeClr val="tx2"/>
              </a:solidFill>
            </a:endParaRPr>
          </a:p>
          <a:p>
            <a:r>
              <a:rPr lang="en-US" dirty="0">
                <a:solidFill>
                  <a:schemeClr val="tx2"/>
                </a:solidFill>
              </a:rPr>
              <a:t>GEN_3</a:t>
            </a:r>
            <a:r>
              <a:rPr lang="en-US" sz="1600" dirty="0">
                <a:solidFill>
                  <a:schemeClr val="tx2"/>
                </a:solidFill>
              </a:rPr>
              <a:t> (TỔNG QUÁT_3) </a:t>
            </a:r>
            <a:r>
              <a:rPr lang="en-US" dirty="0" err="1">
                <a:solidFill>
                  <a:schemeClr val="tx2"/>
                </a:solidFill>
              </a:rPr>
              <a:t>Chiều</a:t>
            </a:r>
            <a:r>
              <a:rPr lang="en-US" dirty="0">
                <a:solidFill>
                  <a:schemeClr val="tx2"/>
                </a:solidFill>
              </a:rPr>
              <a:t> </a:t>
            </a:r>
            <a:r>
              <a:rPr lang="en-US" dirty="0" err="1">
                <a:solidFill>
                  <a:schemeClr val="tx2"/>
                </a:solidFill>
              </a:rPr>
              <a:t>dài</a:t>
            </a:r>
            <a:r>
              <a:rPr lang="en-US" dirty="0">
                <a:solidFill>
                  <a:schemeClr val="tx2"/>
                </a:solidFill>
              </a:rPr>
              <a:t> </a:t>
            </a:r>
            <a:r>
              <a:rPr lang="en-US" dirty="0" err="1">
                <a:solidFill>
                  <a:schemeClr val="tx2"/>
                </a:solidFill>
              </a:rPr>
              <a:t>ghế</a:t>
            </a:r>
            <a:r>
              <a:rPr lang="en-US" dirty="0">
                <a:solidFill>
                  <a:schemeClr val="tx2"/>
                </a:solidFill>
              </a:rPr>
              <a:t> </a:t>
            </a:r>
            <a:r>
              <a:rPr lang="en-US" dirty="0" err="1">
                <a:solidFill>
                  <a:schemeClr val="tx2"/>
                </a:solidFill>
              </a:rPr>
              <a:t>ngồi</a:t>
            </a:r>
            <a:endParaRPr lang="en-US" dirty="0">
              <a:solidFill>
                <a:schemeClr val="tx2"/>
              </a:solidFill>
            </a:endParaRPr>
          </a:p>
          <a:p>
            <a:endParaRPr lang="en-US" sz="1000" dirty="0">
              <a:solidFill>
                <a:schemeClr val="tx2"/>
              </a:solidFill>
            </a:endParaRPr>
          </a:p>
          <a:p>
            <a:endParaRPr lang="en-US" sz="1000" dirty="0">
              <a:solidFill>
                <a:schemeClr val="tx2"/>
              </a:solidFill>
            </a:endParaRPr>
          </a:p>
          <a:p>
            <a:r>
              <a:rPr lang="en-US" dirty="0">
                <a:solidFill>
                  <a:schemeClr val="tx2"/>
                </a:solidFill>
              </a:rPr>
              <a:t>GEN_2</a:t>
            </a:r>
            <a:r>
              <a:rPr lang="en-US" sz="1600" dirty="0">
                <a:solidFill>
                  <a:schemeClr val="tx2"/>
                </a:solidFill>
              </a:rPr>
              <a:t> (TỔNG QUÁT_2) </a:t>
            </a:r>
            <a:r>
              <a:rPr lang="en-US" dirty="0" err="1">
                <a:solidFill>
                  <a:schemeClr val="tx2"/>
                </a:solidFill>
              </a:rPr>
              <a:t>Tựa</a:t>
            </a:r>
            <a:r>
              <a:rPr lang="en-US" dirty="0">
                <a:solidFill>
                  <a:schemeClr val="tx2"/>
                </a:solidFill>
              </a:rPr>
              <a:t> </a:t>
            </a:r>
            <a:r>
              <a:rPr lang="en-US" dirty="0" err="1">
                <a:solidFill>
                  <a:schemeClr val="tx2"/>
                </a:solidFill>
              </a:rPr>
              <a:t>lưng</a:t>
            </a:r>
            <a:endParaRPr lang="en-US" dirty="0">
              <a:solidFill>
                <a:schemeClr val="tx2"/>
              </a:solidFill>
            </a:endParaRPr>
          </a:p>
          <a:p>
            <a:endParaRPr lang="en-US" sz="1000" dirty="0">
              <a:solidFill>
                <a:schemeClr val="tx2"/>
              </a:solidFill>
            </a:endParaRPr>
          </a:p>
          <a:p>
            <a:endParaRPr lang="en-US" sz="1000" dirty="0">
              <a:solidFill>
                <a:schemeClr val="tx2"/>
              </a:solidFill>
            </a:endParaRPr>
          </a:p>
          <a:p>
            <a:r>
              <a:rPr lang="en-US" dirty="0">
                <a:solidFill>
                  <a:schemeClr val="tx2"/>
                </a:solidFill>
              </a:rPr>
              <a:t>GEN_3</a:t>
            </a:r>
            <a:r>
              <a:rPr lang="en-US" sz="1600" dirty="0">
                <a:solidFill>
                  <a:schemeClr val="tx2"/>
                </a:solidFill>
              </a:rPr>
              <a:t> (TỔNG QUÁT_3) </a:t>
            </a:r>
            <a:r>
              <a:rPr lang="en-US" dirty="0" err="1">
                <a:solidFill>
                  <a:schemeClr val="tx2"/>
                </a:solidFill>
              </a:rPr>
              <a:t>Tựa</a:t>
            </a:r>
            <a:r>
              <a:rPr lang="en-US" dirty="0">
                <a:solidFill>
                  <a:schemeClr val="tx2"/>
                </a:solidFill>
              </a:rPr>
              <a:t> </a:t>
            </a:r>
            <a:r>
              <a:rPr lang="en-US" dirty="0" err="1">
                <a:solidFill>
                  <a:schemeClr val="tx2"/>
                </a:solidFill>
              </a:rPr>
              <a:t>lưng</a:t>
            </a:r>
            <a:endParaRPr lang="en-US" dirty="0">
              <a:solidFill>
                <a:schemeClr val="tx2"/>
              </a:solidFill>
            </a:endParaRPr>
          </a:p>
          <a:p>
            <a:endParaRPr lang="en-US" dirty="0">
              <a:solidFill>
                <a:schemeClr val="tx2"/>
              </a:solidFill>
            </a:endParaRPr>
          </a:p>
        </p:txBody>
      </p:sp>
      <p:sp>
        <p:nvSpPr>
          <p:cNvPr id="9" name="Content Placeholder 2">
            <a:extLst>
              <a:ext uri="{FF2B5EF4-FFF2-40B4-BE49-F238E27FC236}">
                <a16:creationId xmlns:a16="http://schemas.microsoft.com/office/drawing/2014/main" id="{6CDAC280-E6E2-254C-BDAD-0F815322414D}"/>
              </a:ext>
            </a:extLst>
          </p:cNvPr>
          <p:cNvSpPr txBox="1">
            <a:spLocks/>
          </p:cNvSpPr>
          <p:nvPr/>
        </p:nvSpPr>
        <p:spPr>
          <a:xfrm>
            <a:off x="8573385" y="1301671"/>
            <a:ext cx="3854370" cy="5460715"/>
          </a:xfrm>
          <a:prstGeom prst="rect">
            <a:avLst/>
          </a:prstGeom>
        </p:spPr>
        <p:txBody>
          <a:bodyPr vert="horz" lIns="91440" tIns="45720" rIns="91440" bIns="45720">
            <a:normAutofit/>
          </a:bodyPr>
          <a:lst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3"/>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2"/>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solidFill>
                  <a:schemeClr val="tx2"/>
                </a:solidFill>
              </a:rPr>
              <a:t>Giá để chân  </a:t>
            </a:r>
          </a:p>
          <a:p>
            <a:endParaRPr lang="en-US" sz="1000" dirty="0">
              <a:solidFill>
                <a:schemeClr val="tx2"/>
              </a:solidFill>
            </a:endParaRPr>
          </a:p>
          <a:p>
            <a:endParaRPr lang="en-US" sz="1000" dirty="0">
              <a:solidFill>
                <a:schemeClr val="tx2"/>
              </a:solidFill>
            </a:endParaRPr>
          </a:p>
          <a:p>
            <a:r>
              <a:rPr lang="en-US">
                <a:solidFill>
                  <a:schemeClr val="tx2"/>
                </a:solidFill>
              </a:rPr>
              <a:t>Tấm gác chân di động</a:t>
            </a:r>
          </a:p>
          <a:p>
            <a:endParaRPr lang="en-US" sz="1000" dirty="0">
              <a:solidFill>
                <a:schemeClr val="tx2"/>
              </a:solidFill>
            </a:endParaRPr>
          </a:p>
          <a:p>
            <a:endParaRPr lang="en-US" sz="1000" dirty="0">
              <a:solidFill>
                <a:schemeClr val="tx2"/>
              </a:solidFill>
            </a:endParaRPr>
          </a:p>
          <a:p>
            <a:r>
              <a:rPr lang="en-US">
                <a:solidFill>
                  <a:schemeClr val="tx2"/>
                </a:solidFill>
              </a:rPr>
              <a:t>Gác lên/xuống</a:t>
            </a:r>
          </a:p>
          <a:p>
            <a:endParaRPr lang="en-US" sz="1000" dirty="0">
              <a:solidFill>
                <a:schemeClr val="tx2"/>
              </a:solidFill>
            </a:endParaRPr>
          </a:p>
          <a:p>
            <a:endParaRPr lang="en-US" sz="1000" dirty="0">
              <a:solidFill>
                <a:schemeClr val="tx2"/>
              </a:solidFill>
            </a:endParaRPr>
          </a:p>
          <a:p>
            <a:r>
              <a:rPr lang="en-US">
                <a:solidFill>
                  <a:schemeClr val="tx2"/>
                </a:solidFill>
              </a:rPr>
              <a:t>Đai tấm gác chân</a:t>
            </a:r>
          </a:p>
          <a:p>
            <a:endParaRPr lang="en-US" dirty="0">
              <a:solidFill>
                <a:schemeClr val="tx2"/>
              </a:solidFill>
            </a:endParaRPr>
          </a:p>
          <a:p>
            <a:r>
              <a:rPr lang="en-US">
                <a:solidFill>
                  <a:schemeClr val="tx2"/>
                </a:solidFill>
              </a:rPr>
              <a:t>Tấm gác chân nghiêng được</a:t>
            </a:r>
          </a:p>
          <a:p>
            <a:endParaRPr lang="en-US" dirty="0">
              <a:solidFill>
                <a:schemeClr val="tx2"/>
              </a:solidFill>
            </a:endParaRPr>
          </a:p>
        </p:txBody>
      </p:sp>
      <p:sp>
        <p:nvSpPr>
          <p:cNvPr id="11" name="Oval 10">
            <a:extLst>
              <a:ext uri="{FF2B5EF4-FFF2-40B4-BE49-F238E27FC236}">
                <a16:creationId xmlns:a16="http://schemas.microsoft.com/office/drawing/2014/main" id="{11FFAE12-7DC9-F84E-9EF6-DC9DE206ABD8}"/>
              </a:ext>
            </a:extLst>
          </p:cNvPr>
          <p:cNvSpPr/>
          <p:nvPr/>
        </p:nvSpPr>
        <p:spPr>
          <a:xfrm>
            <a:off x="301462" y="2933606"/>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Oval 12">
            <a:extLst>
              <a:ext uri="{FF2B5EF4-FFF2-40B4-BE49-F238E27FC236}">
                <a16:creationId xmlns:a16="http://schemas.microsoft.com/office/drawing/2014/main" id="{C283CDAC-9352-6D40-99FA-29BB4916C4F8}"/>
              </a:ext>
            </a:extLst>
          </p:cNvPr>
          <p:cNvSpPr/>
          <p:nvPr/>
        </p:nvSpPr>
        <p:spPr>
          <a:xfrm>
            <a:off x="321483" y="42071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4" name="Oval 13">
            <a:extLst>
              <a:ext uri="{FF2B5EF4-FFF2-40B4-BE49-F238E27FC236}">
                <a16:creationId xmlns:a16="http://schemas.microsoft.com/office/drawing/2014/main" id="{F44F4CD6-AD17-BE4B-8D60-B2AFB7D790B1}"/>
              </a:ext>
            </a:extLst>
          </p:cNvPr>
          <p:cNvSpPr/>
          <p:nvPr/>
        </p:nvSpPr>
        <p:spPr>
          <a:xfrm>
            <a:off x="351729" y="5334527"/>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7" name="Picture 6">
            <a:extLst>
              <a:ext uri="{FF2B5EF4-FFF2-40B4-BE49-F238E27FC236}">
                <a16:creationId xmlns:a16="http://schemas.microsoft.com/office/drawing/2014/main" id="{76498E24-6383-428A-A040-C447969E6B55}"/>
              </a:ext>
            </a:extLst>
          </p:cNvPr>
          <p:cNvPicPr>
            <a:picLocks noChangeAspect="1"/>
          </p:cNvPicPr>
          <p:nvPr/>
        </p:nvPicPr>
        <p:blipFill>
          <a:blip r:embed="rId5"/>
          <a:stretch>
            <a:fillRect/>
          </a:stretch>
        </p:blipFill>
        <p:spPr>
          <a:xfrm>
            <a:off x="5531018" y="5190067"/>
            <a:ext cx="973580" cy="1397285"/>
          </a:xfrm>
          <a:prstGeom prst="rect">
            <a:avLst/>
          </a:prstGeom>
        </p:spPr>
      </p:pic>
      <p:pic>
        <p:nvPicPr>
          <p:cNvPr id="5" name="Picture 4">
            <a:extLst>
              <a:ext uri="{FF2B5EF4-FFF2-40B4-BE49-F238E27FC236}">
                <a16:creationId xmlns:a16="http://schemas.microsoft.com/office/drawing/2014/main" id="{73D2ACD9-9091-45FE-9621-A14185050CA4}"/>
              </a:ext>
            </a:extLst>
          </p:cNvPr>
          <p:cNvPicPr>
            <a:picLocks noChangeAspect="1"/>
          </p:cNvPicPr>
          <p:nvPr/>
        </p:nvPicPr>
        <p:blipFill>
          <a:blip r:embed="rId6"/>
          <a:stretch>
            <a:fillRect/>
          </a:stretch>
        </p:blipFill>
        <p:spPr>
          <a:xfrm>
            <a:off x="5535908" y="3728035"/>
            <a:ext cx="915668" cy="1397286"/>
          </a:xfrm>
          <a:prstGeom prst="rect">
            <a:avLst/>
          </a:prstGeom>
        </p:spPr>
      </p:pic>
      <p:pic>
        <p:nvPicPr>
          <p:cNvPr id="6" name="Picture 5">
            <a:extLst>
              <a:ext uri="{FF2B5EF4-FFF2-40B4-BE49-F238E27FC236}">
                <a16:creationId xmlns:a16="http://schemas.microsoft.com/office/drawing/2014/main" id="{939BB7C0-15FE-4066-9053-FE8DAEE29B14}"/>
              </a:ext>
            </a:extLst>
          </p:cNvPr>
          <p:cNvPicPr>
            <a:picLocks noChangeAspect="1"/>
          </p:cNvPicPr>
          <p:nvPr/>
        </p:nvPicPr>
        <p:blipFill>
          <a:blip r:embed="rId7"/>
          <a:stretch>
            <a:fillRect/>
          </a:stretch>
        </p:blipFill>
        <p:spPr>
          <a:xfrm>
            <a:off x="5531018" y="1061622"/>
            <a:ext cx="915594" cy="1397285"/>
          </a:xfrm>
          <a:prstGeom prst="rect">
            <a:avLst/>
          </a:prstGeom>
        </p:spPr>
      </p:pic>
      <p:pic>
        <p:nvPicPr>
          <p:cNvPr id="4" name="Picture 3">
            <a:extLst>
              <a:ext uri="{FF2B5EF4-FFF2-40B4-BE49-F238E27FC236}">
                <a16:creationId xmlns:a16="http://schemas.microsoft.com/office/drawing/2014/main" id="{54883780-E594-4E7A-9DAB-BBEC97D135EB}"/>
              </a:ext>
            </a:extLst>
          </p:cNvPr>
          <p:cNvPicPr>
            <a:picLocks noChangeAspect="1"/>
          </p:cNvPicPr>
          <p:nvPr/>
        </p:nvPicPr>
        <p:blipFill>
          <a:blip r:embed="rId8"/>
          <a:stretch>
            <a:fillRect/>
          </a:stretch>
        </p:blipFill>
        <p:spPr>
          <a:xfrm>
            <a:off x="5531018" y="2391771"/>
            <a:ext cx="925447" cy="1397285"/>
          </a:xfrm>
          <a:prstGeom prst="rect">
            <a:avLst/>
          </a:prstGeom>
        </p:spPr>
      </p:pic>
      <p:sp>
        <p:nvSpPr>
          <p:cNvPr id="18" name="Oval 17">
            <a:extLst>
              <a:ext uri="{FF2B5EF4-FFF2-40B4-BE49-F238E27FC236}">
                <a16:creationId xmlns:a16="http://schemas.microsoft.com/office/drawing/2014/main" id="{8E6B6DE2-9731-4A09-89A5-D0B8B0B23624}"/>
              </a:ext>
            </a:extLst>
          </p:cNvPr>
          <p:cNvSpPr/>
          <p:nvPr/>
        </p:nvSpPr>
        <p:spPr>
          <a:xfrm>
            <a:off x="373060" y="1301671"/>
            <a:ext cx="623454" cy="554182"/>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10" name="Graphic 9" descr="Stop">
            <a:hlinkClick r:id="rId9"/>
            <a:extLst>
              <a:ext uri="{FF2B5EF4-FFF2-40B4-BE49-F238E27FC236}">
                <a16:creationId xmlns:a16="http://schemas.microsoft.com/office/drawing/2014/main" id="{9436E972-C22A-4583-B650-835D52AA31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4937" y="2261261"/>
            <a:ext cx="277091" cy="277091"/>
          </a:xfrm>
          <a:prstGeom prst="rect">
            <a:avLst/>
          </a:prstGeom>
        </p:spPr>
      </p:pic>
      <p:pic>
        <p:nvPicPr>
          <p:cNvPr id="22" name="Graphic 21" descr="Stop">
            <a:hlinkClick r:id="rId12"/>
            <a:extLst>
              <a:ext uri="{FF2B5EF4-FFF2-40B4-BE49-F238E27FC236}">
                <a16:creationId xmlns:a16="http://schemas.microsoft.com/office/drawing/2014/main" id="{C94968FF-D1EF-46E2-8B20-B09B0292E5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49977" y="2253225"/>
            <a:ext cx="277091" cy="277091"/>
          </a:xfrm>
          <a:prstGeom prst="rect">
            <a:avLst/>
          </a:prstGeom>
        </p:spPr>
      </p:pic>
      <p:pic>
        <p:nvPicPr>
          <p:cNvPr id="23" name="Graphic 22" descr="Stop">
            <a:hlinkClick r:id="rId13"/>
            <a:extLst>
              <a:ext uri="{FF2B5EF4-FFF2-40B4-BE49-F238E27FC236}">
                <a16:creationId xmlns:a16="http://schemas.microsoft.com/office/drawing/2014/main" id="{BD177A0A-7DFB-46D2-8CD9-2959970FB2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42719" y="2253224"/>
            <a:ext cx="277091" cy="277091"/>
          </a:xfrm>
          <a:prstGeom prst="rect">
            <a:avLst/>
          </a:prstGeom>
        </p:spPr>
      </p:pic>
      <p:sp>
        <p:nvSpPr>
          <p:cNvPr id="21" name="Oval 20">
            <a:hlinkClick r:id="rId14"/>
            <a:extLst>
              <a:ext uri="{FF2B5EF4-FFF2-40B4-BE49-F238E27FC236}">
                <a16:creationId xmlns:a16="http://schemas.microsoft.com/office/drawing/2014/main" id="{98CCB395-A746-4CDD-8A8C-6F50D4CC48E8}"/>
              </a:ext>
            </a:extLst>
          </p:cNvPr>
          <p:cNvSpPr/>
          <p:nvPr/>
        </p:nvSpPr>
        <p:spPr>
          <a:xfrm>
            <a:off x="7853583" y="1301671"/>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hlinkClick r:id="rId15"/>
            <a:extLst>
              <a:ext uri="{FF2B5EF4-FFF2-40B4-BE49-F238E27FC236}">
                <a16:creationId xmlns:a16="http://schemas.microsoft.com/office/drawing/2014/main" id="{A7D5BC87-06D9-44F6-A818-5C6509045049}"/>
              </a:ext>
            </a:extLst>
          </p:cNvPr>
          <p:cNvSpPr/>
          <p:nvPr/>
        </p:nvSpPr>
        <p:spPr>
          <a:xfrm>
            <a:off x="7853583" y="2286204"/>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hlinkClick r:id="rId16"/>
            <a:extLst>
              <a:ext uri="{FF2B5EF4-FFF2-40B4-BE49-F238E27FC236}">
                <a16:creationId xmlns:a16="http://schemas.microsoft.com/office/drawing/2014/main" id="{433C0A30-5CC4-4C24-80A2-6469E77A9586}"/>
              </a:ext>
            </a:extLst>
          </p:cNvPr>
          <p:cNvSpPr/>
          <p:nvPr/>
        </p:nvSpPr>
        <p:spPr>
          <a:xfrm>
            <a:off x="7853583" y="3685720"/>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hlinkClick r:id="rId16"/>
            <a:extLst>
              <a:ext uri="{FF2B5EF4-FFF2-40B4-BE49-F238E27FC236}">
                <a16:creationId xmlns:a16="http://schemas.microsoft.com/office/drawing/2014/main" id="{D107EAEF-F0BD-43C4-9D42-5E5663356047}"/>
              </a:ext>
            </a:extLst>
          </p:cNvPr>
          <p:cNvSpPr/>
          <p:nvPr/>
        </p:nvSpPr>
        <p:spPr>
          <a:xfrm>
            <a:off x="7853583" y="5683003"/>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hlinkClick r:id="rId17"/>
            <a:extLst>
              <a:ext uri="{FF2B5EF4-FFF2-40B4-BE49-F238E27FC236}">
                <a16:creationId xmlns:a16="http://schemas.microsoft.com/office/drawing/2014/main" id="{83D2E0BA-5CB8-494D-B1E6-23D1472E7FCE}"/>
              </a:ext>
            </a:extLst>
          </p:cNvPr>
          <p:cNvSpPr/>
          <p:nvPr/>
        </p:nvSpPr>
        <p:spPr>
          <a:xfrm>
            <a:off x="7901757" y="4644458"/>
            <a:ext cx="623454" cy="554182"/>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85587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8E6B-AB66-0C41-830B-E3648A5E2F65}"/>
              </a:ext>
            </a:extLst>
          </p:cNvPr>
          <p:cNvSpPr>
            <a:spLocks noGrp="1"/>
          </p:cNvSpPr>
          <p:nvPr>
            <p:ph type="title"/>
          </p:nvPr>
        </p:nvSpPr>
        <p:spPr/>
        <p:txBody>
          <a:bodyPr>
            <a:normAutofit/>
          </a:bodyPr>
          <a:lstStyle/>
          <a:p>
            <a:r>
              <a:rPr lang="en-US" sz="3200"/>
              <a:t>1.5 Đào tạo người dùng xe lăn </a:t>
            </a:r>
          </a:p>
        </p:txBody>
      </p:sp>
    </p:spTree>
    <p:custDataLst>
      <p:tags r:id="rId1"/>
    </p:custDataLst>
    <p:extLst>
      <p:ext uri="{BB962C8B-B14F-4D97-AF65-F5344CB8AC3E}">
        <p14:creationId xmlns:p14="http://schemas.microsoft.com/office/powerpoint/2010/main" val="1214723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Sổ tay Người dùng xe lăn </a:t>
            </a:r>
          </a:p>
        </p:txBody>
      </p:sp>
      <p:sp>
        <p:nvSpPr>
          <p:cNvPr id="3" name="Content Placeholder 2"/>
          <p:cNvSpPr>
            <a:spLocks noGrp="1"/>
          </p:cNvSpPr>
          <p:nvPr>
            <p:ph idx="1"/>
          </p:nvPr>
        </p:nvSpPr>
        <p:spPr>
          <a:xfrm>
            <a:off x="1091593" y="1410938"/>
            <a:ext cx="5278595" cy="4643918"/>
          </a:xfrm>
        </p:spPr>
        <p:txBody>
          <a:bodyPr/>
          <a:lstStyle/>
          <a:p>
            <a:pPr>
              <a:lnSpc>
                <a:spcPct val="100000"/>
              </a:lnSpc>
            </a:pPr>
            <a:r>
              <a:rPr lang="en-US">
                <a:solidFill>
                  <a:schemeClr val="tx2"/>
                </a:solidFill>
              </a:rPr>
              <a:t>Cung cấp Sổ tay cho Người dùng xe lăn </a:t>
            </a:r>
          </a:p>
          <a:p>
            <a:pPr lvl="1">
              <a:lnSpc>
                <a:spcPct val="100000"/>
              </a:lnSpc>
            </a:pPr>
            <a:r>
              <a:rPr lang="en-US"/>
              <a:t>Được định vị trong hộp</a:t>
            </a:r>
          </a:p>
        </p:txBody>
      </p:sp>
      <p:pic>
        <p:nvPicPr>
          <p:cNvPr id="9" name="Picture 8" descr="A close up of a device  Description automatically generated">
            <a:extLst>
              <a:ext uri="{FF2B5EF4-FFF2-40B4-BE49-F238E27FC236}">
                <a16:creationId xmlns:a16="http://schemas.microsoft.com/office/drawing/2014/main" id="{DED06E59-9733-AF43-9D46-036FCC6D207E}"/>
              </a:ext>
            </a:extLst>
          </p:cNvPr>
          <p:cNvPicPr>
            <a:picLocks noChangeAspect="1"/>
          </p:cNvPicPr>
          <p:nvPr/>
        </p:nvPicPr>
        <p:blipFill>
          <a:blip r:embed="rId5"/>
          <a:stretch>
            <a:fillRect/>
          </a:stretch>
        </p:blipFill>
        <p:spPr>
          <a:xfrm>
            <a:off x="6096000" y="1397285"/>
            <a:ext cx="3282899" cy="4540685"/>
          </a:xfrm>
          <a:prstGeom prst="rect">
            <a:avLst/>
          </a:prstGeom>
          <a:ln w="76200">
            <a:solidFill>
              <a:schemeClr val="tx2"/>
            </a:solidFill>
          </a:ln>
        </p:spPr>
      </p:pic>
    </p:spTree>
    <p:custDataLst>
      <p:tags r:id="rId1"/>
    </p:custDataLst>
    <p:extLst>
      <p:ext uri="{BB962C8B-B14F-4D97-AF65-F5344CB8AC3E}">
        <p14:creationId xmlns:p14="http://schemas.microsoft.com/office/powerpoint/2010/main" val="2694490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Bài tập &amp; Thông tin trong việc làm giảm áp lực</a:t>
            </a:r>
          </a:p>
        </p:txBody>
      </p:sp>
      <p:sp>
        <p:nvSpPr>
          <p:cNvPr id="3" name="Content Placeholder 2"/>
          <p:cNvSpPr>
            <a:spLocks noGrp="1"/>
          </p:cNvSpPr>
          <p:nvPr>
            <p:ph idx="1"/>
          </p:nvPr>
        </p:nvSpPr>
        <p:spPr>
          <a:xfrm>
            <a:off x="1091593" y="1410938"/>
            <a:ext cx="5278595" cy="4643918"/>
          </a:xfrm>
        </p:spPr>
        <p:txBody>
          <a:bodyPr>
            <a:normAutofit fontScale="92500" lnSpcReduction="20000"/>
          </a:bodyPr>
          <a:lstStyle/>
          <a:p>
            <a:pPr>
              <a:lnSpc>
                <a:spcPct val="100000"/>
              </a:lnSpc>
            </a:pPr>
            <a:r>
              <a:rPr lang="en-US" dirty="0">
                <a:solidFill>
                  <a:schemeClr val="tx2"/>
                </a:solidFill>
              </a:rPr>
              <a:t>4 </a:t>
            </a:r>
            <a:r>
              <a:rPr lang="en-US" dirty="0" err="1">
                <a:solidFill>
                  <a:schemeClr val="tx2"/>
                </a:solidFill>
              </a:rPr>
              <a:t>bài</a:t>
            </a:r>
            <a:r>
              <a:rPr lang="en-US" dirty="0">
                <a:solidFill>
                  <a:schemeClr val="tx2"/>
                </a:solidFill>
              </a:rPr>
              <a:t> </a:t>
            </a:r>
            <a:r>
              <a:rPr lang="en-US" dirty="0" err="1">
                <a:solidFill>
                  <a:schemeClr val="tx2"/>
                </a:solidFill>
              </a:rPr>
              <a:t>tập</a:t>
            </a:r>
            <a:r>
              <a:rPr lang="en-US" dirty="0">
                <a:solidFill>
                  <a:schemeClr val="tx2"/>
                </a:solidFill>
              </a:rPr>
              <a:t> </a:t>
            </a:r>
          </a:p>
          <a:p>
            <a:pPr marL="457200" lvl="1" indent="0">
              <a:lnSpc>
                <a:spcPct val="100000"/>
              </a:lnSpc>
              <a:buNone/>
            </a:pPr>
            <a:r>
              <a:rPr lang="en-US" dirty="0" err="1"/>
              <a:t>Kéo</a:t>
            </a:r>
            <a:r>
              <a:rPr lang="en-US" dirty="0"/>
              <a:t> </a:t>
            </a:r>
            <a:r>
              <a:rPr lang="en-US" dirty="0" err="1"/>
              <a:t>dài</a:t>
            </a:r>
            <a:r>
              <a:rPr lang="en-US" dirty="0"/>
              <a:t> 1 </a:t>
            </a:r>
            <a:r>
              <a:rPr lang="en-US" dirty="0" err="1"/>
              <a:t>phút</a:t>
            </a:r>
            <a:r>
              <a:rPr lang="en-US" dirty="0"/>
              <a:t> </a:t>
            </a:r>
            <a:r>
              <a:rPr lang="en-US" dirty="0" err="1"/>
              <a:t>sau</a:t>
            </a:r>
            <a:r>
              <a:rPr lang="en-US" dirty="0"/>
              <a:t> </a:t>
            </a:r>
            <a:r>
              <a:rPr lang="en-US" dirty="0" err="1"/>
              <a:t>mỗi</a:t>
            </a:r>
            <a:r>
              <a:rPr lang="en-US" dirty="0"/>
              <a:t> 15 </a:t>
            </a:r>
            <a:r>
              <a:rPr lang="en-US" dirty="0" err="1"/>
              <a:t>phút</a:t>
            </a:r>
            <a:endParaRPr lang="en-US" dirty="0"/>
          </a:p>
          <a:p>
            <a:pPr indent="-228600">
              <a:lnSpc>
                <a:spcPct val="100000"/>
              </a:lnSpc>
            </a:pPr>
            <a:endParaRPr lang="en-US" dirty="0">
              <a:solidFill>
                <a:schemeClr val="tx2"/>
              </a:solidFill>
            </a:endParaRPr>
          </a:p>
          <a:p>
            <a:pPr indent="-228600">
              <a:lnSpc>
                <a:spcPct val="100000"/>
              </a:lnSpc>
            </a:pPr>
            <a:r>
              <a:rPr lang="en-US" dirty="0" err="1">
                <a:solidFill>
                  <a:schemeClr val="tx2"/>
                </a:solidFill>
              </a:rPr>
              <a:t>Kiểm</a:t>
            </a:r>
            <a:r>
              <a:rPr lang="en-US" dirty="0">
                <a:solidFill>
                  <a:schemeClr val="tx2"/>
                </a:solidFill>
              </a:rPr>
              <a:t> </a:t>
            </a:r>
            <a:r>
              <a:rPr lang="en-US" dirty="0" err="1">
                <a:solidFill>
                  <a:schemeClr val="tx2"/>
                </a:solidFill>
              </a:rPr>
              <a:t>tra</a:t>
            </a:r>
            <a:r>
              <a:rPr lang="en-US" dirty="0">
                <a:solidFill>
                  <a:schemeClr val="tx2"/>
                </a:solidFill>
              </a:rPr>
              <a:t> </a:t>
            </a:r>
            <a:r>
              <a:rPr lang="en-US" dirty="0" err="1">
                <a:solidFill>
                  <a:schemeClr val="tx2"/>
                </a:solidFill>
              </a:rPr>
              <a:t>cơ</a:t>
            </a:r>
            <a:r>
              <a:rPr lang="en-US" dirty="0">
                <a:solidFill>
                  <a:schemeClr val="tx2"/>
                </a:solidFill>
              </a:rPr>
              <a:t> </a:t>
            </a:r>
            <a:r>
              <a:rPr lang="en-US" dirty="0" err="1">
                <a:solidFill>
                  <a:schemeClr val="tx2"/>
                </a:solidFill>
              </a:rPr>
              <a:t>thể</a:t>
            </a:r>
            <a:r>
              <a:rPr lang="en-US" dirty="0">
                <a:solidFill>
                  <a:schemeClr val="tx2"/>
                </a:solidFill>
              </a:rPr>
              <a:t> </a:t>
            </a:r>
            <a:r>
              <a:rPr lang="en-US" dirty="0" err="1">
                <a:solidFill>
                  <a:schemeClr val="tx2"/>
                </a:solidFill>
              </a:rPr>
              <a:t>vào</a:t>
            </a:r>
            <a:r>
              <a:rPr lang="en-US" dirty="0">
                <a:solidFill>
                  <a:schemeClr val="tx2"/>
                </a:solidFill>
              </a:rPr>
              <a:t> ban </a:t>
            </a:r>
            <a:r>
              <a:rPr lang="en-US" dirty="0" err="1">
                <a:solidFill>
                  <a:schemeClr val="tx2"/>
                </a:solidFill>
              </a:rPr>
              <a:t>đêm</a:t>
            </a:r>
            <a:endParaRPr lang="en-US" dirty="0">
              <a:solidFill>
                <a:schemeClr val="tx2"/>
              </a:solidFill>
            </a:endParaRPr>
          </a:p>
          <a:p>
            <a:pPr indent="-228600">
              <a:lnSpc>
                <a:spcPct val="100000"/>
              </a:lnSpc>
            </a:pPr>
            <a:endParaRPr lang="en-US" dirty="0">
              <a:solidFill>
                <a:schemeClr val="tx2"/>
              </a:solidFill>
            </a:endParaRPr>
          </a:p>
          <a:p>
            <a:pPr>
              <a:lnSpc>
                <a:spcPct val="100000"/>
              </a:lnSpc>
            </a:pPr>
            <a:endParaRPr lang="en-US" dirty="0">
              <a:solidFill>
                <a:schemeClr val="tx2"/>
              </a:solidFill>
            </a:endParaRPr>
          </a:p>
          <a:p>
            <a:pPr>
              <a:lnSpc>
                <a:spcPct val="100000"/>
              </a:lnSpc>
            </a:pPr>
            <a:r>
              <a:rPr lang="en-US" dirty="0" err="1">
                <a:solidFill>
                  <a:schemeClr val="tx2"/>
                </a:solidFill>
              </a:rPr>
              <a:t>Tăng</a:t>
            </a:r>
            <a:r>
              <a:rPr lang="en-US" dirty="0">
                <a:solidFill>
                  <a:schemeClr val="tx2"/>
                </a:solidFill>
              </a:rPr>
              <a:t> </a:t>
            </a:r>
            <a:r>
              <a:rPr lang="en-US" dirty="0" err="1">
                <a:solidFill>
                  <a:schemeClr val="tx2"/>
                </a:solidFill>
              </a:rPr>
              <a:t>từ</a:t>
            </a:r>
            <a:r>
              <a:rPr lang="en-US" dirty="0">
                <a:solidFill>
                  <a:schemeClr val="tx2"/>
                </a:solidFill>
              </a:rPr>
              <a:t> </a:t>
            </a:r>
            <a:r>
              <a:rPr lang="en-US" dirty="0" err="1">
                <a:solidFill>
                  <a:schemeClr val="tx2"/>
                </a:solidFill>
              </a:rPr>
              <a:t>từ</a:t>
            </a:r>
            <a:r>
              <a:rPr lang="en-US" dirty="0">
                <a:solidFill>
                  <a:schemeClr val="tx2"/>
                </a:solidFill>
              </a:rPr>
              <a:t> </a:t>
            </a:r>
            <a:r>
              <a:rPr lang="en-US" dirty="0" err="1">
                <a:solidFill>
                  <a:schemeClr val="tx2"/>
                </a:solidFill>
              </a:rPr>
              <a:t>thời</a:t>
            </a:r>
            <a:r>
              <a:rPr lang="en-US" dirty="0">
                <a:solidFill>
                  <a:schemeClr val="tx2"/>
                </a:solidFill>
              </a:rPr>
              <a:t> </a:t>
            </a:r>
            <a:r>
              <a:rPr lang="en-US" dirty="0" err="1">
                <a:solidFill>
                  <a:schemeClr val="tx2"/>
                </a:solidFill>
              </a:rPr>
              <a:t>gian</a:t>
            </a:r>
            <a:r>
              <a:rPr lang="en-US" dirty="0">
                <a:solidFill>
                  <a:schemeClr val="tx2"/>
                </a:solidFill>
              </a:rPr>
              <a:t> </a:t>
            </a:r>
            <a:r>
              <a:rPr lang="en-US" dirty="0" err="1">
                <a:solidFill>
                  <a:schemeClr val="tx2"/>
                </a:solidFill>
              </a:rPr>
              <a:t>ngồi</a:t>
            </a:r>
            <a:r>
              <a:rPr lang="en-US" dirty="0">
                <a:solidFill>
                  <a:schemeClr val="tx2"/>
                </a:solidFill>
              </a:rPr>
              <a:t> </a:t>
            </a:r>
          </a:p>
          <a:p>
            <a:pPr>
              <a:lnSpc>
                <a:spcPct val="100000"/>
              </a:lnSpc>
            </a:pPr>
            <a:endParaRPr lang="en-US" dirty="0">
              <a:solidFill>
                <a:schemeClr val="tx2"/>
              </a:solidFill>
            </a:endParaRPr>
          </a:p>
          <a:p>
            <a:pPr>
              <a:lnSpc>
                <a:spcPct val="100000"/>
              </a:lnSpc>
            </a:pPr>
            <a:endParaRPr lang="en-US" dirty="0">
              <a:solidFill>
                <a:schemeClr val="tx2"/>
              </a:solidFill>
            </a:endParaRPr>
          </a:p>
          <a:p>
            <a:pPr>
              <a:lnSpc>
                <a:spcPct val="100000"/>
              </a:lnSpc>
            </a:pPr>
            <a:r>
              <a:rPr lang="en-US" dirty="0" err="1">
                <a:solidFill>
                  <a:schemeClr val="tx2"/>
                </a:solidFill>
              </a:rPr>
              <a:t>Duỗi</a:t>
            </a:r>
            <a:r>
              <a:rPr lang="en-US" dirty="0">
                <a:solidFill>
                  <a:schemeClr val="tx2"/>
                </a:solidFill>
              </a:rPr>
              <a:t> </a:t>
            </a:r>
            <a:r>
              <a:rPr lang="en-US" dirty="0" err="1">
                <a:solidFill>
                  <a:schemeClr val="tx2"/>
                </a:solidFill>
              </a:rPr>
              <a:t>người</a:t>
            </a:r>
            <a:endParaRPr lang="en-US" dirty="0">
              <a:solidFill>
                <a:schemeClr val="tx2"/>
              </a:solidFill>
            </a:endParaRPr>
          </a:p>
        </p:txBody>
      </p:sp>
      <p:pic>
        <p:nvPicPr>
          <p:cNvPr id="19" name="Picture 18" descr="A close up of a logo  Description automatically generated">
            <a:hlinkClick r:id="rId5"/>
            <a:extLst>
              <a:ext uri="{FF2B5EF4-FFF2-40B4-BE49-F238E27FC236}">
                <a16:creationId xmlns:a16="http://schemas.microsoft.com/office/drawing/2014/main" id="{6E561167-ED37-9242-ABC6-5B479A655538}"/>
              </a:ext>
            </a:extLst>
          </p:cNvPr>
          <p:cNvPicPr>
            <a:picLocks noChangeAspect="1"/>
          </p:cNvPicPr>
          <p:nvPr/>
        </p:nvPicPr>
        <p:blipFill>
          <a:blip r:embed="rId6"/>
          <a:stretch>
            <a:fillRect/>
          </a:stretch>
        </p:blipFill>
        <p:spPr>
          <a:xfrm>
            <a:off x="6096000" y="1064944"/>
            <a:ext cx="5613400" cy="5308600"/>
          </a:xfrm>
          <a:prstGeom prst="rect">
            <a:avLst/>
          </a:prstGeom>
        </p:spPr>
      </p:pic>
      <p:sp>
        <p:nvSpPr>
          <p:cNvPr id="5" name="Oval 4">
            <a:hlinkClick r:id="rId5"/>
            <a:extLst>
              <a:ext uri="{FF2B5EF4-FFF2-40B4-BE49-F238E27FC236}">
                <a16:creationId xmlns:a16="http://schemas.microsoft.com/office/drawing/2014/main" id="{449A5B59-CEFD-DF4C-B703-9DD44A5A793F}"/>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6" name="Oval 5">
            <a:hlinkClick r:id="rId7"/>
            <a:extLst>
              <a:ext uri="{FF2B5EF4-FFF2-40B4-BE49-F238E27FC236}">
                <a16:creationId xmlns:a16="http://schemas.microsoft.com/office/drawing/2014/main" id="{DBF92170-BBF7-574E-9C13-8F4348A34459}"/>
              </a:ext>
            </a:extLst>
          </p:cNvPr>
          <p:cNvSpPr/>
          <p:nvPr/>
        </p:nvSpPr>
        <p:spPr>
          <a:xfrm>
            <a:off x="370103" y="2687419"/>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7" name="Oval 6">
            <a:hlinkClick r:id="rId8"/>
            <a:extLst>
              <a:ext uri="{FF2B5EF4-FFF2-40B4-BE49-F238E27FC236}">
                <a16:creationId xmlns:a16="http://schemas.microsoft.com/office/drawing/2014/main" id="{2AB2FC1C-9FA3-A043-8B69-058081735C3D}"/>
              </a:ext>
            </a:extLst>
          </p:cNvPr>
          <p:cNvSpPr/>
          <p:nvPr/>
        </p:nvSpPr>
        <p:spPr>
          <a:xfrm>
            <a:off x="370103" y="385988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8" name="Oval 7">
            <a:extLst>
              <a:ext uri="{FF2B5EF4-FFF2-40B4-BE49-F238E27FC236}">
                <a16:creationId xmlns:a16="http://schemas.microsoft.com/office/drawing/2014/main" id="{7B1A0E68-0B7F-4D4B-AE56-FA3C0CF710D0}"/>
              </a:ext>
            </a:extLst>
          </p:cNvPr>
          <p:cNvSpPr/>
          <p:nvPr/>
        </p:nvSpPr>
        <p:spPr>
          <a:xfrm>
            <a:off x="370103" y="5183625"/>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val="445474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Chuyển giao</a:t>
            </a:r>
          </a:p>
        </p:txBody>
      </p:sp>
      <p:sp>
        <p:nvSpPr>
          <p:cNvPr id="3" name="Content Placeholder 2"/>
          <p:cNvSpPr>
            <a:spLocks noGrp="1"/>
          </p:cNvSpPr>
          <p:nvPr>
            <p:ph idx="1"/>
          </p:nvPr>
        </p:nvSpPr>
        <p:spPr>
          <a:xfrm>
            <a:off x="1187520" y="1397286"/>
            <a:ext cx="5245938" cy="4643918"/>
          </a:xfrm>
        </p:spPr>
        <p:txBody>
          <a:bodyPr>
            <a:normAutofit/>
          </a:bodyPr>
          <a:lstStyle/>
          <a:p>
            <a:r>
              <a:rPr lang="en-US">
                <a:solidFill>
                  <a:schemeClr val="tx2"/>
                </a:solidFill>
              </a:rPr>
              <a:t>Độc lập</a:t>
            </a:r>
          </a:p>
          <a:p>
            <a:endParaRPr lang="en-US" dirty="0">
              <a:solidFill>
                <a:schemeClr val="tx2"/>
              </a:solidFill>
            </a:endParaRPr>
          </a:p>
          <a:p>
            <a:r>
              <a:rPr lang="en-US">
                <a:solidFill>
                  <a:schemeClr val="tx2"/>
                </a:solidFill>
              </a:rPr>
              <a:t>Di chuyển có 1 người hỗ trợ</a:t>
            </a:r>
          </a:p>
          <a:p>
            <a:endParaRPr lang="en-US" dirty="0">
              <a:solidFill>
                <a:schemeClr val="tx2"/>
              </a:solidFill>
            </a:endParaRPr>
          </a:p>
          <a:p>
            <a:r>
              <a:rPr lang="en-US">
                <a:solidFill>
                  <a:schemeClr val="tx2"/>
                </a:solidFill>
              </a:rPr>
              <a:t>Di chuyển có 2 người hỗ trợ</a:t>
            </a:r>
          </a:p>
          <a:p>
            <a:endParaRPr lang="en-US" dirty="0">
              <a:solidFill>
                <a:schemeClr val="tx2"/>
              </a:solidFill>
            </a:endParaRPr>
          </a:p>
          <a:p>
            <a:r>
              <a:rPr lang="en-US">
                <a:solidFill>
                  <a:schemeClr val="tx2"/>
                </a:solidFill>
              </a:rPr>
              <a:t>Hồi phục sau khi ngã xe</a:t>
            </a:r>
          </a:p>
          <a:p>
            <a:endParaRPr lang="en-US" dirty="0">
              <a:solidFill>
                <a:schemeClr val="tx2"/>
              </a:solidFill>
            </a:endParaRPr>
          </a:p>
        </p:txBody>
      </p:sp>
      <p:pic>
        <p:nvPicPr>
          <p:cNvPr id="6" name="Picture 5">
            <a:extLst>
              <a:ext uri="{FF2B5EF4-FFF2-40B4-BE49-F238E27FC236}">
                <a16:creationId xmlns:a16="http://schemas.microsoft.com/office/drawing/2014/main" id="{CACBAE48-E230-7C45-81AB-563C528DBC27}"/>
              </a:ext>
            </a:extLst>
          </p:cNvPr>
          <p:cNvPicPr>
            <a:picLocks noChangeAspect="1"/>
          </p:cNvPicPr>
          <p:nvPr/>
        </p:nvPicPr>
        <p:blipFill>
          <a:blip r:embed="rId5"/>
          <a:stretch>
            <a:fillRect/>
          </a:stretch>
        </p:blipFill>
        <p:spPr>
          <a:xfrm>
            <a:off x="5888181" y="1563540"/>
            <a:ext cx="6127893" cy="4085262"/>
          </a:xfrm>
          <a:prstGeom prst="rect">
            <a:avLst/>
          </a:prstGeom>
        </p:spPr>
      </p:pic>
      <p:sp>
        <p:nvSpPr>
          <p:cNvPr id="7" name="Oval 6">
            <a:hlinkClick r:id="rId6"/>
            <a:extLst>
              <a:ext uri="{FF2B5EF4-FFF2-40B4-BE49-F238E27FC236}">
                <a16:creationId xmlns:a16="http://schemas.microsoft.com/office/drawing/2014/main" id="{0500F94F-F50B-2B4F-8FFE-872304882982}"/>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8" name="Oval 7">
            <a:hlinkClick r:id="rId7"/>
            <a:extLst>
              <a:ext uri="{FF2B5EF4-FFF2-40B4-BE49-F238E27FC236}">
                <a16:creationId xmlns:a16="http://schemas.microsoft.com/office/drawing/2014/main" id="{9E61DC1E-A5E5-3D43-895D-AB78D03023BE}"/>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9" name="Oval 8">
            <a:hlinkClick r:id="rId8"/>
            <a:extLst>
              <a:ext uri="{FF2B5EF4-FFF2-40B4-BE49-F238E27FC236}">
                <a16:creationId xmlns:a16="http://schemas.microsoft.com/office/drawing/2014/main" id="{89C6ABA1-33BA-4942-BD64-D1157E7BAD41}"/>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 name="Oval 9">
            <a:extLst>
              <a:ext uri="{FF2B5EF4-FFF2-40B4-BE49-F238E27FC236}">
                <a16:creationId xmlns:a16="http://schemas.microsoft.com/office/drawing/2014/main" id="{51D67B51-DCF9-E14E-ADB4-23CDEECDC6FC}"/>
              </a:ext>
            </a:extLst>
          </p:cNvPr>
          <p:cNvSpPr/>
          <p:nvPr/>
        </p:nvSpPr>
        <p:spPr>
          <a:xfrm>
            <a:off x="373060" y="4306736"/>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val="3524325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Sự an toàn</a:t>
            </a:r>
          </a:p>
        </p:txBody>
      </p:sp>
      <p:sp>
        <p:nvSpPr>
          <p:cNvPr id="3" name="Content Placeholder 2"/>
          <p:cNvSpPr>
            <a:spLocks noGrp="1"/>
          </p:cNvSpPr>
          <p:nvPr>
            <p:ph idx="1"/>
          </p:nvPr>
        </p:nvSpPr>
        <p:spPr>
          <a:xfrm>
            <a:off x="1021264" y="1397285"/>
            <a:ext cx="5284649" cy="4033697"/>
          </a:xfrm>
        </p:spPr>
        <p:txBody>
          <a:bodyPr>
            <a:normAutofit/>
          </a:bodyPr>
          <a:lstStyle/>
          <a:p>
            <a:r>
              <a:rPr lang="en-US" dirty="0" err="1">
                <a:solidFill>
                  <a:schemeClr val="tx2"/>
                </a:solidFill>
              </a:rPr>
              <a:t>Thắng</a:t>
            </a:r>
            <a:r>
              <a:rPr lang="en-US" dirty="0">
                <a:solidFill>
                  <a:schemeClr val="tx2"/>
                </a:solidFill>
              </a:rPr>
              <a:t> </a:t>
            </a:r>
            <a:r>
              <a:rPr lang="en-US" dirty="0" err="1">
                <a:solidFill>
                  <a:schemeClr val="tx2"/>
                </a:solidFill>
              </a:rPr>
              <a:t>xe</a:t>
            </a:r>
            <a:endParaRPr lang="en-US" dirty="0">
              <a:solidFill>
                <a:schemeClr val="tx2"/>
              </a:solidFill>
            </a:endParaRPr>
          </a:p>
          <a:p>
            <a:endParaRPr lang="en-US" dirty="0">
              <a:solidFill>
                <a:schemeClr val="tx2"/>
              </a:solidFill>
            </a:endParaRPr>
          </a:p>
          <a:p>
            <a:r>
              <a:rPr lang="en-US" dirty="0" err="1">
                <a:solidFill>
                  <a:schemeClr val="tx2"/>
                </a:solidFill>
              </a:rPr>
              <a:t>Hồi</a:t>
            </a:r>
            <a:r>
              <a:rPr lang="en-US" dirty="0">
                <a:solidFill>
                  <a:schemeClr val="tx2"/>
                </a:solidFill>
              </a:rPr>
              <a:t> </a:t>
            </a:r>
            <a:r>
              <a:rPr lang="en-US" dirty="0" err="1">
                <a:solidFill>
                  <a:schemeClr val="tx2"/>
                </a:solidFill>
              </a:rPr>
              <a:t>phục</a:t>
            </a:r>
            <a:r>
              <a:rPr lang="en-US" dirty="0">
                <a:solidFill>
                  <a:schemeClr val="tx2"/>
                </a:solidFill>
              </a:rPr>
              <a:t> </a:t>
            </a:r>
            <a:r>
              <a:rPr lang="en-US" dirty="0" err="1">
                <a:solidFill>
                  <a:schemeClr val="tx2"/>
                </a:solidFill>
              </a:rPr>
              <a:t>sau</a:t>
            </a:r>
            <a:r>
              <a:rPr lang="en-US" dirty="0">
                <a:solidFill>
                  <a:schemeClr val="tx2"/>
                </a:solidFill>
              </a:rPr>
              <a:t> </a:t>
            </a:r>
            <a:r>
              <a:rPr lang="en-US" dirty="0" err="1">
                <a:solidFill>
                  <a:schemeClr val="tx2"/>
                </a:solidFill>
              </a:rPr>
              <a:t>khi</a:t>
            </a:r>
            <a:r>
              <a:rPr lang="en-US" dirty="0">
                <a:solidFill>
                  <a:schemeClr val="tx2"/>
                </a:solidFill>
              </a:rPr>
              <a:t> </a:t>
            </a:r>
            <a:r>
              <a:rPr lang="en-US" dirty="0" err="1">
                <a:solidFill>
                  <a:schemeClr val="tx2"/>
                </a:solidFill>
              </a:rPr>
              <a:t>ngã</a:t>
            </a:r>
            <a:r>
              <a:rPr lang="en-US" dirty="0">
                <a:solidFill>
                  <a:schemeClr val="tx2"/>
                </a:solidFill>
              </a:rPr>
              <a:t> </a:t>
            </a:r>
            <a:r>
              <a:rPr lang="en-US" dirty="0" err="1">
                <a:solidFill>
                  <a:schemeClr val="tx2"/>
                </a:solidFill>
              </a:rPr>
              <a:t>xe</a:t>
            </a:r>
            <a:r>
              <a:rPr lang="en-US" dirty="0">
                <a:solidFill>
                  <a:schemeClr val="tx2"/>
                </a:solidFill>
              </a:rPr>
              <a:t> </a:t>
            </a:r>
          </a:p>
          <a:p>
            <a:endParaRPr lang="en-US" dirty="0">
              <a:solidFill>
                <a:schemeClr val="tx2"/>
              </a:solidFill>
            </a:endParaRPr>
          </a:p>
          <a:p>
            <a:r>
              <a:rPr lang="en-US" dirty="0" err="1">
                <a:solidFill>
                  <a:schemeClr val="tx2"/>
                </a:solidFill>
              </a:rPr>
              <a:t>Mở</a:t>
            </a:r>
            <a:r>
              <a:rPr lang="en-US" dirty="0">
                <a:solidFill>
                  <a:schemeClr val="tx2"/>
                </a:solidFill>
              </a:rPr>
              <a:t>/</a:t>
            </a:r>
            <a:r>
              <a:rPr lang="en-US" dirty="0" err="1">
                <a:solidFill>
                  <a:schemeClr val="tx2"/>
                </a:solidFill>
              </a:rPr>
              <a:t>Đóng</a:t>
            </a:r>
            <a:r>
              <a:rPr lang="en-US" dirty="0">
                <a:solidFill>
                  <a:schemeClr val="tx2"/>
                </a:solidFill>
              </a:rPr>
              <a:t> GEN_3 </a:t>
            </a:r>
            <a:r>
              <a:rPr lang="en-US" sz="1600" dirty="0">
                <a:solidFill>
                  <a:schemeClr val="tx2"/>
                </a:solidFill>
              </a:rPr>
              <a:t>(TỔNG QUÁT_3)</a:t>
            </a:r>
            <a:endParaRPr lang="en-US" dirty="0">
              <a:solidFill>
                <a:schemeClr val="tx2"/>
              </a:solidFill>
            </a:endParaRPr>
          </a:p>
          <a:p>
            <a:endParaRPr lang="en-US" dirty="0">
              <a:solidFill>
                <a:schemeClr val="tx2"/>
              </a:solidFill>
            </a:endParaRPr>
          </a:p>
          <a:p>
            <a:endParaRPr lang="en-US" dirty="0">
              <a:solidFill>
                <a:schemeClr val="tx2"/>
              </a:solidFill>
            </a:endParaRPr>
          </a:p>
        </p:txBody>
      </p:sp>
      <p:pic>
        <p:nvPicPr>
          <p:cNvPr id="5" name="Picture 4">
            <a:extLst>
              <a:ext uri="{FF2B5EF4-FFF2-40B4-BE49-F238E27FC236}">
                <a16:creationId xmlns:a16="http://schemas.microsoft.com/office/drawing/2014/main" id="{5DA9E750-720D-1E4D-B9C6-8BDCF1F636D2}"/>
              </a:ext>
            </a:extLst>
          </p:cNvPr>
          <p:cNvPicPr>
            <a:picLocks noChangeAspect="1"/>
          </p:cNvPicPr>
          <p:nvPr/>
        </p:nvPicPr>
        <p:blipFill rotWithShape="1">
          <a:blip r:embed="rId5"/>
          <a:srcRect l="12956" t="24187" r="19862" b="23918"/>
          <a:stretch/>
        </p:blipFill>
        <p:spPr>
          <a:xfrm>
            <a:off x="6499877" y="1181526"/>
            <a:ext cx="4504603" cy="3479516"/>
          </a:xfrm>
          <a:prstGeom prst="rect">
            <a:avLst/>
          </a:prstGeom>
        </p:spPr>
      </p:pic>
      <p:sp>
        <p:nvSpPr>
          <p:cNvPr id="8" name="Oval 7">
            <a:hlinkClick r:id="rId6"/>
            <a:extLst>
              <a:ext uri="{FF2B5EF4-FFF2-40B4-BE49-F238E27FC236}">
                <a16:creationId xmlns:a16="http://schemas.microsoft.com/office/drawing/2014/main" id="{6A252EB8-781A-4EF4-BB91-26F2E5061524}"/>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7"/>
            <a:extLst>
              <a:ext uri="{FF2B5EF4-FFF2-40B4-BE49-F238E27FC236}">
                <a16:creationId xmlns:a16="http://schemas.microsoft.com/office/drawing/2014/main" id="{74728C21-0323-407E-B572-2EFD9B801B66}"/>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8"/>
            <a:extLst>
              <a:ext uri="{FF2B5EF4-FFF2-40B4-BE49-F238E27FC236}">
                <a16:creationId xmlns:a16="http://schemas.microsoft.com/office/drawing/2014/main" id="{34EE0A53-C4BA-43B0-893F-B1BFD3580F1E}"/>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6956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Nhật ký công tác </a:t>
            </a:r>
          </a:p>
        </p:txBody>
      </p:sp>
      <p:graphicFrame>
        <p:nvGraphicFramePr>
          <p:cNvPr id="4" name="Content Placeholder 3" descr="This is the agenda for the day:  At ___ we will discuss the introduction. At ___ we will discuss the distribution and provision process. At ___ we will talk about disability. At ___ we will talk about fit. At ___ we will learn about user training. At ___ we will discuss how to follow-up with the wheelchair users and Free Wheelchair Mission.">
            <a:extLst>
              <a:ext uri="{FF2B5EF4-FFF2-40B4-BE49-F238E27FC236}">
                <a16:creationId xmlns:a16="http://schemas.microsoft.com/office/drawing/2014/main" id="{7D6F0A02-8A31-7844-AF50-5D32861E9FEF}"/>
              </a:ext>
            </a:extLst>
          </p:cNvPr>
          <p:cNvGraphicFramePr>
            <a:graphicFrameLocks/>
          </p:cNvGraphicFramePr>
          <p:nvPr>
            <p:extLst>
              <p:ext uri="{D42A27DB-BD31-4B8C-83A1-F6EECF244321}">
                <p14:modId xmlns:p14="http://schemas.microsoft.com/office/powerpoint/2010/main" val="1405524716"/>
              </p:ext>
            </p:extLst>
          </p:nvPr>
        </p:nvGraphicFramePr>
        <p:xfrm>
          <a:off x="555171" y="1168685"/>
          <a:ext cx="10319203" cy="5181600"/>
        </p:xfrm>
        <a:graphic>
          <a:graphicData uri="http://schemas.openxmlformats.org/drawingml/2006/table">
            <a:tbl>
              <a:tblPr firstRow="1" bandRow="1">
                <a:tableStyleId>{BC89EF96-8CEA-46FF-86C4-4CE0E7609802}</a:tableStyleId>
              </a:tblPr>
              <a:tblGrid>
                <a:gridCol w="2873829">
                  <a:extLst>
                    <a:ext uri="{9D8B030D-6E8A-4147-A177-3AD203B41FA5}">
                      <a16:colId xmlns:a16="http://schemas.microsoft.com/office/drawing/2014/main" val="3177813568"/>
                    </a:ext>
                  </a:extLst>
                </a:gridCol>
                <a:gridCol w="7445374">
                  <a:extLst>
                    <a:ext uri="{9D8B030D-6E8A-4147-A177-3AD203B41FA5}">
                      <a16:colId xmlns:a16="http://schemas.microsoft.com/office/drawing/2014/main" val="1239447272"/>
                    </a:ext>
                  </a:extLst>
                </a:gridCol>
              </a:tblGrid>
              <a:tr h="496236">
                <a:tc>
                  <a:txBody>
                    <a:bodyPr/>
                    <a:lstStyle/>
                    <a:p>
                      <a:r>
                        <a:rPr lang="en-US" sz="2800" b="1" i="0">
                          <a:solidFill>
                            <a:schemeClr val="tx2"/>
                          </a:solidFill>
                          <a:latin typeface="Gotham Medium Regular" panose="02000604030000020004" pitchFamily="2" charset="0"/>
                        </a:rPr>
                        <a:t>Ngày/giờ </a:t>
                      </a:r>
                    </a:p>
                  </a:txBody>
                  <a:tcPr/>
                </a:tc>
                <a:tc>
                  <a:txBody>
                    <a:bodyPr/>
                    <a:lstStyle/>
                    <a:p>
                      <a:r>
                        <a:rPr lang="en-US" sz="2800" b="1" i="0">
                          <a:solidFill>
                            <a:schemeClr val="tx2"/>
                          </a:solidFill>
                          <a:latin typeface="Gotham Medium Regular" panose="02000604030000020004" pitchFamily="2" charset="0"/>
                        </a:rPr>
                        <a:t>Chủ đề/hoạt động</a:t>
                      </a:r>
                    </a:p>
                  </a:txBody>
                  <a:tcPr/>
                </a:tc>
                <a:extLst>
                  <a:ext uri="{0D108BD9-81ED-4DB2-BD59-A6C34878D82A}">
                    <a16:rowId xmlns:a16="http://schemas.microsoft.com/office/drawing/2014/main" val="2653697627"/>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rPr>
                        <a:t>1.1: Giới thiệu</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3845278681"/>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rPr>
                        <a:t>1.2: Quy trình</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141290358"/>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rPr>
                        <a:t>Giải lao (5 - 10 phút)</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252582213"/>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1.3: </a:t>
                      </a:r>
                      <a:r>
                        <a:rPr lang="en-US" sz="2800" dirty="0" err="1">
                          <a:solidFill>
                            <a:schemeClr val="tx2"/>
                          </a:solidFill>
                        </a:rPr>
                        <a:t>Người</a:t>
                      </a:r>
                      <a:r>
                        <a:rPr lang="en-US" sz="2800" dirty="0">
                          <a:solidFill>
                            <a:schemeClr val="tx2"/>
                          </a:solidFill>
                        </a:rPr>
                        <a:t> </a:t>
                      </a:r>
                      <a:r>
                        <a:rPr lang="en-US" sz="2800" dirty="0" err="1">
                          <a:solidFill>
                            <a:schemeClr val="tx2"/>
                          </a:solidFill>
                        </a:rPr>
                        <a:t>khuyết</a:t>
                      </a:r>
                      <a:r>
                        <a:rPr lang="en-US" sz="2800" dirty="0">
                          <a:solidFill>
                            <a:schemeClr val="tx2"/>
                          </a:solidFill>
                        </a:rPr>
                        <a:t> </a:t>
                      </a:r>
                      <a:r>
                        <a:rPr lang="en-US" sz="2800" dirty="0" err="1">
                          <a:solidFill>
                            <a:schemeClr val="tx2"/>
                          </a:solidFill>
                        </a:rPr>
                        <a:t>tật</a:t>
                      </a:r>
                      <a:r>
                        <a:rPr lang="en-US" sz="2800" dirty="0">
                          <a:solidFill>
                            <a:schemeClr val="tx2"/>
                          </a:solidFill>
                        </a:rPr>
                        <a:t> &amp; </a:t>
                      </a:r>
                      <a:r>
                        <a:rPr lang="en-US" sz="2800" dirty="0" err="1">
                          <a:solidFill>
                            <a:schemeClr val="tx2"/>
                          </a:solidFill>
                        </a:rPr>
                        <a:t>Tình</a:t>
                      </a:r>
                      <a:r>
                        <a:rPr lang="en-US" sz="2800" dirty="0">
                          <a:solidFill>
                            <a:schemeClr val="tx2"/>
                          </a:solidFill>
                        </a:rPr>
                        <a:t> </a:t>
                      </a:r>
                      <a:r>
                        <a:rPr lang="en-US" sz="2800" dirty="0" err="1">
                          <a:solidFill>
                            <a:schemeClr val="tx2"/>
                          </a:solidFill>
                        </a:rPr>
                        <a:t>trạng</a:t>
                      </a:r>
                      <a:r>
                        <a:rPr lang="en-US" sz="2800" dirty="0">
                          <a:solidFill>
                            <a:schemeClr val="tx2"/>
                          </a:solidFill>
                        </a:rPr>
                        <a:t> </a:t>
                      </a:r>
                      <a:r>
                        <a:rPr lang="en-US" sz="2800" dirty="0" err="1">
                          <a:solidFill>
                            <a:schemeClr val="tx2"/>
                          </a:solidFill>
                        </a:rPr>
                        <a:t>sức</a:t>
                      </a:r>
                      <a:r>
                        <a:rPr lang="en-US" sz="2800" dirty="0">
                          <a:solidFill>
                            <a:schemeClr val="tx2"/>
                          </a:solidFill>
                        </a:rPr>
                        <a:t> </a:t>
                      </a:r>
                      <a:r>
                        <a:rPr lang="en-US" sz="2800" dirty="0" err="1">
                          <a:solidFill>
                            <a:schemeClr val="tx2"/>
                          </a:solidFill>
                        </a:rPr>
                        <a:t>khỏe</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212919341"/>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err="1">
                          <a:solidFill>
                            <a:schemeClr val="tx2"/>
                          </a:solidFill>
                        </a:rPr>
                        <a:t>Giải</a:t>
                      </a:r>
                      <a:r>
                        <a:rPr lang="en-US" sz="2800" dirty="0">
                          <a:solidFill>
                            <a:schemeClr val="tx2"/>
                          </a:solidFill>
                        </a:rPr>
                        <a:t> </a:t>
                      </a:r>
                      <a:r>
                        <a:rPr lang="en-US" sz="2800" dirty="0" err="1">
                          <a:solidFill>
                            <a:schemeClr val="tx2"/>
                          </a:solidFill>
                        </a:rPr>
                        <a:t>lao</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4104392979"/>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rPr>
                        <a:t>1.4: Phù hợp </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148585770"/>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rPr>
                        <a:t>Giải lao (5 - 10 phút)</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36425753"/>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rPr>
                        <a:t>1.5: Đào tạo người sử dụng xe lăn</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978459048"/>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1.6: Theo </a:t>
                      </a:r>
                      <a:r>
                        <a:rPr lang="en-US" sz="2800" dirty="0" err="1">
                          <a:solidFill>
                            <a:schemeClr val="tx2"/>
                          </a:solidFill>
                        </a:rPr>
                        <a:t>dõi</a:t>
                      </a:r>
                      <a:r>
                        <a:rPr lang="en-US" sz="2800" dirty="0">
                          <a:solidFill>
                            <a:schemeClr val="tx2"/>
                          </a:solidFill>
                        </a:rPr>
                        <a:t> </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4263768353"/>
                  </a:ext>
                </a:extLst>
              </a:tr>
            </a:tbl>
          </a:graphicData>
        </a:graphic>
      </p:graphicFrame>
    </p:spTree>
    <p:custDataLst>
      <p:tags r:id="rId1"/>
    </p:custDataLst>
    <p:extLst>
      <p:ext uri="{BB962C8B-B14F-4D97-AF65-F5344CB8AC3E}">
        <p14:creationId xmlns:p14="http://schemas.microsoft.com/office/powerpoint/2010/main" val="55414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Kỹ năng vận động </a:t>
            </a:r>
          </a:p>
        </p:txBody>
      </p:sp>
      <p:sp>
        <p:nvSpPr>
          <p:cNvPr id="3" name="Content Placeholder 2"/>
          <p:cNvSpPr>
            <a:spLocks noGrp="1"/>
          </p:cNvSpPr>
          <p:nvPr>
            <p:ph idx="1"/>
          </p:nvPr>
        </p:nvSpPr>
        <p:spPr>
          <a:xfrm>
            <a:off x="1021265" y="1397285"/>
            <a:ext cx="3273644" cy="4645169"/>
          </a:xfrm>
        </p:spPr>
        <p:txBody>
          <a:bodyPr>
            <a:noAutofit/>
          </a:bodyPr>
          <a:lstStyle/>
          <a:p>
            <a:r>
              <a:rPr lang="en-US" dirty="0" err="1">
                <a:solidFill>
                  <a:schemeClr val="tx2"/>
                </a:solidFill>
              </a:rPr>
              <a:t>Tiến</a:t>
            </a:r>
            <a:r>
              <a:rPr lang="en-US" dirty="0">
                <a:solidFill>
                  <a:schemeClr val="tx2"/>
                </a:solidFill>
              </a:rPr>
              <a:t> </a:t>
            </a:r>
            <a:r>
              <a:rPr lang="en-US" dirty="0" err="1">
                <a:solidFill>
                  <a:schemeClr val="tx2"/>
                </a:solidFill>
              </a:rPr>
              <a:t>về</a:t>
            </a:r>
            <a:r>
              <a:rPr lang="en-US" dirty="0">
                <a:solidFill>
                  <a:schemeClr val="tx2"/>
                </a:solidFill>
              </a:rPr>
              <a:t> </a:t>
            </a:r>
            <a:r>
              <a:rPr lang="en-US" dirty="0" err="1">
                <a:solidFill>
                  <a:schemeClr val="tx2"/>
                </a:solidFill>
              </a:rPr>
              <a:t>phía</a:t>
            </a:r>
            <a:r>
              <a:rPr lang="en-US" dirty="0">
                <a:solidFill>
                  <a:schemeClr val="tx2"/>
                </a:solidFill>
              </a:rPr>
              <a:t> </a:t>
            </a:r>
            <a:r>
              <a:rPr lang="en-US" dirty="0" err="1">
                <a:solidFill>
                  <a:schemeClr val="tx2"/>
                </a:solidFill>
              </a:rPr>
              <a:t>trước</a:t>
            </a:r>
            <a:endParaRPr lang="en-US" dirty="0">
              <a:solidFill>
                <a:schemeClr val="tx2"/>
              </a:solidFill>
            </a:endParaRPr>
          </a:p>
          <a:p>
            <a:endParaRPr lang="en-US" dirty="0">
              <a:solidFill>
                <a:schemeClr val="tx2"/>
              </a:solidFill>
            </a:endParaRPr>
          </a:p>
          <a:p>
            <a:r>
              <a:rPr lang="en-US" dirty="0" err="1">
                <a:solidFill>
                  <a:schemeClr val="tx2"/>
                </a:solidFill>
              </a:rPr>
              <a:t>Động</a:t>
            </a:r>
            <a:r>
              <a:rPr lang="en-US" dirty="0">
                <a:solidFill>
                  <a:schemeClr val="tx2"/>
                </a:solidFill>
              </a:rPr>
              <a:t> </a:t>
            </a:r>
            <a:r>
              <a:rPr lang="en-US" dirty="0" err="1">
                <a:solidFill>
                  <a:schemeClr val="tx2"/>
                </a:solidFill>
              </a:rPr>
              <a:t>tác</a:t>
            </a:r>
            <a:r>
              <a:rPr lang="en-US" dirty="0">
                <a:solidFill>
                  <a:schemeClr val="tx2"/>
                </a:solidFill>
              </a:rPr>
              <a:t> </a:t>
            </a:r>
            <a:r>
              <a:rPr lang="en-US" dirty="0" err="1">
                <a:solidFill>
                  <a:schemeClr val="tx2"/>
                </a:solidFill>
              </a:rPr>
              <a:t>xoay</a:t>
            </a:r>
            <a:r>
              <a:rPr lang="en-US" dirty="0">
                <a:solidFill>
                  <a:schemeClr val="tx2"/>
                </a:solidFill>
              </a:rPr>
              <a:t> </a:t>
            </a:r>
            <a:r>
              <a:rPr lang="en-US" dirty="0" err="1">
                <a:solidFill>
                  <a:schemeClr val="tx2"/>
                </a:solidFill>
              </a:rPr>
              <a:t>người</a:t>
            </a:r>
            <a:endParaRPr lang="en-US" dirty="0">
              <a:solidFill>
                <a:schemeClr val="tx2"/>
              </a:solidFill>
            </a:endParaRPr>
          </a:p>
          <a:p>
            <a:r>
              <a:rPr lang="en-US" dirty="0">
                <a:solidFill>
                  <a:schemeClr val="tx2"/>
                </a:solidFill>
              </a:rPr>
              <a:t> </a:t>
            </a:r>
          </a:p>
          <a:p>
            <a:r>
              <a:rPr lang="en-US" dirty="0" err="1">
                <a:solidFill>
                  <a:schemeClr val="tx2"/>
                </a:solidFill>
              </a:rPr>
              <a:t>Lên</a:t>
            </a:r>
            <a:r>
              <a:rPr lang="en-US" dirty="0">
                <a:solidFill>
                  <a:schemeClr val="tx2"/>
                </a:solidFill>
              </a:rPr>
              <a:t> </a:t>
            </a:r>
            <a:r>
              <a:rPr lang="en-US" dirty="0" err="1">
                <a:solidFill>
                  <a:schemeClr val="tx2"/>
                </a:solidFill>
              </a:rPr>
              <a:t>dốc</a:t>
            </a:r>
            <a:endParaRPr lang="en-US" dirty="0">
              <a:solidFill>
                <a:schemeClr val="tx2"/>
              </a:solidFill>
            </a:endParaRPr>
          </a:p>
          <a:p>
            <a:endParaRPr lang="en-US" dirty="0">
              <a:solidFill>
                <a:schemeClr val="tx2"/>
              </a:solidFill>
            </a:endParaRPr>
          </a:p>
          <a:p>
            <a:r>
              <a:rPr lang="en-US" dirty="0" err="1">
                <a:solidFill>
                  <a:schemeClr val="tx2"/>
                </a:solidFill>
              </a:rPr>
              <a:t>Lên</a:t>
            </a:r>
            <a:r>
              <a:rPr lang="en-US" dirty="0">
                <a:solidFill>
                  <a:schemeClr val="tx2"/>
                </a:solidFill>
              </a:rPr>
              <a:t> </a:t>
            </a:r>
            <a:r>
              <a:rPr lang="en-US" dirty="0" err="1">
                <a:solidFill>
                  <a:schemeClr val="tx2"/>
                </a:solidFill>
              </a:rPr>
              <a:t>lề</a:t>
            </a:r>
            <a:r>
              <a:rPr lang="en-US" dirty="0">
                <a:solidFill>
                  <a:schemeClr val="tx2"/>
                </a:solidFill>
              </a:rPr>
              <a:t> </a:t>
            </a:r>
            <a:r>
              <a:rPr lang="en-US" dirty="0" err="1">
                <a:solidFill>
                  <a:schemeClr val="tx2"/>
                </a:solidFill>
              </a:rPr>
              <a:t>đường</a:t>
            </a:r>
            <a:endParaRPr lang="en-US" dirty="0">
              <a:solidFill>
                <a:schemeClr val="tx2"/>
              </a:solidFill>
            </a:endParaRPr>
          </a:p>
          <a:p>
            <a:endParaRPr lang="en-US" dirty="0">
              <a:solidFill>
                <a:schemeClr val="tx2"/>
              </a:solidFill>
            </a:endParaRPr>
          </a:p>
          <a:p>
            <a:r>
              <a:rPr lang="en-US" dirty="0" err="1">
                <a:solidFill>
                  <a:schemeClr val="tx2"/>
                </a:solidFill>
              </a:rPr>
              <a:t>Lên</a:t>
            </a:r>
            <a:r>
              <a:rPr lang="en-US" dirty="0">
                <a:solidFill>
                  <a:schemeClr val="tx2"/>
                </a:solidFill>
              </a:rPr>
              <a:t> </a:t>
            </a:r>
            <a:r>
              <a:rPr lang="en-US" dirty="0" err="1">
                <a:solidFill>
                  <a:schemeClr val="tx2"/>
                </a:solidFill>
              </a:rPr>
              <a:t>cầu</a:t>
            </a:r>
            <a:r>
              <a:rPr lang="en-US" dirty="0">
                <a:solidFill>
                  <a:schemeClr val="tx2"/>
                </a:solidFill>
              </a:rPr>
              <a:t> thang</a:t>
            </a:r>
          </a:p>
        </p:txBody>
      </p:sp>
      <p:sp>
        <p:nvSpPr>
          <p:cNvPr id="9" name="Content Placeholder 2">
            <a:extLst>
              <a:ext uri="{FF2B5EF4-FFF2-40B4-BE49-F238E27FC236}">
                <a16:creationId xmlns:a16="http://schemas.microsoft.com/office/drawing/2014/main" id="{6CDAC280-E6E2-254C-BDAD-0F815322414D}"/>
              </a:ext>
            </a:extLst>
          </p:cNvPr>
          <p:cNvSpPr txBox="1">
            <a:spLocks/>
          </p:cNvSpPr>
          <p:nvPr/>
        </p:nvSpPr>
        <p:spPr>
          <a:xfrm>
            <a:off x="8207157" y="1397283"/>
            <a:ext cx="3480017" cy="5460715"/>
          </a:xfrm>
          <a:prstGeom prst="rect">
            <a:avLst/>
          </a:prstGeom>
        </p:spPr>
        <p:txBody>
          <a:bodyPr vert="horz" lIns="91440" tIns="45720" rIns="91440" bIns="45720">
            <a:normAutofit/>
          </a:bodyPr>
          <a:lst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3"/>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2"/>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solidFill>
                  <a:schemeClr val="tx2"/>
                </a:solidFill>
              </a:rPr>
              <a:t>Đi lui</a:t>
            </a:r>
          </a:p>
          <a:p>
            <a:endParaRPr lang="en-US" dirty="0">
              <a:solidFill>
                <a:schemeClr val="tx2"/>
              </a:solidFill>
            </a:endParaRPr>
          </a:p>
          <a:p>
            <a:r>
              <a:rPr lang="en-US">
                <a:solidFill>
                  <a:schemeClr val="tx2"/>
                </a:solidFill>
              </a:rPr>
              <a:t>Xuống dốc</a:t>
            </a:r>
          </a:p>
          <a:p>
            <a:endParaRPr lang="en-US" dirty="0">
              <a:solidFill>
                <a:schemeClr val="tx2"/>
              </a:solidFill>
            </a:endParaRPr>
          </a:p>
          <a:p>
            <a:r>
              <a:rPr lang="en-US">
                <a:solidFill>
                  <a:schemeClr val="tx2"/>
                </a:solidFill>
              </a:rPr>
              <a:t>Xuống lề đường</a:t>
            </a:r>
          </a:p>
          <a:p>
            <a:endParaRPr lang="en-US" sz="1800" dirty="0">
              <a:solidFill>
                <a:schemeClr val="tx2"/>
              </a:solidFill>
            </a:endParaRPr>
          </a:p>
          <a:p>
            <a:r>
              <a:rPr lang="en-US">
                <a:solidFill>
                  <a:schemeClr val="tx2"/>
                </a:solidFill>
              </a:rPr>
              <a:t>Xuống cầu thang</a:t>
            </a:r>
          </a:p>
          <a:p>
            <a:endParaRPr lang="en-US" dirty="0">
              <a:solidFill>
                <a:schemeClr val="tx2"/>
              </a:solidFill>
            </a:endParaRPr>
          </a:p>
          <a:p>
            <a:endParaRPr lang="en-US" dirty="0">
              <a:solidFill>
                <a:schemeClr val="tx2"/>
              </a:solidFill>
            </a:endParaRPr>
          </a:p>
        </p:txBody>
      </p:sp>
      <p:sp>
        <p:nvSpPr>
          <p:cNvPr id="14" name="Oval 13">
            <a:hlinkClick r:id="rId5"/>
            <a:extLst>
              <a:ext uri="{FF2B5EF4-FFF2-40B4-BE49-F238E27FC236}">
                <a16:creationId xmlns:a16="http://schemas.microsoft.com/office/drawing/2014/main" id="{F44F4CD6-AD17-BE4B-8D60-B2AFB7D790B1}"/>
              </a:ext>
            </a:extLst>
          </p:cNvPr>
          <p:cNvSpPr/>
          <p:nvPr/>
        </p:nvSpPr>
        <p:spPr>
          <a:xfrm>
            <a:off x="340848" y="4795545"/>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7" name="Oval 16">
            <a:hlinkClick r:id="rId6"/>
            <a:extLst>
              <a:ext uri="{FF2B5EF4-FFF2-40B4-BE49-F238E27FC236}">
                <a16:creationId xmlns:a16="http://schemas.microsoft.com/office/drawing/2014/main" id="{FCAB686A-7A83-F544-A4D0-FF05401BDDB9}"/>
              </a:ext>
            </a:extLst>
          </p:cNvPr>
          <p:cNvSpPr/>
          <p:nvPr/>
        </p:nvSpPr>
        <p:spPr>
          <a:xfrm>
            <a:off x="7215219" y="4299090"/>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9" name="Oval 18">
            <a:hlinkClick r:id="rId7"/>
            <a:extLst>
              <a:ext uri="{FF2B5EF4-FFF2-40B4-BE49-F238E27FC236}">
                <a16:creationId xmlns:a16="http://schemas.microsoft.com/office/drawing/2014/main" id="{EF505CD1-FDBF-BC4E-83CC-4EA510CFA665}"/>
              </a:ext>
            </a:extLst>
          </p:cNvPr>
          <p:cNvSpPr/>
          <p:nvPr/>
        </p:nvSpPr>
        <p:spPr>
          <a:xfrm>
            <a:off x="7215219" y="3336918"/>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8" name="Oval 17">
            <a:hlinkClick r:id="rId8"/>
            <a:extLst>
              <a:ext uri="{FF2B5EF4-FFF2-40B4-BE49-F238E27FC236}">
                <a16:creationId xmlns:a16="http://schemas.microsoft.com/office/drawing/2014/main" id="{D4026EE9-8EC7-4EBB-BA94-276B93563C70}"/>
              </a:ext>
            </a:extLst>
          </p:cNvPr>
          <p:cNvSpPr/>
          <p:nvPr/>
        </p:nvSpPr>
        <p:spPr>
          <a:xfrm>
            <a:off x="370103" y="5765363"/>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1" name="Oval 20">
            <a:hlinkClick r:id="rId9"/>
            <a:extLst>
              <a:ext uri="{FF2B5EF4-FFF2-40B4-BE49-F238E27FC236}">
                <a16:creationId xmlns:a16="http://schemas.microsoft.com/office/drawing/2014/main" id="{44E280E0-3069-4AA4-8B5F-44F867411AEE}"/>
              </a:ext>
            </a:extLst>
          </p:cNvPr>
          <p:cNvSpPr/>
          <p:nvPr/>
        </p:nvSpPr>
        <p:spPr>
          <a:xfrm>
            <a:off x="7215219" y="2367102"/>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2" name="Picture 21">
            <a:extLst>
              <a:ext uri="{FF2B5EF4-FFF2-40B4-BE49-F238E27FC236}">
                <a16:creationId xmlns:a16="http://schemas.microsoft.com/office/drawing/2014/main" id="{E1828687-C656-4949-BFF1-AEF7A6E71A67}"/>
              </a:ext>
            </a:extLst>
          </p:cNvPr>
          <p:cNvPicPr>
            <a:picLocks noChangeAspect="1"/>
          </p:cNvPicPr>
          <p:nvPr/>
        </p:nvPicPr>
        <p:blipFill>
          <a:blip r:embed="rId10"/>
          <a:stretch>
            <a:fillRect/>
          </a:stretch>
        </p:blipFill>
        <p:spPr>
          <a:xfrm>
            <a:off x="3338958" y="2175123"/>
            <a:ext cx="3431955" cy="3431955"/>
          </a:xfrm>
          <a:prstGeom prst="rect">
            <a:avLst/>
          </a:prstGeom>
        </p:spPr>
      </p:pic>
      <p:sp>
        <p:nvSpPr>
          <p:cNvPr id="16" name="Oval 15">
            <a:hlinkClick r:id="rId11"/>
            <a:extLst>
              <a:ext uri="{FF2B5EF4-FFF2-40B4-BE49-F238E27FC236}">
                <a16:creationId xmlns:a16="http://schemas.microsoft.com/office/drawing/2014/main" id="{22E06F58-0215-47DC-82EF-7622663276E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12"/>
            <a:extLst>
              <a:ext uri="{FF2B5EF4-FFF2-40B4-BE49-F238E27FC236}">
                <a16:creationId xmlns:a16="http://schemas.microsoft.com/office/drawing/2014/main" id="{8014AF5E-0A83-426B-8802-ABB633C1D99F}"/>
              </a:ext>
            </a:extLst>
          </p:cNvPr>
          <p:cNvSpPr/>
          <p:nvPr/>
        </p:nvSpPr>
        <p:spPr>
          <a:xfrm>
            <a:off x="370103" y="375139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11"/>
            <a:extLst>
              <a:ext uri="{FF2B5EF4-FFF2-40B4-BE49-F238E27FC236}">
                <a16:creationId xmlns:a16="http://schemas.microsoft.com/office/drawing/2014/main" id="{D831C21B-90D9-4E8B-9768-7F8832A5D2FD}"/>
              </a:ext>
            </a:extLst>
          </p:cNvPr>
          <p:cNvSpPr/>
          <p:nvPr/>
        </p:nvSpPr>
        <p:spPr>
          <a:xfrm>
            <a:off x="357831" y="2489522"/>
            <a:ext cx="623454" cy="554182"/>
          </a:xfrm>
          <a:prstGeom prst="ellipse">
            <a:avLst/>
          </a:prstGeom>
          <a:solidFill>
            <a:srgbClr val="C8DA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hlinkClick r:id="rId13"/>
            <a:extLst>
              <a:ext uri="{FF2B5EF4-FFF2-40B4-BE49-F238E27FC236}">
                <a16:creationId xmlns:a16="http://schemas.microsoft.com/office/drawing/2014/main" id="{F910A77A-11C4-4B44-B876-48459EBD99E2}"/>
              </a:ext>
            </a:extLst>
          </p:cNvPr>
          <p:cNvSpPr/>
          <p:nvPr/>
        </p:nvSpPr>
        <p:spPr>
          <a:xfrm>
            <a:off x="7177308" y="1397283"/>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2873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Bảo trì</a:t>
            </a:r>
          </a:p>
        </p:txBody>
      </p:sp>
      <p:sp>
        <p:nvSpPr>
          <p:cNvPr id="3" name="Content Placeholder 2"/>
          <p:cNvSpPr>
            <a:spLocks noGrp="1"/>
          </p:cNvSpPr>
          <p:nvPr>
            <p:ph idx="1"/>
          </p:nvPr>
        </p:nvSpPr>
        <p:spPr>
          <a:xfrm>
            <a:off x="1187519" y="1397286"/>
            <a:ext cx="5090189" cy="2922051"/>
          </a:xfrm>
        </p:spPr>
        <p:txBody>
          <a:bodyPr>
            <a:normAutofit/>
          </a:bodyPr>
          <a:lstStyle/>
          <a:p>
            <a:r>
              <a:rPr lang="en-US" dirty="0" err="1"/>
              <a:t>Xiết</a:t>
            </a:r>
            <a:r>
              <a:rPr lang="en-US" dirty="0"/>
              <a:t> </a:t>
            </a:r>
            <a:r>
              <a:rPr lang="en-US" dirty="0" err="1"/>
              <a:t>bu</a:t>
            </a:r>
            <a:r>
              <a:rPr lang="en-US" dirty="0"/>
              <a:t> </a:t>
            </a:r>
            <a:r>
              <a:rPr lang="en-US" dirty="0" err="1"/>
              <a:t>lông</a:t>
            </a:r>
            <a:endParaRPr lang="en-US" dirty="0"/>
          </a:p>
          <a:p>
            <a:endParaRPr lang="en-US" dirty="0"/>
          </a:p>
          <a:p>
            <a:r>
              <a:rPr lang="en-US" dirty="0" err="1">
                <a:solidFill>
                  <a:schemeClr val="tx2"/>
                </a:solidFill>
              </a:rPr>
              <a:t>Bơm</a:t>
            </a:r>
            <a:r>
              <a:rPr lang="en-US" dirty="0">
                <a:solidFill>
                  <a:schemeClr val="tx2"/>
                </a:solidFill>
              </a:rPr>
              <a:t> </a:t>
            </a:r>
            <a:r>
              <a:rPr lang="en-US" dirty="0" err="1">
                <a:solidFill>
                  <a:schemeClr val="tx2"/>
                </a:solidFill>
              </a:rPr>
              <a:t>lốp</a:t>
            </a:r>
            <a:r>
              <a:rPr lang="en-US" dirty="0">
                <a:solidFill>
                  <a:schemeClr val="tx2"/>
                </a:solidFill>
              </a:rPr>
              <a:t> </a:t>
            </a:r>
            <a:r>
              <a:rPr lang="en-US" dirty="0" err="1">
                <a:solidFill>
                  <a:schemeClr val="tx2"/>
                </a:solidFill>
              </a:rPr>
              <a:t>xe</a:t>
            </a:r>
            <a:endParaRPr lang="en-US" dirty="0">
              <a:solidFill>
                <a:schemeClr val="tx2"/>
              </a:solidFill>
            </a:endParaRPr>
          </a:p>
          <a:p>
            <a:endParaRPr lang="en-US" dirty="0">
              <a:solidFill>
                <a:schemeClr val="tx2"/>
              </a:solidFill>
            </a:endParaRPr>
          </a:p>
          <a:p>
            <a:r>
              <a:rPr lang="en-US" dirty="0">
                <a:solidFill>
                  <a:schemeClr val="tx2"/>
                </a:solidFill>
              </a:rPr>
              <a:t>Lau </a:t>
            </a:r>
            <a:r>
              <a:rPr lang="en-US" dirty="0" err="1">
                <a:solidFill>
                  <a:schemeClr val="tx2"/>
                </a:solidFill>
              </a:rPr>
              <a:t>khung</a:t>
            </a:r>
            <a:r>
              <a:rPr lang="en-US" dirty="0">
                <a:solidFill>
                  <a:schemeClr val="tx2"/>
                </a:solidFill>
              </a:rPr>
              <a:t> </a:t>
            </a:r>
            <a:r>
              <a:rPr lang="en-US" dirty="0" err="1">
                <a:solidFill>
                  <a:schemeClr val="tx2"/>
                </a:solidFill>
              </a:rPr>
              <a:t>xe</a:t>
            </a:r>
            <a:r>
              <a:rPr lang="en-US" dirty="0">
                <a:solidFill>
                  <a:schemeClr val="tx2"/>
                </a:solidFill>
              </a:rPr>
              <a:t> (</a:t>
            </a:r>
            <a:r>
              <a:rPr lang="en-US" dirty="0" err="1">
                <a:solidFill>
                  <a:schemeClr val="tx2"/>
                </a:solidFill>
              </a:rPr>
              <a:t>bằng</a:t>
            </a:r>
            <a:r>
              <a:rPr lang="en-US" dirty="0">
                <a:solidFill>
                  <a:schemeClr val="tx2"/>
                </a:solidFill>
              </a:rPr>
              <a:t> </a:t>
            </a:r>
            <a:r>
              <a:rPr lang="en-US" dirty="0" err="1">
                <a:solidFill>
                  <a:schemeClr val="tx2"/>
                </a:solidFill>
              </a:rPr>
              <a:t>dầu</a:t>
            </a:r>
            <a:r>
              <a:rPr lang="en-US" dirty="0">
                <a:solidFill>
                  <a:schemeClr val="tx2"/>
                </a:solidFill>
              </a:rPr>
              <a:t>)</a:t>
            </a:r>
          </a:p>
        </p:txBody>
      </p:sp>
      <p:pic>
        <p:nvPicPr>
          <p:cNvPr id="5" name="Picture 4">
            <a:extLst>
              <a:ext uri="{FF2B5EF4-FFF2-40B4-BE49-F238E27FC236}">
                <a16:creationId xmlns:a16="http://schemas.microsoft.com/office/drawing/2014/main" id="{507B80B3-DA90-B04E-8B6F-FE215C6E3268}"/>
              </a:ext>
            </a:extLst>
          </p:cNvPr>
          <p:cNvPicPr>
            <a:picLocks noChangeAspect="1"/>
          </p:cNvPicPr>
          <p:nvPr/>
        </p:nvPicPr>
        <p:blipFill>
          <a:blip r:embed="rId5"/>
          <a:stretch>
            <a:fillRect/>
          </a:stretch>
        </p:blipFill>
        <p:spPr>
          <a:xfrm>
            <a:off x="12456408" y="860831"/>
            <a:ext cx="3352800" cy="3352800"/>
          </a:xfrm>
          <a:prstGeom prst="rect">
            <a:avLst/>
          </a:prstGeom>
        </p:spPr>
      </p:pic>
      <p:pic>
        <p:nvPicPr>
          <p:cNvPr id="7" name="Picture 6">
            <a:extLst>
              <a:ext uri="{FF2B5EF4-FFF2-40B4-BE49-F238E27FC236}">
                <a16:creationId xmlns:a16="http://schemas.microsoft.com/office/drawing/2014/main" id="{92C0B63E-7574-9C4A-8DC2-8A98A11E3A47}"/>
              </a:ext>
            </a:extLst>
          </p:cNvPr>
          <p:cNvPicPr>
            <a:picLocks noChangeAspect="1"/>
          </p:cNvPicPr>
          <p:nvPr/>
        </p:nvPicPr>
        <p:blipFill>
          <a:blip r:embed="rId6"/>
          <a:stretch>
            <a:fillRect/>
          </a:stretch>
        </p:blipFill>
        <p:spPr>
          <a:xfrm>
            <a:off x="12332620" y="3750024"/>
            <a:ext cx="3352800" cy="3352800"/>
          </a:xfrm>
          <a:prstGeom prst="rect">
            <a:avLst/>
          </a:prstGeom>
        </p:spPr>
      </p:pic>
      <p:pic>
        <p:nvPicPr>
          <p:cNvPr id="9" name="Picture 8">
            <a:extLst>
              <a:ext uri="{FF2B5EF4-FFF2-40B4-BE49-F238E27FC236}">
                <a16:creationId xmlns:a16="http://schemas.microsoft.com/office/drawing/2014/main" id="{90E4DF42-B3EF-D34B-B11D-8355370E9133}"/>
              </a:ext>
            </a:extLst>
          </p:cNvPr>
          <p:cNvPicPr>
            <a:picLocks noChangeAspect="1"/>
          </p:cNvPicPr>
          <p:nvPr/>
        </p:nvPicPr>
        <p:blipFill>
          <a:blip r:embed="rId7"/>
          <a:stretch>
            <a:fillRect/>
          </a:stretch>
        </p:blipFill>
        <p:spPr>
          <a:xfrm>
            <a:off x="6736960" y="1337072"/>
            <a:ext cx="4395859" cy="4395859"/>
          </a:xfrm>
          <a:prstGeom prst="rect">
            <a:avLst/>
          </a:prstGeom>
        </p:spPr>
      </p:pic>
      <p:sp>
        <p:nvSpPr>
          <p:cNvPr id="12" name="Oval 11">
            <a:hlinkClick r:id="rId8"/>
            <a:extLst>
              <a:ext uri="{FF2B5EF4-FFF2-40B4-BE49-F238E27FC236}">
                <a16:creationId xmlns:a16="http://schemas.microsoft.com/office/drawing/2014/main" id="{B6974445-BEE7-4DBB-9A56-CDF6058D8ADE}"/>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9"/>
            <a:extLst>
              <a:ext uri="{FF2B5EF4-FFF2-40B4-BE49-F238E27FC236}">
                <a16:creationId xmlns:a16="http://schemas.microsoft.com/office/drawing/2014/main" id="{6DB91009-3147-4874-88F8-1F9D39CF4B92}"/>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0"/>
            <a:extLst>
              <a:ext uri="{FF2B5EF4-FFF2-40B4-BE49-F238E27FC236}">
                <a16:creationId xmlns:a16="http://schemas.microsoft.com/office/drawing/2014/main" id="{3D13C051-9C93-4852-80C8-B73FCB1C3714}"/>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6415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Thông điệp </a:t>
            </a:r>
          </a:p>
        </p:txBody>
      </p:sp>
      <p:sp>
        <p:nvSpPr>
          <p:cNvPr id="3" name="Content Placeholder 2"/>
          <p:cNvSpPr>
            <a:spLocks noGrp="1"/>
          </p:cNvSpPr>
          <p:nvPr>
            <p:ph idx="1"/>
          </p:nvPr>
        </p:nvSpPr>
        <p:spPr>
          <a:xfrm>
            <a:off x="674900" y="1217176"/>
            <a:ext cx="9563609" cy="5155916"/>
          </a:xfrm>
          <a:noFill/>
        </p:spPr>
        <p:txBody>
          <a:bodyPr>
            <a:noAutofit/>
          </a:bodyPr>
          <a:lstStyle/>
          <a:p>
            <a:r>
              <a:rPr lang="en-US" u="sng" dirty="0" err="1">
                <a:solidFill>
                  <a:schemeClr val="tx2"/>
                </a:solidFill>
              </a:rPr>
              <a:t>Thông</a:t>
            </a:r>
            <a:r>
              <a:rPr lang="en-US" u="sng" dirty="0">
                <a:solidFill>
                  <a:schemeClr val="tx2"/>
                </a:solidFill>
              </a:rPr>
              <a:t> </a:t>
            </a:r>
            <a:r>
              <a:rPr lang="en-US" u="sng" dirty="0" err="1">
                <a:solidFill>
                  <a:schemeClr val="tx2"/>
                </a:solidFill>
              </a:rPr>
              <a:t>điệp</a:t>
            </a:r>
            <a:endParaRPr lang="en-US" sz="2400" u="sng" dirty="0">
              <a:solidFill>
                <a:schemeClr val="tx2"/>
              </a:solidFill>
            </a:endParaRPr>
          </a:p>
          <a:p>
            <a:r>
              <a:rPr lang="en-US" sz="2400" b="1" dirty="0">
                <a:solidFill>
                  <a:schemeClr val="tx2"/>
                </a:solidFill>
              </a:rPr>
              <a:t>"</a:t>
            </a:r>
            <a:r>
              <a:rPr lang="en-US" sz="2400" b="1" dirty="0" err="1">
                <a:solidFill>
                  <a:schemeClr val="tx2"/>
                </a:solidFill>
              </a:rPr>
              <a:t>Chúng</a:t>
            </a:r>
            <a:r>
              <a:rPr lang="en-US" sz="2400" b="1" dirty="0">
                <a:solidFill>
                  <a:schemeClr val="tx2"/>
                </a:solidFill>
              </a:rPr>
              <a:t> </a:t>
            </a:r>
            <a:r>
              <a:rPr lang="en-US" sz="2400" b="1" dirty="0" err="1">
                <a:solidFill>
                  <a:schemeClr val="tx2"/>
                </a:solidFill>
              </a:rPr>
              <a:t>tôi</a:t>
            </a:r>
            <a:r>
              <a:rPr lang="en-US" sz="2400" b="1" dirty="0">
                <a:solidFill>
                  <a:schemeClr val="tx2"/>
                </a:solidFill>
              </a:rPr>
              <a:t> chia </a:t>
            </a:r>
            <a:r>
              <a:rPr lang="en-US" sz="2400" b="1" dirty="0" err="1">
                <a:solidFill>
                  <a:schemeClr val="tx2"/>
                </a:solidFill>
              </a:rPr>
              <a:t>sẻ</a:t>
            </a:r>
            <a:r>
              <a:rPr lang="en-US" sz="2400" b="1" dirty="0">
                <a:solidFill>
                  <a:schemeClr val="tx2"/>
                </a:solidFill>
              </a:rPr>
              <a:t> </a:t>
            </a:r>
            <a:r>
              <a:rPr lang="en-US" sz="2400" b="1" dirty="0" err="1">
                <a:solidFill>
                  <a:schemeClr val="tx2"/>
                </a:solidFill>
              </a:rPr>
              <a:t>thông</a:t>
            </a:r>
            <a:r>
              <a:rPr lang="en-US" sz="2400" b="1" dirty="0">
                <a:solidFill>
                  <a:schemeClr val="tx2"/>
                </a:solidFill>
              </a:rPr>
              <a:t> </a:t>
            </a:r>
            <a:r>
              <a:rPr lang="en-US" sz="2400" b="1" dirty="0" err="1">
                <a:solidFill>
                  <a:schemeClr val="tx2"/>
                </a:solidFill>
              </a:rPr>
              <a:t>điệp</a:t>
            </a:r>
            <a:r>
              <a:rPr lang="en-US" sz="2400" b="1" dirty="0">
                <a:solidFill>
                  <a:schemeClr val="tx2"/>
                </a:solidFill>
              </a:rPr>
              <a:t> </a:t>
            </a:r>
            <a:r>
              <a:rPr lang="en-US" sz="2400" b="1" dirty="0" err="1">
                <a:solidFill>
                  <a:schemeClr val="tx2"/>
                </a:solidFill>
              </a:rPr>
              <a:t>này</a:t>
            </a:r>
            <a:r>
              <a:rPr lang="en-US" sz="2400" b="1" dirty="0">
                <a:solidFill>
                  <a:schemeClr val="tx2"/>
                </a:solidFill>
              </a:rPr>
              <a:t>, </a:t>
            </a:r>
            <a:r>
              <a:rPr lang="en-US" sz="2400" b="1" dirty="0" err="1">
                <a:solidFill>
                  <a:schemeClr val="tx2"/>
                </a:solidFill>
              </a:rPr>
              <a:t>thay</a:t>
            </a:r>
            <a:r>
              <a:rPr lang="en-US" sz="2400" b="1" dirty="0">
                <a:solidFill>
                  <a:schemeClr val="tx2"/>
                </a:solidFill>
              </a:rPr>
              <a:t> </a:t>
            </a:r>
            <a:r>
              <a:rPr lang="en-US" sz="2400" b="1" dirty="0" err="1">
                <a:solidFill>
                  <a:schemeClr val="tx2"/>
                </a:solidFill>
              </a:rPr>
              <a:t>mặt</a:t>
            </a:r>
            <a:r>
              <a:rPr lang="en-US" sz="2400" b="1" dirty="0">
                <a:solidFill>
                  <a:schemeClr val="tx2"/>
                </a:solidFill>
              </a:rPr>
              <a:t> </a:t>
            </a:r>
            <a:r>
              <a:rPr lang="en-US" sz="2400" b="1" dirty="0" err="1">
                <a:solidFill>
                  <a:schemeClr val="tx2"/>
                </a:solidFill>
              </a:rPr>
              <a:t>cho</a:t>
            </a:r>
            <a:r>
              <a:rPr lang="en-US" sz="2400" b="1" dirty="0">
                <a:solidFill>
                  <a:schemeClr val="tx2"/>
                </a:solidFill>
              </a:rPr>
              <a:t> </a:t>
            </a:r>
            <a:r>
              <a:rPr lang="en-US" sz="2400" b="1" dirty="0" err="1">
                <a:solidFill>
                  <a:schemeClr val="tx2"/>
                </a:solidFill>
              </a:rPr>
              <a:t>những</a:t>
            </a:r>
            <a:r>
              <a:rPr lang="en-US" sz="2400" b="1" dirty="0">
                <a:solidFill>
                  <a:schemeClr val="tx2"/>
                </a:solidFill>
              </a:rPr>
              <a:t> </a:t>
            </a:r>
            <a:r>
              <a:rPr lang="en-US" sz="2400" b="1" dirty="0" err="1">
                <a:solidFill>
                  <a:schemeClr val="tx2"/>
                </a:solidFill>
              </a:rPr>
              <a:t>người</a:t>
            </a:r>
            <a:r>
              <a:rPr lang="en-US" sz="2400" b="1" dirty="0">
                <a:solidFill>
                  <a:schemeClr val="tx2"/>
                </a:solidFill>
              </a:rPr>
              <a:t> </a:t>
            </a:r>
            <a:r>
              <a:rPr lang="en-US" sz="2400" b="1" dirty="0" err="1">
                <a:solidFill>
                  <a:schemeClr val="tx2"/>
                </a:solidFill>
              </a:rPr>
              <a:t>bạn</a:t>
            </a:r>
            <a:r>
              <a:rPr lang="en-US" sz="2400" b="1" dirty="0">
                <a:solidFill>
                  <a:schemeClr val="tx2"/>
                </a:solidFill>
              </a:rPr>
              <a:t> </a:t>
            </a:r>
            <a:r>
              <a:rPr lang="en-US" sz="2400" b="1" dirty="0" err="1">
                <a:solidFill>
                  <a:schemeClr val="tx2"/>
                </a:solidFill>
              </a:rPr>
              <a:t>của</a:t>
            </a:r>
            <a:r>
              <a:rPr lang="en-US" sz="2400" b="1" dirty="0">
                <a:solidFill>
                  <a:schemeClr val="tx2"/>
                </a:solidFill>
              </a:rPr>
              <a:t> </a:t>
            </a:r>
            <a:r>
              <a:rPr lang="en-US" sz="2400" b="1" dirty="0" err="1">
                <a:solidFill>
                  <a:schemeClr val="tx2"/>
                </a:solidFill>
              </a:rPr>
              <a:t>bạn</a:t>
            </a:r>
            <a:r>
              <a:rPr lang="en-US" sz="2400" b="1" dirty="0">
                <a:solidFill>
                  <a:schemeClr val="tx2"/>
                </a:solidFill>
              </a:rPr>
              <a:t> ở </a:t>
            </a:r>
            <a:r>
              <a:rPr lang="en-US" sz="2400" b="1" dirty="0" err="1">
                <a:solidFill>
                  <a:schemeClr val="tx2"/>
                </a:solidFill>
              </a:rPr>
              <a:t>Nhiệm</a:t>
            </a:r>
            <a:r>
              <a:rPr lang="en-US" sz="2400" b="1" dirty="0">
                <a:solidFill>
                  <a:schemeClr val="tx2"/>
                </a:solidFill>
              </a:rPr>
              <a:t> </a:t>
            </a:r>
            <a:r>
              <a:rPr lang="en-US" sz="2400" b="1" dirty="0" err="1">
                <a:solidFill>
                  <a:schemeClr val="tx2"/>
                </a:solidFill>
              </a:rPr>
              <a:t>vụ</a:t>
            </a:r>
            <a:r>
              <a:rPr lang="en-US" sz="2400" b="1" dirty="0">
                <a:solidFill>
                  <a:schemeClr val="tx2"/>
                </a:solidFill>
              </a:rPr>
              <a:t> </a:t>
            </a:r>
            <a:r>
              <a:rPr lang="en-US" sz="2400" b="1" dirty="0" err="1">
                <a:solidFill>
                  <a:schemeClr val="tx2"/>
                </a:solidFill>
              </a:rPr>
              <a:t>Xe</a:t>
            </a:r>
            <a:r>
              <a:rPr lang="en-US" sz="2400" b="1" dirty="0">
                <a:solidFill>
                  <a:schemeClr val="tx2"/>
                </a:solidFill>
              </a:rPr>
              <a:t> </a:t>
            </a:r>
            <a:r>
              <a:rPr lang="en-US" sz="2400" b="1" dirty="0" err="1">
                <a:solidFill>
                  <a:schemeClr val="tx2"/>
                </a:solidFill>
              </a:rPr>
              <a:t>lăn</a:t>
            </a:r>
            <a:r>
              <a:rPr lang="en-US" sz="2400" b="1" dirty="0">
                <a:solidFill>
                  <a:schemeClr val="tx2"/>
                </a:solidFill>
              </a:rPr>
              <a:t> </a:t>
            </a:r>
            <a:r>
              <a:rPr lang="en-US" sz="2400" b="1" dirty="0" err="1">
                <a:solidFill>
                  <a:schemeClr val="tx2"/>
                </a:solidFill>
              </a:rPr>
              <a:t>Miễn</a:t>
            </a:r>
            <a:r>
              <a:rPr lang="en-US" sz="2400" b="1" dirty="0">
                <a:solidFill>
                  <a:schemeClr val="tx2"/>
                </a:solidFill>
              </a:rPr>
              <a:t> </a:t>
            </a:r>
            <a:r>
              <a:rPr lang="en-US" sz="2400" b="1" dirty="0" err="1">
                <a:solidFill>
                  <a:schemeClr val="tx2"/>
                </a:solidFill>
              </a:rPr>
              <a:t>phí</a:t>
            </a:r>
            <a:r>
              <a:rPr lang="en-US" sz="2400" b="1" dirty="0">
                <a:solidFill>
                  <a:schemeClr val="tx2"/>
                </a:solidFill>
              </a:rPr>
              <a:t> (Free Wheelchair Mission):</a:t>
            </a:r>
          </a:p>
          <a:p>
            <a:r>
              <a:rPr lang="en-US" sz="2400" b="1" dirty="0" err="1">
                <a:solidFill>
                  <a:schemeClr val="tx2"/>
                </a:solidFill>
              </a:rPr>
              <a:t>Chúa</a:t>
            </a:r>
            <a:r>
              <a:rPr lang="en-US" sz="2400" b="1" dirty="0">
                <a:solidFill>
                  <a:schemeClr val="tx2"/>
                </a:solidFill>
              </a:rPr>
              <a:t> Jesus </a:t>
            </a:r>
            <a:r>
              <a:rPr lang="en-US" sz="2400" b="1" dirty="0" err="1">
                <a:solidFill>
                  <a:schemeClr val="tx2"/>
                </a:solidFill>
              </a:rPr>
              <a:t>yêu</a:t>
            </a:r>
            <a:r>
              <a:rPr lang="en-US" sz="2400" b="1" dirty="0">
                <a:solidFill>
                  <a:schemeClr val="tx2"/>
                </a:solidFill>
              </a:rPr>
              <a:t> </a:t>
            </a:r>
            <a:r>
              <a:rPr lang="en-US" sz="2400" b="1" dirty="0" err="1">
                <a:solidFill>
                  <a:schemeClr val="tx2"/>
                </a:solidFill>
              </a:rPr>
              <a:t>thương</a:t>
            </a:r>
            <a:r>
              <a:rPr lang="en-US" sz="2400" b="1" dirty="0">
                <a:solidFill>
                  <a:schemeClr val="tx2"/>
                </a:solidFill>
              </a:rPr>
              <a:t> </a:t>
            </a:r>
            <a:r>
              <a:rPr lang="en-US" sz="2400" b="1" dirty="0" err="1">
                <a:solidFill>
                  <a:schemeClr val="tx2"/>
                </a:solidFill>
              </a:rPr>
              <a:t>bạn</a:t>
            </a:r>
            <a:r>
              <a:rPr lang="en-US" sz="2400" b="1" dirty="0">
                <a:solidFill>
                  <a:schemeClr val="tx2"/>
                </a:solidFill>
              </a:rPr>
              <a:t>.  </a:t>
            </a:r>
            <a:r>
              <a:rPr lang="en-US" sz="2400" b="1" dirty="0" err="1">
                <a:solidFill>
                  <a:schemeClr val="tx2"/>
                </a:solidFill>
              </a:rPr>
              <a:t>Đó</a:t>
            </a:r>
            <a:r>
              <a:rPr lang="en-US" sz="2400" b="1" dirty="0">
                <a:solidFill>
                  <a:schemeClr val="tx2"/>
                </a:solidFill>
              </a:rPr>
              <a:t> </a:t>
            </a:r>
            <a:r>
              <a:rPr lang="en-US" sz="2400" b="1" dirty="0" err="1">
                <a:solidFill>
                  <a:schemeClr val="tx2"/>
                </a:solidFill>
              </a:rPr>
              <a:t>là</a:t>
            </a:r>
            <a:r>
              <a:rPr lang="en-US" sz="2400" b="1" dirty="0">
                <a:solidFill>
                  <a:schemeClr val="tx2"/>
                </a:solidFill>
              </a:rPr>
              <a:t> </a:t>
            </a:r>
            <a:r>
              <a:rPr lang="en-US" sz="2400" b="1" dirty="0" err="1">
                <a:solidFill>
                  <a:schemeClr val="tx2"/>
                </a:solidFill>
              </a:rPr>
              <a:t>lý</a:t>
            </a:r>
            <a:r>
              <a:rPr lang="en-US" sz="2400" b="1" dirty="0">
                <a:solidFill>
                  <a:schemeClr val="tx2"/>
                </a:solidFill>
              </a:rPr>
              <a:t> do </a:t>
            </a:r>
            <a:r>
              <a:rPr lang="en-US" sz="2400" b="1" dirty="0" err="1">
                <a:solidFill>
                  <a:schemeClr val="tx2"/>
                </a:solidFill>
              </a:rPr>
              <a:t>bạn</a:t>
            </a:r>
            <a:r>
              <a:rPr lang="en-US" sz="2400" b="1" dirty="0">
                <a:solidFill>
                  <a:schemeClr val="tx2"/>
                </a:solidFill>
              </a:rPr>
              <a:t> </a:t>
            </a:r>
            <a:r>
              <a:rPr lang="en-US" sz="2400" b="1" dirty="0" err="1">
                <a:solidFill>
                  <a:schemeClr val="tx2"/>
                </a:solidFill>
              </a:rPr>
              <a:t>nhận</a:t>
            </a:r>
            <a:r>
              <a:rPr lang="en-US" sz="2400" b="1" dirty="0">
                <a:solidFill>
                  <a:schemeClr val="tx2"/>
                </a:solidFill>
              </a:rPr>
              <a:t> </a:t>
            </a:r>
            <a:r>
              <a:rPr lang="en-US" sz="2400" b="1" dirty="0" err="1">
                <a:solidFill>
                  <a:schemeClr val="tx2"/>
                </a:solidFill>
              </a:rPr>
              <a:t>được</a:t>
            </a:r>
            <a:r>
              <a:rPr lang="en-US" sz="2400" b="1" dirty="0">
                <a:solidFill>
                  <a:schemeClr val="tx2"/>
                </a:solidFill>
              </a:rPr>
              <a:t> </a:t>
            </a:r>
            <a:r>
              <a:rPr lang="en-US" sz="2400" b="1" dirty="0" err="1">
                <a:solidFill>
                  <a:schemeClr val="tx2"/>
                </a:solidFill>
              </a:rPr>
              <a:t>chiếc</a:t>
            </a:r>
            <a:r>
              <a:rPr lang="en-US" sz="2400" b="1" dirty="0">
                <a:solidFill>
                  <a:schemeClr val="tx2"/>
                </a:solidFill>
              </a:rPr>
              <a:t> </a:t>
            </a:r>
            <a:r>
              <a:rPr lang="en-US" sz="2400" b="1" dirty="0" err="1">
                <a:solidFill>
                  <a:schemeClr val="tx2"/>
                </a:solidFill>
              </a:rPr>
              <a:t>xe</a:t>
            </a:r>
            <a:r>
              <a:rPr lang="en-US" sz="2400" b="1" dirty="0">
                <a:solidFill>
                  <a:schemeClr val="tx2"/>
                </a:solidFill>
              </a:rPr>
              <a:t> </a:t>
            </a:r>
            <a:r>
              <a:rPr lang="en-US" sz="2400" b="1" dirty="0" err="1">
                <a:solidFill>
                  <a:schemeClr val="tx2"/>
                </a:solidFill>
              </a:rPr>
              <a:t>lăn</a:t>
            </a:r>
            <a:r>
              <a:rPr lang="en-US" sz="2400" b="1" dirty="0">
                <a:solidFill>
                  <a:schemeClr val="tx2"/>
                </a:solidFill>
              </a:rPr>
              <a:t> </a:t>
            </a:r>
            <a:r>
              <a:rPr lang="en-US" sz="2400" b="1" dirty="0" err="1">
                <a:solidFill>
                  <a:schemeClr val="tx2"/>
                </a:solidFill>
              </a:rPr>
              <a:t>này</a:t>
            </a:r>
            <a:r>
              <a:rPr lang="en-US" sz="2400" b="1" dirty="0">
                <a:solidFill>
                  <a:schemeClr val="tx2"/>
                </a:solidFill>
              </a:rPr>
              <a:t>.  </a:t>
            </a:r>
            <a:r>
              <a:rPr lang="en-US" sz="2400" b="1" dirty="0" err="1">
                <a:solidFill>
                  <a:schemeClr val="tx2"/>
                </a:solidFill>
              </a:rPr>
              <a:t>Chúng</a:t>
            </a:r>
            <a:r>
              <a:rPr lang="en-US" sz="2400" b="1" dirty="0">
                <a:solidFill>
                  <a:schemeClr val="tx2"/>
                </a:solidFill>
              </a:rPr>
              <a:t> </a:t>
            </a:r>
            <a:r>
              <a:rPr lang="en-US" sz="2400" b="1" dirty="0" err="1">
                <a:solidFill>
                  <a:schemeClr val="tx2"/>
                </a:solidFill>
              </a:rPr>
              <a:t>tôi</a:t>
            </a:r>
            <a:r>
              <a:rPr lang="en-US" sz="2400" b="1" dirty="0">
                <a:solidFill>
                  <a:schemeClr val="tx2"/>
                </a:solidFill>
              </a:rPr>
              <a:t> tin </a:t>
            </a:r>
            <a:r>
              <a:rPr lang="en-US" sz="2400" b="1" dirty="0" err="1">
                <a:solidFill>
                  <a:schemeClr val="tx2"/>
                </a:solidFill>
              </a:rPr>
              <a:t>rằng</a:t>
            </a:r>
            <a:r>
              <a:rPr lang="en-US" sz="2400" b="1" dirty="0">
                <a:solidFill>
                  <a:schemeClr val="tx2"/>
                </a:solidFill>
              </a:rPr>
              <a:t> </a:t>
            </a:r>
            <a:r>
              <a:rPr lang="en-US" sz="2400" b="1" dirty="0" err="1">
                <a:solidFill>
                  <a:schemeClr val="tx2"/>
                </a:solidFill>
              </a:rPr>
              <a:t>chiếc</a:t>
            </a:r>
            <a:r>
              <a:rPr lang="en-US" sz="2400" b="1" dirty="0">
                <a:solidFill>
                  <a:schemeClr val="tx2"/>
                </a:solidFill>
              </a:rPr>
              <a:t> </a:t>
            </a:r>
            <a:r>
              <a:rPr lang="en-US" sz="2400" b="1" dirty="0" err="1">
                <a:solidFill>
                  <a:schemeClr val="tx2"/>
                </a:solidFill>
              </a:rPr>
              <a:t>xe</a:t>
            </a:r>
            <a:r>
              <a:rPr lang="en-US" sz="2400" b="1" dirty="0">
                <a:solidFill>
                  <a:schemeClr val="tx2"/>
                </a:solidFill>
              </a:rPr>
              <a:t> </a:t>
            </a:r>
            <a:r>
              <a:rPr lang="en-US" sz="2400" b="1" dirty="0" err="1">
                <a:solidFill>
                  <a:schemeClr val="tx2"/>
                </a:solidFill>
              </a:rPr>
              <a:t>lăn</a:t>
            </a:r>
            <a:r>
              <a:rPr lang="en-US" sz="2400" b="1" dirty="0">
                <a:solidFill>
                  <a:schemeClr val="tx2"/>
                </a:solidFill>
              </a:rPr>
              <a:t> </a:t>
            </a:r>
            <a:r>
              <a:rPr lang="en-US" sz="2400" b="1" dirty="0" err="1">
                <a:solidFill>
                  <a:schemeClr val="tx2"/>
                </a:solidFill>
              </a:rPr>
              <a:t>này</a:t>
            </a:r>
            <a:r>
              <a:rPr lang="en-US" sz="2400" b="1" dirty="0">
                <a:solidFill>
                  <a:schemeClr val="tx2"/>
                </a:solidFill>
              </a:rPr>
              <a:t> </a:t>
            </a:r>
            <a:r>
              <a:rPr lang="en-US" sz="2400" b="1" dirty="0" err="1">
                <a:solidFill>
                  <a:schemeClr val="tx2"/>
                </a:solidFill>
              </a:rPr>
              <a:t>là</a:t>
            </a:r>
            <a:r>
              <a:rPr lang="en-US" sz="2400" b="1" dirty="0">
                <a:solidFill>
                  <a:schemeClr val="tx2"/>
                </a:solidFill>
              </a:rPr>
              <a:t> </a:t>
            </a:r>
            <a:r>
              <a:rPr lang="en-US" sz="2400" b="1" dirty="0" err="1">
                <a:solidFill>
                  <a:schemeClr val="tx2"/>
                </a:solidFill>
              </a:rPr>
              <a:t>món</a:t>
            </a:r>
            <a:r>
              <a:rPr lang="en-US" sz="2400" b="1" dirty="0">
                <a:solidFill>
                  <a:schemeClr val="tx2"/>
                </a:solidFill>
              </a:rPr>
              <a:t> </a:t>
            </a:r>
            <a:r>
              <a:rPr lang="en-US" sz="2400" b="1" dirty="0" err="1">
                <a:solidFill>
                  <a:schemeClr val="tx2"/>
                </a:solidFill>
              </a:rPr>
              <a:t>quà</a:t>
            </a:r>
            <a:r>
              <a:rPr lang="en-US" sz="2400" b="1" dirty="0">
                <a:solidFill>
                  <a:schemeClr val="tx2"/>
                </a:solidFill>
              </a:rPr>
              <a:t> </a:t>
            </a:r>
            <a:r>
              <a:rPr lang="en-US" sz="2400" b="1" dirty="0" err="1">
                <a:solidFill>
                  <a:schemeClr val="tx2"/>
                </a:solidFill>
              </a:rPr>
              <a:t>đến</a:t>
            </a:r>
            <a:r>
              <a:rPr lang="en-US" sz="2400" b="1" dirty="0">
                <a:solidFill>
                  <a:schemeClr val="tx2"/>
                </a:solidFill>
              </a:rPr>
              <a:t> </a:t>
            </a:r>
            <a:r>
              <a:rPr lang="en-US" sz="2400" b="1" dirty="0" err="1">
                <a:solidFill>
                  <a:schemeClr val="tx2"/>
                </a:solidFill>
              </a:rPr>
              <a:t>từ</a:t>
            </a:r>
            <a:r>
              <a:rPr lang="en-US" sz="2400" b="1" dirty="0">
                <a:solidFill>
                  <a:schemeClr val="tx2"/>
                </a:solidFill>
              </a:rPr>
              <a:t> </a:t>
            </a:r>
            <a:r>
              <a:rPr lang="en-US" sz="2400" b="1" dirty="0" err="1">
                <a:solidFill>
                  <a:schemeClr val="tx2"/>
                </a:solidFill>
              </a:rPr>
              <a:t>Thiên</a:t>
            </a:r>
            <a:r>
              <a:rPr lang="en-US" sz="2400" b="1" dirty="0">
                <a:solidFill>
                  <a:schemeClr val="tx2"/>
                </a:solidFill>
              </a:rPr>
              <a:t> </a:t>
            </a:r>
            <a:r>
              <a:rPr lang="en-US" sz="2400" b="1" dirty="0" err="1">
                <a:solidFill>
                  <a:schemeClr val="tx2"/>
                </a:solidFill>
              </a:rPr>
              <a:t>Chúa</a:t>
            </a:r>
            <a:r>
              <a:rPr lang="en-US" sz="2400" b="1" dirty="0">
                <a:solidFill>
                  <a:schemeClr val="tx2"/>
                </a:solidFill>
              </a:rPr>
              <a:t>.  </a:t>
            </a:r>
            <a:r>
              <a:rPr lang="en-US" sz="2400" b="1" dirty="0" err="1">
                <a:solidFill>
                  <a:schemeClr val="tx2"/>
                </a:solidFill>
              </a:rPr>
              <a:t>Ngài</a:t>
            </a:r>
            <a:r>
              <a:rPr lang="en-US" sz="2400" b="1" dirty="0">
                <a:solidFill>
                  <a:schemeClr val="tx2"/>
                </a:solidFill>
              </a:rPr>
              <a:t> </a:t>
            </a:r>
            <a:r>
              <a:rPr lang="en-US" sz="2400" b="1" dirty="0" err="1">
                <a:solidFill>
                  <a:schemeClr val="tx2"/>
                </a:solidFill>
              </a:rPr>
              <a:t>đã</a:t>
            </a:r>
            <a:r>
              <a:rPr lang="en-US" sz="2400" b="1" dirty="0">
                <a:solidFill>
                  <a:schemeClr val="tx2"/>
                </a:solidFill>
              </a:rPr>
              <a:t> </a:t>
            </a:r>
            <a:r>
              <a:rPr lang="en-US" sz="2400" b="1" dirty="0" err="1">
                <a:solidFill>
                  <a:schemeClr val="tx2"/>
                </a:solidFill>
              </a:rPr>
              <a:t>tạo</a:t>
            </a:r>
            <a:r>
              <a:rPr lang="en-US" sz="2400" b="1" dirty="0">
                <a:solidFill>
                  <a:schemeClr val="tx2"/>
                </a:solidFill>
              </a:rPr>
              <a:t> </a:t>
            </a:r>
            <a:r>
              <a:rPr lang="en-US" sz="2400" b="1" dirty="0" err="1">
                <a:solidFill>
                  <a:schemeClr val="tx2"/>
                </a:solidFill>
              </a:rPr>
              <a:t>ra</a:t>
            </a:r>
            <a:r>
              <a:rPr lang="en-US" sz="2400" b="1" dirty="0">
                <a:solidFill>
                  <a:schemeClr val="tx2"/>
                </a:solidFill>
              </a:rPr>
              <a:t> </a:t>
            </a:r>
            <a:r>
              <a:rPr lang="en-US" sz="2400" b="1" dirty="0" err="1">
                <a:solidFill>
                  <a:schemeClr val="tx2"/>
                </a:solidFill>
              </a:rPr>
              <a:t>bạn</a:t>
            </a:r>
            <a:r>
              <a:rPr lang="en-US" sz="2400" b="1" dirty="0">
                <a:solidFill>
                  <a:schemeClr val="tx2"/>
                </a:solidFill>
              </a:rPr>
              <a:t> </a:t>
            </a:r>
            <a:r>
              <a:rPr lang="en-US" sz="2400" b="1" dirty="0" err="1">
                <a:solidFill>
                  <a:schemeClr val="tx2"/>
                </a:solidFill>
              </a:rPr>
              <a:t>và</a:t>
            </a:r>
            <a:r>
              <a:rPr lang="en-US" sz="2400" b="1" dirty="0">
                <a:solidFill>
                  <a:schemeClr val="tx2"/>
                </a:solidFill>
              </a:rPr>
              <a:t> </a:t>
            </a:r>
            <a:r>
              <a:rPr lang="en-US" sz="2400" b="1" dirty="0" err="1">
                <a:solidFill>
                  <a:schemeClr val="tx2"/>
                </a:solidFill>
              </a:rPr>
              <a:t>Ngài</a:t>
            </a:r>
            <a:r>
              <a:rPr lang="en-US" sz="2400" b="1" dirty="0">
                <a:solidFill>
                  <a:schemeClr val="tx2"/>
                </a:solidFill>
              </a:rPr>
              <a:t> </a:t>
            </a:r>
            <a:r>
              <a:rPr lang="en-US" sz="2400" b="1" dirty="0" err="1">
                <a:solidFill>
                  <a:schemeClr val="tx2"/>
                </a:solidFill>
              </a:rPr>
              <a:t>xem</a:t>
            </a:r>
            <a:r>
              <a:rPr lang="en-US" sz="2400" b="1" dirty="0">
                <a:solidFill>
                  <a:schemeClr val="tx2"/>
                </a:solidFill>
              </a:rPr>
              <a:t> </a:t>
            </a:r>
            <a:r>
              <a:rPr lang="en-US" sz="2400" b="1" dirty="0" err="1">
                <a:solidFill>
                  <a:schemeClr val="tx2"/>
                </a:solidFill>
              </a:rPr>
              <a:t>bạn</a:t>
            </a:r>
            <a:r>
              <a:rPr lang="en-US" sz="2400" b="1" dirty="0">
                <a:solidFill>
                  <a:schemeClr val="tx2"/>
                </a:solidFill>
              </a:rPr>
              <a:t> </a:t>
            </a:r>
            <a:r>
              <a:rPr lang="en-US" sz="2400" b="1" dirty="0" err="1">
                <a:solidFill>
                  <a:schemeClr val="tx2"/>
                </a:solidFill>
              </a:rPr>
              <a:t>như</a:t>
            </a:r>
            <a:r>
              <a:rPr lang="en-US" sz="2400" b="1" dirty="0">
                <a:solidFill>
                  <a:schemeClr val="tx2"/>
                </a:solidFill>
              </a:rPr>
              <a:t> con </a:t>
            </a:r>
            <a:r>
              <a:rPr lang="en-US" sz="2400" b="1" dirty="0" err="1">
                <a:solidFill>
                  <a:schemeClr val="tx2"/>
                </a:solidFill>
              </a:rPr>
              <a:t>của</a:t>
            </a:r>
            <a:r>
              <a:rPr lang="en-US" sz="2400" b="1" dirty="0">
                <a:solidFill>
                  <a:schemeClr val="tx2"/>
                </a:solidFill>
              </a:rPr>
              <a:t> </a:t>
            </a:r>
            <a:r>
              <a:rPr lang="en-US" sz="2400" b="1" dirty="0" err="1">
                <a:solidFill>
                  <a:schemeClr val="tx2"/>
                </a:solidFill>
              </a:rPr>
              <a:t>Ngài</a:t>
            </a:r>
            <a:r>
              <a:rPr lang="en-US" sz="2400" b="1" dirty="0">
                <a:solidFill>
                  <a:schemeClr val="tx2"/>
                </a:solidFill>
              </a:rPr>
              <a:t>, </a:t>
            </a:r>
            <a:r>
              <a:rPr lang="en-US" sz="2400" b="1" dirty="0" err="1">
                <a:solidFill>
                  <a:schemeClr val="tx2"/>
                </a:solidFill>
              </a:rPr>
              <a:t>như</a:t>
            </a:r>
            <a:r>
              <a:rPr lang="en-US" sz="2400" b="1" dirty="0">
                <a:solidFill>
                  <a:schemeClr val="tx2"/>
                </a:solidFill>
              </a:rPr>
              <a:t> </a:t>
            </a:r>
            <a:r>
              <a:rPr lang="en-US" sz="2400" b="1" dirty="0" err="1">
                <a:solidFill>
                  <a:schemeClr val="tx2"/>
                </a:solidFill>
              </a:rPr>
              <a:t>bản</a:t>
            </a:r>
            <a:r>
              <a:rPr lang="en-US" sz="2400" b="1" dirty="0">
                <a:solidFill>
                  <a:schemeClr val="tx2"/>
                </a:solidFill>
              </a:rPr>
              <a:t> </a:t>
            </a:r>
            <a:r>
              <a:rPr lang="en-US" sz="2400" b="1" dirty="0" err="1">
                <a:solidFill>
                  <a:schemeClr val="tx2"/>
                </a:solidFill>
              </a:rPr>
              <a:t>thân</a:t>
            </a:r>
            <a:r>
              <a:rPr lang="en-US" sz="2400" b="1" dirty="0">
                <a:solidFill>
                  <a:schemeClr val="tx2"/>
                </a:solidFill>
              </a:rPr>
              <a:t> </a:t>
            </a:r>
            <a:r>
              <a:rPr lang="en-US" sz="2400" b="1" dirty="0" err="1">
                <a:solidFill>
                  <a:schemeClr val="tx2"/>
                </a:solidFill>
              </a:rPr>
              <a:t>bạn</a:t>
            </a:r>
            <a:r>
              <a:rPr lang="en-US" sz="2400" b="1" dirty="0">
                <a:solidFill>
                  <a:schemeClr val="tx2"/>
                </a:solidFill>
              </a:rPr>
              <a:t> </a:t>
            </a:r>
            <a:r>
              <a:rPr lang="en-US" sz="2400" b="1" dirty="0" err="1">
                <a:solidFill>
                  <a:schemeClr val="tx2"/>
                </a:solidFill>
              </a:rPr>
              <a:t>bây</a:t>
            </a:r>
            <a:r>
              <a:rPr lang="en-US" sz="2400" b="1" dirty="0">
                <a:solidFill>
                  <a:schemeClr val="tx2"/>
                </a:solidFill>
              </a:rPr>
              <a:t> </a:t>
            </a:r>
            <a:r>
              <a:rPr lang="en-US" sz="2400" b="1" dirty="0" err="1">
                <a:solidFill>
                  <a:schemeClr val="tx2"/>
                </a:solidFill>
              </a:rPr>
              <a:t>giờ</a:t>
            </a:r>
            <a:r>
              <a:rPr lang="en-US" sz="2400" b="1" dirty="0">
                <a:solidFill>
                  <a:schemeClr val="tx2"/>
                </a:solidFill>
              </a:rPr>
              <a:t>.</a:t>
            </a:r>
          </a:p>
          <a:p>
            <a:r>
              <a:rPr lang="en-US" sz="2400" b="1" dirty="0" err="1">
                <a:solidFill>
                  <a:schemeClr val="tx2"/>
                </a:solidFill>
              </a:rPr>
              <a:t>Là</a:t>
            </a:r>
            <a:r>
              <a:rPr lang="en-US" sz="2400" b="1" dirty="0">
                <a:solidFill>
                  <a:schemeClr val="tx2"/>
                </a:solidFill>
              </a:rPr>
              <a:t> </a:t>
            </a:r>
            <a:r>
              <a:rPr lang="en-US" sz="2400" b="1" dirty="0" err="1">
                <a:solidFill>
                  <a:schemeClr val="tx2"/>
                </a:solidFill>
              </a:rPr>
              <a:t>tín</a:t>
            </a:r>
            <a:r>
              <a:rPr lang="en-US" sz="2400" b="1" dirty="0">
                <a:solidFill>
                  <a:schemeClr val="tx2"/>
                </a:solidFill>
              </a:rPr>
              <a:t> </a:t>
            </a:r>
            <a:r>
              <a:rPr lang="en-US" sz="2400" b="1" dirty="0" err="1">
                <a:solidFill>
                  <a:schemeClr val="tx2"/>
                </a:solidFill>
              </a:rPr>
              <a:t>đồ</a:t>
            </a:r>
            <a:r>
              <a:rPr lang="en-US" sz="2400" b="1" dirty="0">
                <a:solidFill>
                  <a:schemeClr val="tx2"/>
                </a:solidFill>
              </a:rPr>
              <a:t> </a:t>
            </a:r>
            <a:r>
              <a:rPr lang="en-US" sz="2400" b="1" dirty="0" err="1">
                <a:solidFill>
                  <a:schemeClr val="tx2"/>
                </a:solidFill>
              </a:rPr>
              <a:t>của</a:t>
            </a:r>
            <a:r>
              <a:rPr lang="en-US" sz="2400" b="1" dirty="0">
                <a:solidFill>
                  <a:schemeClr val="tx2"/>
                </a:solidFill>
              </a:rPr>
              <a:t> </a:t>
            </a:r>
            <a:r>
              <a:rPr lang="en-US" sz="2400" b="1" dirty="0" err="1">
                <a:solidFill>
                  <a:schemeClr val="tx2"/>
                </a:solidFill>
              </a:rPr>
              <a:t>Chúa</a:t>
            </a:r>
            <a:r>
              <a:rPr lang="en-US" sz="2400" b="1" dirty="0">
                <a:solidFill>
                  <a:schemeClr val="tx2"/>
                </a:solidFill>
              </a:rPr>
              <a:t> Jesus, </a:t>
            </a:r>
            <a:r>
              <a:rPr lang="en-US" sz="2400" b="1" dirty="0" err="1">
                <a:solidFill>
                  <a:schemeClr val="tx2"/>
                </a:solidFill>
              </a:rPr>
              <a:t>chúng</a:t>
            </a:r>
            <a:r>
              <a:rPr lang="en-US" sz="2400" b="1" dirty="0">
                <a:solidFill>
                  <a:schemeClr val="tx2"/>
                </a:solidFill>
              </a:rPr>
              <a:t> </a:t>
            </a:r>
            <a:r>
              <a:rPr lang="en-US" sz="2400" b="1" dirty="0" err="1">
                <a:solidFill>
                  <a:schemeClr val="tx2"/>
                </a:solidFill>
              </a:rPr>
              <a:t>tôi</a:t>
            </a:r>
            <a:r>
              <a:rPr lang="en-US" sz="2400" b="1" dirty="0">
                <a:solidFill>
                  <a:schemeClr val="tx2"/>
                </a:solidFill>
              </a:rPr>
              <a:t> </a:t>
            </a:r>
            <a:r>
              <a:rPr lang="en-US" sz="2400" b="1" dirty="0" err="1">
                <a:solidFill>
                  <a:schemeClr val="tx2"/>
                </a:solidFill>
              </a:rPr>
              <a:t>được</a:t>
            </a:r>
            <a:r>
              <a:rPr lang="en-US" sz="2400" b="1" dirty="0">
                <a:solidFill>
                  <a:schemeClr val="tx2"/>
                </a:solidFill>
              </a:rPr>
              <a:t> </a:t>
            </a:r>
            <a:r>
              <a:rPr lang="en-US" sz="2400" b="1" dirty="0" err="1">
                <a:solidFill>
                  <a:schemeClr val="tx2"/>
                </a:solidFill>
              </a:rPr>
              <a:t>kêu</a:t>
            </a:r>
            <a:r>
              <a:rPr lang="en-US" sz="2400" b="1" dirty="0">
                <a:solidFill>
                  <a:schemeClr val="tx2"/>
                </a:solidFill>
              </a:rPr>
              <a:t> </a:t>
            </a:r>
            <a:r>
              <a:rPr lang="en-US" sz="2400" b="1" dirty="0" err="1">
                <a:solidFill>
                  <a:schemeClr val="tx2"/>
                </a:solidFill>
              </a:rPr>
              <a:t>gọi</a:t>
            </a:r>
            <a:r>
              <a:rPr lang="en-US" sz="2400" b="1" dirty="0">
                <a:solidFill>
                  <a:schemeClr val="tx2"/>
                </a:solidFill>
              </a:rPr>
              <a:t> </a:t>
            </a:r>
            <a:r>
              <a:rPr lang="en-US" sz="2400" b="1" dirty="0" err="1">
                <a:solidFill>
                  <a:schemeClr val="tx2"/>
                </a:solidFill>
              </a:rPr>
              <a:t>phục</a:t>
            </a:r>
            <a:r>
              <a:rPr lang="en-US" sz="2400" b="1" dirty="0">
                <a:solidFill>
                  <a:schemeClr val="tx2"/>
                </a:solidFill>
              </a:rPr>
              <a:t> </a:t>
            </a:r>
            <a:r>
              <a:rPr lang="en-US" sz="2400" b="1" dirty="0" err="1">
                <a:solidFill>
                  <a:schemeClr val="tx2"/>
                </a:solidFill>
              </a:rPr>
              <a:t>vụ</a:t>
            </a:r>
            <a:r>
              <a:rPr lang="en-US" sz="2400" b="1" dirty="0">
                <a:solidFill>
                  <a:schemeClr val="tx2"/>
                </a:solidFill>
              </a:rPr>
              <a:t> </a:t>
            </a:r>
            <a:r>
              <a:rPr lang="en-US" sz="2400" b="1" dirty="0" err="1">
                <a:solidFill>
                  <a:schemeClr val="tx2"/>
                </a:solidFill>
              </a:rPr>
              <a:t>các</a:t>
            </a:r>
            <a:r>
              <a:rPr lang="en-US" sz="2400" b="1" dirty="0">
                <a:solidFill>
                  <a:schemeClr val="tx2"/>
                </a:solidFill>
              </a:rPr>
              <a:t> </a:t>
            </a:r>
            <a:r>
              <a:rPr lang="en-US" sz="2400" b="1" dirty="0" err="1">
                <a:solidFill>
                  <a:schemeClr val="tx2"/>
                </a:solidFill>
              </a:rPr>
              <a:t>người</a:t>
            </a:r>
            <a:r>
              <a:rPr lang="en-US" sz="2400" b="1" dirty="0">
                <a:solidFill>
                  <a:schemeClr val="tx2"/>
                </a:solidFill>
              </a:rPr>
              <a:t> </a:t>
            </a:r>
            <a:r>
              <a:rPr lang="en-US" sz="2400" b="1" dirty="0" err="1">
                <a:solidFill>
                  <a:schemeClr val="tx2"/>
                </a:solidFill>
              </a:rPr>
              <a:t>khác</a:t>
            </a:r>
            <a:r>
              <a:rPr lang="en-US" sz="2400" b="1" dirty="0">
                <a:solidFill>
                  <a:schemeClr val="tx2"/>
                </a:solidFill>
              </a:rPr>
              <a:t>.  </a:t>
            </a:r>
            <a:r>
              <a:rPr lang="en-US" sz="2400" b="1" dirty="0" err="1">
                <a:solidFill>
                  <a:schemeClr val="tx2"/>
                </a:solidFill>
              </a:rPr>
              <a:t>Chúng</a:t>
            </a:r>
            <a:r>
              <a:rPr lang="en-US" sz="2400" b="1" dirty="0">
                <a:solidFill>
                  <a:schemeClr val="tx2"/>
                </a:solidFill>
              </a:rPr>
              <a:t> </a:t>
            </a:r>
            <a:r>
              <a:rPr lang="en-US" sz="2400" b="1" dirty="0" err="1">
                <a:solidFill>
                  <a:schemeClr val="tx2"/>
                </a:solidFill>
              </a:rPr>
              <a:t>tôi</a:t>
            </a:r>
            <a:r>
              <a:rPr lang="en-US" sz="2400" b="1" dirty="0">
                <a:solidFill>
                  <a:schemeClr val="tx2"/>
                </a:solidFill>
              </a:rPr>
              <a:t> </a:t>
            </a:r>
            <a:r>
              <a:rPr lang="en-US" sz="2400" b="1" dirty="0" err="1">
                <a:solidFill>
                  <a:schemeClr val="tx2"/>
                </a:solidFill>
              </a:rPr>
              <a:t>cầu</a:t>
            </a:r>
            <a:r>
              <a:rPr lang="en-US" sz="2400" b="1" dirty="0">
                <a:solidFill>
                  <a:schemeClr val="tx2"/>
                </a:solidFill>
              </a:rPr>
              <a:t> </a:t>
            </a:r>
            <a:r>
              <a:rPr lang="en-US" sz="2400" b="1" dirty="0" err="1">
                <a:solidFill>
                  <a:schemeClr val="tx2"/>
                </a:solidFill>
              </a:rPr>
              <a:t>nguyện</a:t>
            </a:r>
            <a:r>
              <a:rPr lang="en-US" sz="2400" b="1" dirty="0">
                <a:solidFill>
                  <a:schemeClr val="tx2"/>
                </a:solidFill>
              </a:rPr>
              <a:t> </a:t>
            </a:r>
            <a:r>
              <a:rPr lang="en-US" sz="2400" b="1" dirty="0" err="1">
                <a:solidFill>
                  <a:schemeClr val="tx2"/>
                </a:solidFill>
              </a:rPr>
              <a:t>để</a:t>
            </a:r>
            <a:r>
              <a:rPr lang="en-US" sz="2400" b="1" dirty="0">
                <a:solidFill>
                  <a:schemeClr val="tx2"/>
                </a:solidFill>
              </a:rPr>
              <a:t> </a:t>
            </a:r>
            <a:r>
              <a:rPr lang="en-US" sz="2400" b="1" dirty="0" err="1">
                <a:solidFill>
                  <a:schemeClr val="tx2"/>
                </a:solidFill>
              </a:rPr>
              <a:t>khi</a:t>
            </a:r>
            <a:r>
              <a:rPr lang="en-US" sz="2400" b="1" dirty="0">
                <a:solidFill>
                  <a:schemeClr val="tx2"/>
                </a:solidFill>
              </a:rPr>
              <a:t> </a:t>
            </a:r>
            <a:r>
              <a:rPr lang="en-US" sz="2400" b="1" dirty="0" err="1">
                <a:solidFill>
                  <a:schemeClr val="tx2"/>
                </a:solidFill>
              </a:rPr>
              <a:t>bạn</a:t>
            </a:r>
            <a:r>
              <a:rPr lang="en-US" sz="2400" b="1" dirty="0">
                <a:solidFill>
                  <a:schemeClr val="tx2"/>
                </a:solidFill>
              </a:rPr>
              <a:t> </a:t>
            </a:r>
            <a:r>
              <a:rPr lang="en-US" sz="2400" b="1" dirty="0" err="1">
                <a:solidFill>
                  <a:schemeClr val="tx2"/>
                </a:solidFill>
              </a:rPr>
              <a:t>đi</a:t>
            </a:r>
            <a:r>
              <a:rPr lang="en-US" sz="2400" b="1" dirty="0">
                <a:solidFill>
                  <a:schemeClr val="tx2"/>
                </a:solidFill>
              </a:rPr>
              <a:t> </a:t>
            </a:r>
            <a:r>
              <a:rPr lang="en-US" sz="2400" b="1" dirty="0" err="1">
                <a:solidFill>
                  <a:schemeClr val="tx2"/>
                </a:solidFill>
              </a:rPr>
              <a:t>lại</a:t>
            </a:r>
            <a:r>
              <a:rPr lang="en-US" sz="2400" b="1" dirty="0">
                <a:solidFill>
                  <a:schemeClr val="tx2"/>
                </a:solidFill>
              </a:rPr>
              <a:t> </a:t>
            </a:r>
            <a:r>
              <a:rPr lang="en-US" sz="2400" b="1" dirty="0" err="1">
                <a:solidFill>
                  <a:schemeClr val="tx2"/>
                </a:solidFill>
              </a:rPr>
              <a:t>được</a:t>
            </a:r>
            <a:r>
              <a:rPr lang="en-US" sz="2400" b="1" dirty="0">
                <a:solidFill>
                  <a:schemeClr val="tx2"/>
                </a:solidFill>
              </a:rPr>
              <a:t>, </a:t>
            </a:r>
            <a:r>
              <a:rPr lang="en-US" sz="2400" b="1" dirty="0" err="1">
                <a:solidFill>
                  <a:schemeClr val="tx2"/>
                </a:solidFill>
              </a:rPr>
              <a:t>bạn</a:t>
            </a:r>
            <a:r>
              <a:rPr lang="en-US" sz="2400" b="1" dirty="0">
                <a:solidFill>
                  <a:schemeClr val="tx2"/>
                </a:solidFill>
              </a:rPr>
              <a:t> </a:t>
            </a:r>
            <a:r>
              <a:rPr lang="en-US" sz="2400" b="1" dirty="0" err="1">
                <a:solidFill>
                  <a:schemeClr val="tx2"/>
                </a:solidFill>
              </a:rPr>
              <a:t>cũng</a:t>
            </a:r>
            <a:r>
              <a:rPr lang="en-US" sz="2400" b="1" dirty="0">
                <a:solidFill>
                  <a:schemeClr val="tx2"/>
                </a:solidFill>
              </a:rPr>
              <a:t> </a:t>
            </a:r>
            <a:r>
              <a:rPr lang="en-US" sz="2400" b="1" dirty="0" err="1">
                <a:solidFill>
                  <a:schemeClr val="tx2"/>
                </a:solidFill>
              </a:rPr>
              <a:t>sẽ</a:t>
            </a:r>
            <a:r>
              <a:rPr lang="en-US" sz="2400" b="1" dirty="0">
                <a:solidFill>
                  <a:schemeClr val="tx2"/>
                </a:solidFill>
              </a:rPr>
              <a:t> tin, </a:t>
            </a:r>
            <a:r>
              <a:rPr lang="en-US" sz="2400" b="1" dirty="0" err="1">
                <a:solidFill>
                  <a:schemeClr val="tx2"/>
                </a:solidFill>
              </a:rPr>
              <a:t>phục</a:t>
            </a:r>
            <a:r>
              <a:rPr lang="en-US" sz="2400" b="1" dirty="0">
                <a:solidFill>
                  <a:schemeClr val="tx2"/>
                </a:solidFill>
              </a:rPr>
              <a:t> </a:t>
            </a:r>
            <a:r>
              <a:rPr lang="en-US" sz="2400" b="1" dirty="0" err="1">
                <a:solidFill>
                  <a:schemeClr val="tx2"/>
                </a:solidFill>
              </a:rPr>
              <a:t>vụ</a:t>
            </a:r>
            <a:r>
              <a:rPr lang="en-US" sz="2400" b="1" dirty="0">
                <a:solidFill>
                  <a:schemeClr val="tx2"/>
                </a:solidFill>
              </a:rPr>
              <a:t> </a:t>
            </a:r>
            <a:r>
              <a:rPr lang="en-US" sz="2400" b="1" dirty="0" err="1">
                <a:solidFill>
                  <a:schemeClr val="tx2"/>
                </a:solidFill>
              </a:rPr>
              <a:t>và</a:t>
            </a:r>
            <a:r>
              <a:rPr lang="en-US" sz="2400" b="1" dirty="0">
                <a:solidFill>
                  <a:schemeClr val="tx2"/>
                </a:solidFill>
              </a:rPr>
              <a:t> </a:t>
            </a:r>
            <a:r>
              <a:rPr lang="en-US" sz="2400" b="1" dirty="0" err="1">
                <a:solidFill>
                  <a:schemeClr val="tx2"/>
                </a:solidFill>
              </a:rPr>
              <a:t>mang</a:t>
            </a:r>
            <a:r>
              <a:rPr lang="en-US" sz="2400" b="1" dirty="0">
                <a:solidFill>
                  <a:schemeClr val="tx2"/>
                </a:solidFill>
              </a:rPr>
              <a:t> </a:t>
            </a:r>
            <a:r>
              <a:rPr lang="en-US" sz="2400" b="1" dirty="0" err="1">
                <a:solidFill>
                  <a:schemeClr val="tx2"/>
                </a:solidFill>
              </a:rPr>
              <a:t>vinh</a:t>
            </a:r>
            <a:r>
              <a:rPr lang="en-US" sz="2400" b="1" dirty="0">
                <a:solidFill>
                  <a:schemeClr val="tx2"/>
                </a:solidFill>
              </a:rPr>
              <a:t> </a:t>
            </a:r>
            <a:r>
              <a:rPr lang="en-US" sz="2400" b="1" dirty="0" err="1">
                <a:solidFill>
                  <a:schemeClr val="tx2"/>
                </a:solidFill>
              </a:rPr>
              <a:t>quang</a:t>
            </a:r>
            <a:r>
              <a:rPr lang="en-US" sz="2400" b="1" dirty="0">
                <a:solidFill>
                  <a:schemeClr val="tx2"/>
                </a:solidFill>
              </a:rPr>
              <a:t> </a:t>
            </a:r>
            <a:r>
              <a:rPr lang="en-US" sz="2400" b="1" dirty="0" err="1">
                <a:solidFill>
                  <a:schemeClr val="tx2"/>
                </a:solidFill>
              </a:rPr>
              <a:t>đến</a:t>
            </a:r>
            <a:r>
              <a:rPr lang="en-US" sz="2400" b="1" dirty="0">
                <a:solidFill>
                  <a:schemeClr val="tx2"/>
                </a:solidFill>
              </a:rPr>
              <a:t> </a:t>
            </a:r>
            <a:r>
              <a:rPr lang="en-US" sz="2400" b="1" dirty="0" err="1">
                <a:solidFill>
                  <a:schemeClr val="tx2"/>
                </a:solidFill>
              </a:rPr>
              <a:t>cho</a:t>
            </a:r>
            <a:r>
              <a:rPr lang="en-US" sz="2400" b="1" dirty="0">
                <a:solidFill>
                  <a:schemeClr val="tx2"/>
                </a:solidFill>
              </a:rPr>
              <a:t> </a:t>
            </a:r>
            <a:r>
              <a:rPr lang="en-US" sz="2400" b="1" dirty="0" err="1">
                <a:solidFill>
                  <a:schemeClr val="tx2"/>
                </a:solidFill>
              </a:rPr>
              <a:t>Ngài</a:t>
            </a:r>
            <a:r>
              <a:rPr lang="en-US" sz="2400" b="1" dirty="0">
                <a:solidFill>
                  <a:schemeClr val="tx2"/>
                </a:solidFill>
              </a:rPr>
              <a:t>.</a:t>
            </a:r>
          </a:p>
          <a:p>
            <a:r>
              <a:rPr lang="en-US" sz="2400" b="1" dirty="0" err="1">
                <a:solidFill>
                  <a:schemeClr val="tx2"/>
                </a:solidFill>
              </a:rPr>
              <a:t>Cầu</a:t>
            </a:r>
            <a:r>
              <a:rPr lang="en-US" sz="2400" b="1" dirty="0">
                <a:solidFill>
                  <a:schemeClr val="tx2"/>
                </a:solidFill>
              </a:rPr>
              <a:t> </a:t>
            </a:r>
            <a:r>
              <a:rPr lang="en-US" sz="2400" b="1" dirty="0" err="1">
                <a:solidFill>
                  <a:schemeClr val="tx2"/>
                </a:solidFill>
              </a:rPr>
              <a:t>Chúa</a:t>
            </a:r>
            <a:r>
              <a:rPr lang="en-US" sz="2400" b="1" dirty="0">
                <a:solidFill>
                  <a:schemeClr val="tx2"/>
                </a:solidFill>
              </a:rPr>
              <a:t> ban </a:t>
            </a:r>
            <a:r>
              <a:rPr lang="en-US" sz="2400" b="1" dirty="0" err="1">
                <a:solidFill>
                  <a:schemeClr val="tx2"/>
                </a:solidFill>
              </a:rPr>
              <a:t>phúc</a:t>
            </a:r>
            <a:r>
              <a:rPr lang="en-US" sz="2400" b="1" dirty="0">
                <a:solidFill>
                  <a:schemeClr val="tx2"/>
                </a:solidFill>
              </a:rPr>
              <a:t> </a:t>
            </a:r>
            <a:r>
              <a:rPr lang="en-US" sz="2400" b="1" dirty="0" err="1">
                <a:solidFill>
                  <a:schemeClr val="tx2"/>
                </a:solidFill>
              </a:rPr>
              <a:t>lành</a:t>
            </a:r>
            <a:r>
              <a:rPr lang="en-US" sz="2400" b="1" dirty="0">
                <a:solidFill>
                  <a:schemeClr val="tx2"/>
                </a:solidFill>
              </a:rPr>
              <a:t> </a:t>
            </a:r>
            <a:r>
              <a:rPr lang="en-US" sz="2400" b="1" dirty="0" err="1">
                <a:solidFill>
                  <a:schemeClr val="tx2"/>
                </a:solidFill>
              </a:rPr>
              <a:t>cho</a:t>
            </a:r>
            <a:r>
              <a:rPr lang="en-US" sz="2400" b="1" dirty="0">
                <a:solidFill>
                  <a:schemeClr val="tx2"/>
                </a:solidFill>
              </a:rPr>
              <a:t> </a:t>
            </a:r>
            <a:r>
              <a:rPr lang="en-US" sz="2400" b="1" dirty="0" err="1">
                <a:solidFill>
                  <a:schemeClr val="tx2"/>
                </a:solidFill>
              </a:rPr>
              <a:t>bạn</a:t>
            </a:r>
            <a:r>
              <a:rPr lang="en-US" sz="2400" b="1" dirty="0">
                <a:solidFill>
                  <a:schemeClr val="tx2"/>
                </a:solidFill>
              </a:rPr>
              <a:t>."</a:t>
            </a:r>
          </a:p>
        </p:txBody>
      </p:sp>
    </p:spTree>
    <p:custDataLst>
      <p:tags r:id="rId1"/>
    </p:custDataLst>
    <p:extLst>
      <p:ext uri="{BB962C8B-B14F-4D97-AF65-F5344CB8AC3E}">
        <p14:creationId xmlns:p14="http://schemas.microsoft.com/office/powerpoint/2010/main" val="2059265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B983-CAE6-1641-8C26-BB0A767AE1E6}"/>
              </a:ext>
            </a:extLst>
          </p:cNvPr>
          <p:cNvSpPr>
            <a:spLocks noGrp="1"/>
          </p:cNvSpPr>
          <p:nvPr>
            <p:ph type="title"/>
          </p:nvPr>
        </p:nvSpPr>
        <p:spPr/>
        <p:txBody>
          <a:bodyPr>
            <a:normAutofit/>
          </a:bodyPr>
          <a:lstStyle/>
          <a:p>
            <a:r>
              <a:rPr lang="en-US" sz="3200"/>
              <a:t>1.6 Theo dõi </a:t>
            </a:r>
          </a:p>
        </p:txBody>
      </p:sp>
    </p:spTree>
    <p:custDataLst>
      <p:tags r:id="rId1"/>
    </p:custDataLst>
    <p:extLst>
      <p:ext uri="{BB962C8B-B14F-4D97-AF65-F5344CB8AC3E}">
        <p14:creationId xmlns:p14="http://schemas.microsoft.com/office/powerpoint/2010/main" val="3451007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Cơ sở Dữ liệu &amp; Người giới thiệu  </a:t>
            </a:r>
          </a:p>
        </p:txBody>
      </p:sp>
      <p:pic>
        <p:nvPicPr>
          <p:cNvPr id="5" name="Picture 4" descr="A screenshot of a cell phone  Description automatically generated">
            <a:extLst>
              <a:ext uri="{FF2B5EF4-FFF2-40B4-BE49-F238E27FC236}">
                <a16:creationId xmlns:a16="http://schemas.microsoft.com/office/drawing/2014/main" id="{CE2B56C4-67FB-8B42-9951-44E597C258CD}"/>
              </a:ext>
            </a:extLst>
          </p:cNvPr>
          <p:cNvPicPr>
            <a:picLocks noChangeAspect="1"/>
          </p:cNvPicPr>
          <p:nvPr/>
        </p:nvPicPr>
        <p:blipFill>
          <a:blip r:embed="rId5"/>
          <a:stretch>
            <a:fillRect/>
          </a:stretch>
        </p:blipFill>
        <p:spPr>
          <a:xfrm>
            <a:off x="1502117" y="1397285"/>
            <a:ext cx="8139321" cy="4890655"/>
          </a:xfrm>
          <a:prstGeom prst="rect">
            <a:avLst/>
          </a:prstGeom>
          <a:ln w="76200">
            <a:solidFill>
              <a:schemeClr val="tx1"/>
            </a:solidFill>
          </a:ln>
        </p:spPr>
      </p:pic>
    </p:spTree>
    <p:custDataLst>
      <p:tags r:id="rId1"/>
    </p:custDataLst>
    <p:extLst>
      <p:ext uri="{BB962C8B-B14F-4D97-AF65-F5344CB8AC3E}">
        <p14:creationId xmlns:p14="http://schemas.microsoft.com/office/powerpoint/2010/main" val="14880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Báo cáo</a:t>
            </a:r>
          </a:p>
        </p:txBody>
      </p:sp>
      <p:sp>
        <p:nvSpPr>
          <p:cNvPr id="3" name="Content Placeholder 2"/>
          <p:cNvSpPr>
            <a:spLocks noGrp="1"/>
          </p:cNvSpPr>
          <p:nvPr>
            <p:ph idx="1"/>
          </p:nvPr>
        </p:nvSpPr>
        <p:spPr>
          <a:xfrm>
            <a:off x="1187519" y="1397286"/>
            <a:ext cx="4908481" cy="4643918"/>
          </a:xfrm>
        </p:spPr>
        <p:txBody>
          <a:bodyPr/>
          <a:lstStyle/>
          <a:p>
            <a:r>
              <a:rPr lang="en-US">
                <a:solidFill>
                  <a:schemeClr val="tx2"/>
                </a:solidFill>
              </a:rPr>
              <a:t>Báo cáo về xe công te nơ </a:t>
            </a:r>
          </a:p>
          <a:p>
            <a:pPr lvl="1"/>
            <a:r>
              <a:rPr lang="en-US"/>
              <a:t>Hình ảnh</a:t>
            </a:r>
          </a:p>
          <a:p>
            <a:pPr lvl="1"/>
            <a:r>
              <a:rPr lang="en-US"/>
              <a:t>Câu chuyện </a:t>
            </a:r>
          </a:p>
          <a:p>
            <a:pPr lvl="1"/>
            <a:r>
              <a:rPr lang="en-US"/>
              <a:t>Thông tin cơ sở dữ liệu</a:t>
            </a:r>
          </a:p>
          <a:p>
            <a:r>
              <a:rPr lang="en-US">
                <a:solidFill>
                  <a:schemeClr val="tx2"/>
                </a:solidFill>
              </a:rPr>
              <a:t>Khảo sát</a:t>
            </a:r>
          </a:p>
          <a:p>
            <a:pPr lvl="1"/>
            <a:r>
              <a:rPr lang="en-US"/>
              <a:t>Mạng lưới </a:t>
            </a:r>
          </a:p>
          <a:p>
            <a:r>
              <a:rPr lang="en-US">
                <a:solidFill>
                  <a:schemeClr val="tx2"/>
                </a:solidFill>
              </a:rPr>
              <a:t>Thông tin liên lạc </a:t>
            </a:r>
          </a:p>
          <a:p>
            <a:pPr lvl="1"/>
            <a:r>
              <a:rPr lang="en-US"/>
              <a:t>Cập nhật nhân sự</a:t>
            </a:r>
          </a:p>
          <a:p>
            <a:pPr lvl="1"/>
            <a:r>
              <a:rPr lang="en-US"/>
              <a:t>Thành công &amp; Thách thức</a:t>
            </a:r>
          </a:p>
          <a:p>
            <a:pPr lvl="1"/>
            <a:endParaRPr lang="en-US"/>
          </a:p>
          <a:p>
            <a:pPr lvl="1"/>
            <a:r>
              <a:rPr lang="en-US"/>
              <a:t>Mạng xã hội</a:t>
            </a:r>
          </a:p>
        </p:txBody>
      </p:sp>
      <p:pic>
        <p:nvPicPr>
          <p:cNvPr id="4" name="Picture 2" descr="3a201b22-5906-41fe-a3c4-553d298e2d08@namprd05">
            <a:hlinkClick r:id="rId5"/>
            <a:extLst>
              <a:ext uri="{FF2B5EF4-FFF2-40B4-BE49-F238E27FC236}">
                <a16:creationId xmlns:a16="http://schemas.microsoft.com/office/drawing/2014/main" id="{4BCD3D15-CB87-D848-85C9-AC56419C0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291074" y="1844725"/>
            <a:ext cx="4998720" cy="3749040"/>
          </a:xfrm>
          <a:prstGeom prst="rect">
            <a:avLst/>
          </a:prstGeom>
          <a:noFill/>
          <a:ln w="1270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hlinkClick r:id="rId7"/>
            <a:extLst>
              <a:ext uri="{FF2B5EF4-FFF2-40B4-BE49-F238E27FC236}">
                <a16:creationId xmlns:a16="http://schemas.microsoft.com/office/drawing/2014/main" id="{AB017266-D291-484E-B88F-7CE750BFF640}"/>
              </a:ext>
            </a:extLst>
          </p:cNvPr>
          <p:cNvSpPr/>
          <p:nvPr/>
        </p:nvSpPr>
        <p:spPr>
          <a:xfrm>
            <a:off x="367605" y="304147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6" name="Oval 5">
            <a:hlinkClick r:id="rId5"/>
            <a:extLst>
              <a:ext uri="{FF2B5EF4-FFF2-40B4-BE49-F238E27FC236}">
                <a16:creationId xmlns:a16="http://schemas.microsoft.com/office/drawing/2014/main" id="{907BFDAF-29C7-8C41-A6F9-6058E25E74E4}"/>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7" name="Oval 6">
            <a:hlinkClick r:id="rId8"/>
            <a:extLst>
              <a:ext uri="{FF2B5EF4-FFF2-40B4-BE49-F238E27FC236}">
                <a16:creationId xmlns:a16="http://schemas.microsoft.com/office/drawing/2014/main" id="{BF766345-3FC9-9540-B693-5634AA23322B}"/>
              </a:ext>
            </a:extLst>
          </p:cNvPr>
          <p:cNvSpPr/>
          <p:nvPr/>
        </p:nvSpPr>
        <p:spPr>
          <a:xfrm>
            <a:off x="370103" y="3936717"/>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val="1835317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Kiểm tra chất lượng (QC)</a:t>
            </a:r>
          </a:p>
        </p:txBody>
      </p:sp>
      <p:sp>
        <p:nvSpPr>
          <p:cNvPr id="3" name="Content Placeholder 2"/>
          <p:cNvSpPr>
            <a:spLocks noGrp="1"/>
          </p:cNvSpPr>
          <p:nvPr>
            <p:ph idx="1"/>
          </p:nvPr>
        </p:nvSpPr>
        <p:spPr>
          <a:xfrm>
            <a:off x="1187520" y="1421824"/>
            <a:ext cx="11004480" cy="2535626"/>
          </a:xfrm>
        </p:spPr>
        <p:txBody>
          <a:bodyPr>
            <a:normAutofit lnSpcReduction="10000"/>
          </a:bodyPr>
          <a:lstStyle/>
          <a:p>
            <a:r>
              <a:rPr lang="en-US">
                <a:solidFill>
                  <a:schemeClr val="tx2"/>
                </a:solidFill>
              </a:rPr>
              <a:t>Mẫu kiểm soát chất lượng HOẶC nhắn tin qua WhatsApp #: </a:t>
            </a:r>
          </a:p>
          <a:p>
            <a:pPr algn="ctr"/>
            <a:r>
              <a:rPr lang="en-US" sz="3500">
                <a:solidFill>
                  <a:schemeClr val="tx2"/>
                </a:solidFill>
              </a:rPr>
              <a:t>+1 (323) 996-9198</a:t>
            </a:r>
          </a:p>
          <a:p>
            <a:pPr lvl="1"/>
            <a:r>
              <a:rPr lang="en-US"/>
              <a:t>Hình ảnh</a:t>
            </a:r>
          </a:p>
          <a:p>
            <a:pPr lvl="1"/>
            <a:r>
              <a:rPr lang="en-US"/>
              <a:t>Hộp thư số #</a:t>
            </a:r>
          </a:p>
          <a:p>
            <a:pPr lvl="1"/>
            <a:endParaRPr lang="en-US"/>
          </a:p>
          <a:p>
            <a:pPr lvl="1"/>
            <a:r>
              <a:rPr lang="en-US"/>
              <a:t>Bạn đã gặp vấn đề bao nhiêu lần</a:t>
            </a:r>
          </a:p>
        </p:txBody>
      </p:sp>
      <p:pic>
        <p:nvPicPr>
          <p:cNvPr id="5" name="Picture 4">
            <a:hlinkClick r:id="rId5"/>
            <a:extLst>
              <a:ext uri="{FF2B5EF4-FFF2-40B4-BE49-F238E27FC236}">
                <a16:creationId xmlns:a16="http://schemas.microsoft.com/office/drawing/2014/main" id="{21D212C9-DF67-2A47-A209-CCB72680B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816" y="3947961"/>
            <a:ext cx="3460659" cy="2595494"/>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hlinkClick r:id="rId5"/>
            <a:extLst>
              <a:ext uri="{FF2B5EF4-FFF2-40B4-BE49-F238E27FC236}">
                <a16:creationId xmlns:a16="http://schemas.microsoft.com/office/drawing/2014/main" id="{E99A481F-4AAD-084A-8510-D84BDECEA3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4233" y="3957450"/>
            <a:ext cx="3460659" cy="2586005"/>
          </a:xfrm>
          <a:prstGeom prst="rect">
            <a:avLst/>
          </a:prstGeom>
          <a:ln w="127000" cap="sq">
            <a:solidFill>
              <a:schemeClr val="tx2"/>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89D43CDF-2479-EC4C-B082-DA60409E6641}"/>
              </a:ext>
            </a:extLst>
          </p:cNvPr>
          <p:cNvSpPr txBox="1"/>
          <p:nvPr/>
        </p:nvSpPr>
        <p:spPr>
          <a:xfrm>
            <a:off x="8357668" y="4252820"/>
            <a:ext cx="3692105" cy="1569660"/>
          </a:xfrm>
          <a:prstGeom prst="rect">
            <a:avLst/>
          </a:prstGeom>
          <a:noFill/>
          <a:ln w="76200">
            <a:solidFill>
              <a:schemeClr val="tx2"/>
            </a:solidFill>
          </a:ln>
        </p:spPr>
        <p:txBody>
          <a:bodyPr wrap="square">
            <a:spAutoFit/>
          </a:bodyPr>
          <a:lstStyle/>
          <a:p>
            <a:pPr algn="ctr"/>
            <a:r>
              <a:rPr lang="en-US" sz="3200" dirty="0" err="1">
                <a:solidFill>
                  <a:schemeClr val="tx2"/>
                </a:solidFill>
                <a:latin typeface="Gotham Medium Regular" panose="02000604030000020004" pitchFamily="2" charset="0"/>
              </a:rPr>
              <a:t>Mục</a:t>
            </a:r>
            <a:r>
              <a:rPr lang="en-US" sz="3200" dirty="0">
                <a:solidFill>
                  <a:schemeClr val="tx2"/>
                </a:solidFill>
                <a:latin typeface="Gotham Medium Regular" panose="02000604030000020004" pitchFamily="2" charset="0"/>
              </a:rPr>
              <a:t> 5/10 GEN_2s </a:t>
            </a:r>
            <a:r>
              <a:rPr lang="en-US" dirty="0">
                <a:solidFill>
                  <a:schemeClr val="tx2"/>
                </a:solidFill>
                <a:latin typeface="Gotham Medium Regular" panose="02000604030000020004" pitchFamily="2" charset="0"/>
              </a:rPr>
              <a:t>(TỔNG QUÁT_2s) </a:t>
            </a:r>
            <a:r>
              <a:rPr lang="en-US" sz="3200" dirty="0" err="1">
                <a:solidFill>
                  <a:schemeClr val="tx2"/>
                </a:solidFill>
                <a:latin typeface="Gotham Medium Regular" panose="02000604030000020004" pitchFamily="2" charset="0"/>
              </a:rPr>
              <a:t>vào</a:t>
            </a:r>
            <a:r>
              <a:rPr lang="en-US" sz="3200" dirty="0">
                <a:solidFill>
                  <a:schemeClr val="tx2"/>
                </a:solidFill>
                <a:latin typeface="Gotham Medium Regular" panose="02000604030000020004" pitchFamily="2" charset="0"/>
              </a:rPr>
              <a:t> </a:t>
            </a:r>
            <a:r>
              <a:rPr lang="en-US" sz="3200" dirty="0" err="1">
                <a:solidFill>
                  <a:schemeClr val="tx2"/>
                </a:solidFill>
                <a:latin typeface="Gotham Medium Regular" panose="02000604030000020004" pitchFamily="2" charset="0"/>
              </a:rPr>
              <a:t>ngày</a:t>
            </a:r>
            <a:r>
              <a:rPr lang="en-US" sz="3200" dirty="0">
                <a:solidFill>
                  <a:schemeClr val="tx2"/>
                </a:solidFill>
                <a:latin typeface="Gotham Medium Regular" panose="02000604030000020004" pitchFamily="2" charset="0"/>
              </a:rPr>
              <a:t> 20/05/2019</a:t>
            </a:r>
          </a:p>
        </p:txBody>
      </p:sp>
      <p:sp>
        <p:nvSpPr>
          <p:cNvPr id="12" name="Oval 11">
            <a:hlinkClick r:id="rId5"/>
            <a:extLst>
              <a:ext uri="{FF2B5EF4-FFF2-40B4-BE49-F238E27FC236}">
                <a16:creationId xmlns:a16="http://schemas.microsoft.com/office/drawing/2014/main" id="{945F7D81-978B-1349-AF65-EE8F187BE9DF}"/>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val="1315094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Theo dõi </a:t>
            </a:r>
          </a:p>
        </p:txBody>
      </p:sp>
      <p:sp>
        <p:nvSpPr>
          <p:cNvPr id="3" name="Content Placeholder 2"/>
          <p:cNvSpPr>
            <a:spLocks noGrp="1"/>
          </p:cNvSpPr>
          <p:nvPr>
            <p:ph idx="1"/>
          </p:nvPr>
        </p:nvSpPr>
        <p:spPr>
          <a:xfrm>
            <a:off x="1187520" y="1397286"/>
            <a:ext cx="6612589" cy="2124390"/>
          </a:xfrm>
        </p:spPr>
        <p:txBody>
          <a:bodyPr>
            <a:normAutofit/>
          </a:bodyPr>
          <a:lstStyle/>
          <a:p>
            <a:r>
              <a:rPr lang="en-US">
                <a:solidFill>
                  <a:schemeClr val="tx2"/>
                </a:solidFill>
              </a:rPr>
              <a:t>Theo dõi với: </a:t>
            </a:r>
          </a:p>
          <a:p>
            <a:pPr marL="457200" indent="-457200">
              <a:buFont typeface="Arial" panose="020B0604020202020204" pitchFamily="34" charset="0"/>
              <a:buChar char="•"/>
            </a:pPr>
            <a:r>
              <a:rPr lang="en-US">
                <a:solidFill>
                  <a:schemeClr val="tx2"/>
                </a:solidFill>
              </a:rPr>
              <a:t>Khách hàng/Người dùng xe lăn</a:t>
            </a:r>
          </a:p>
          <a:p>
            <a:pPr marL="457200" indent="-457200">
              <a:buFont typeface="Arial" panose="020B0604020202020204" pitchFamily="34" charset="0"/>
              <a:buChar char="•"/>
            </a:pPr>
            <a:r>
              <a:rPr lang="en-US">
                <a:solidFill>
                  <a:schemeClr val="tx2"/>
                </a:solidFill>
              </a:rPr>
              <a:t>Free Wheelchair Mission (Nhiệm vụ Xe lăn Miễn phí)</a:t>
            </a:r>
          </a:p>
          <a:p>
            <a:endParaRPr lang="en-US" dirty="0">
              <a:solidFill>
                <a:schemeClr val="tx2"/>
              </a:solidFill>
            </a:endParaRPr>
          </a:p>
          <a:p>
            <a:endParaRPr lang="en-US" dirty="0">
              <a:solidFill>
                <a:schemeClr val="accent3"/>
              </a:solidFill>
              <a:highlight>
                <a:srgbClr val="FFFF00"/>
              </a:highlight>
            </a:endParaRPr>
          </a:p>
          <a:p>
            <a:endParaRPr lang="en-US" dirty="0">
              <a:solidFill>
                <a:schemeClr val="accent3"/>
              </a:solidFill>
              <a:highlight>
                <a:srgbClr val="FFFF00"/>
              </a:highlight>
            </a:endParaRPr>
          </a:p>
          <a:p>
            <a:endParaRPr lang="en-US" dirty="0">
              <a:solidFill>
                <a:schemeClr val="accent3"/>
              </a:solidFill>
              <a:highlight>
                <a:srgbClr val="FFFF00"/>
              </a:highlight>
            </a:endParaRPr>
          </a:p>
        </p:txBody>
      </p:sp>
      <p:pic>
        <p:nvPicPr>
          <p:cNvPr id="4" name="Picture 3">
            <a:extLst>
              <a:ext uri="{FF2B5EF4-FFF2-40B4-BE49-F238E27FC236}">
                <a16:creationId xmlns:a16="http://schemas.microsoft.com/office/drawing/2014/main" id="{FC7E1C38-A8A7-994C-9ECE-33259220EADE}"/>
              </a:ext>
            </a:extLst>
          </p:cNvPr>
          <p:cNvPicPr>
            <a:picLocks noChangeAspect="1"/>
          </p:cNvPicPr>
          <p:nvPr/>
        </p:nvPicPr>
        <p:blipFill>
          <a:blip r:embed="rId5"/>
          <a:stretch>
            <a:fillRect/>
          </a:stretch>
        </p:blipFill>
        <p:spPr>
          <a:xfrm>
            <a:off x="7635518" y="1717588"/>
            <a:ext cx="3368961" cy="4323615"/>
          </a:xfrm>
          <a:prstGeom prst="rect">
            <a:avLst/>
          </a:prstGeom>
        </p:spPr>
      </p:pic>
    </p:spTree>
    <p:custDataLst>
      <p:tags r:id="rId1"/>
    </p:custDataLst>
    <p:extLst>
      <p:ext uri="{BB962C8B-B14F-4D97-AF65-F5344CB8AC3E}">
        <p14:creationId xmlns:p14="http://schemas.microsoft.com/office/powerpoint/2010/main" val="1398645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FDF2-8C18-BE41-9C5E-4B2E5861EAE4}"/>
              </a:ext>
            </a:extLst>
          </p:cNvPr>
          <p:cNvSpPr>
            <a:spLocks noGrp="1"/>
          </p:cNvSpPr>
          <p:nvPr>
            <p:ph type="title"/>
          </p:nvPr>
        </p:nvSpPr>
        <p:spPr/>
        <p:txBody>
          <a:bodyPr>
            <a:normAutofit/>
          </a:bodyPr>
          <a:lstStyle/>
          <a:p>
            <a:r>
              <a:rPr lang="en-US" sz="3200"/>
              <a:t>Hoàn tất! </a:t>
            </a:r>
          </a:p>
        </p:txBody>
      </p:sp>
    </p:spTree>
    <p:custDataLst>
      <p:tags r:id="rId1"/>
    </p:custDataLst>
    <p:extLst>
      <p:ext uri="{BB962C8B-B14F-4D97-AF65-F5344CB8AC3E}">
        <p14:creationId xmlns:p14="http://schemas.microsoft.com/office/powerpoint/2010/main" val="2926086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Phần tham khảo  </a:t>
            </a:r>
          </a:p>
        </p:txBody>
      </p:sp>
      <p:sp>
        <p:nvSpPr>
          <p:cNvPr id="3" name="Content Placeholder 2"/>
          <p:cNvSpPr>
            <a:spLocks noGrp="1"/>
          </p:cNvSpPr>
          <p:nvPr>
            <p:ph idx="1"/>
          </p:nvPr>
        </p:nvSpPr>
        <p:spPr>
          <a:xfrm>
            <a:off x="618145" y="1214405"/>
            <a:ext cx="10699678" cy="5241259"/>
          </a:xfrm>
        </p:spPr>
        <p:txBody>
          <a:bodyPr>
            <a:normAutofit/>
          </a:bodyPr>
          <a:lstStyle/>
          <a:p>
            <a:r>
              <a:rPr lang="en-US" sz="1200">
                <a:latin typeface="Gotham Regular" panose="02000604030000020004" pitchFamily="2" charset="0"/>
              </a:rPr>
              <a:t>Best, K. L., Kirby, L. Smith, C. MacLeod, D. (2005). </a:t>
            </a:r>
            <a:r>
              <a:rPr lang="en-US" sz="1200" i="1">
                <a:latin typeface="Gotham Regular" panose="02000604030000020004" pitchFamily="2" charset="0"/>
              </a:rPr>
              <a:t>Đào tạo kỹ năng dùng xe lăn dành cho người sử dụng cẩm nang xe trong cộng đồng: thử nghiệm ngẫu nhiên, có kiểm soát.</a:t>
            </a:r>
            <a:r>
              <a:rPr lang="en-US" sz="1200">
                <a:latin typeface="Gotham Regular" panose="02000604030000020004" pitchFamily="2" charset="0"/>
              </a:rPr>
              <a:t> Arch Phys Med Rehabil Vol 86 2316-2323</a:t>
            </a:r>
          </a:p>
          <a:p>
            <a:r>
              <a:rPr lang="en-US" sz="1200">
                <a:latin typeface="Gotham Regular" panose="02000604030000020004" pitchFamily="2" charset="0"/>
              </a:rPr>
              <a:t>ISWP - Bộ Công cụ Tiếp cận việc Ngồi và tính Di chuyển (SMART). (n.d.). Thu thập vào ngày 21/06/2019 từ </a:t>
            </a:r>
            <a:r>
              <a:rPr lang="en-US" sz="1200">
                <a:latin typeface="Gotham Regular" panose="02000604030000020004" pitchFamily="2" charset="0"/>
                <a:hlinkClick r:id="rId4"/>
              </a:rPr>
              <a:t>http://smart.wheelchairnetwork.org/</a:t>
            </a:r>
            <a:endParaRPr lang="en-US" sz="1200" dirty="0">
              <a:latin typeface="Gotham Regular" panose="02000604030000020004" pitchFamily="2" charset="0"/>
            </a:endParaRPr>
          </a:p>
          <a:p>
            <a:r>
              <a:rPr lang="en-US" sz="1200">
                <a:latin typeface="Gotham Regular" panose="02000604030000020004" pitchFamily="2" charset="0"/>
              </a:rPr>
              <a:t>Cơ sở Dữ liệu Quốc gia về các Chỉ số Chất lượng Điều dưỡng. (n.d.). Chấn thương do va đập và xác định giai đoạn bệnh. Thu thập vào ngày 21/06/2019 từ https://members.nursingquality.org/NDNQIPressureUlcerTraining/Module1/Default.aspx</a:t>
            </a:r>
            <a:endParaRPr lang="en-US" sz="1200" dirty="0">
              <a:latin typeface="Gotham Regular" panose="02000604030000020004" pitchFamily="2" charset="0"/>
            </a:endParaRPr>
          </a:p>
          <a:p>
            <a:r>
              <a:rPr lang="en-US" sz="1200">
                <a:latin typeface="Gotham Regular" panose="02000604030000020004" pitchFamily="2" charset="0"/>
              </a:rPr>
              <a:t>Shore, S. &amp; Juillerat, S. (2012). Tác động của xe lăn có chi phí thấp đối với chất lượng sống của người khuyết tật trong thế giới đang phát triển. Med Sci Monit 18(9), CR533-542</a:t>
            </a:r>
          </a:p>
          <a:p>
            <a:r>
              <a:rPr lang="en-US" sz="1200">
                <a:latin typeface="Gotham Regular" panose="02000604030000020004" pitchFamily="2" charset="0"/>
              </a:rPr>
              <a:t>Toro, M.L., Eke, C., &amp; Pearlman, J. (2016). </a:t>
            </a:r>
            <a:r>
              <a:rPr lang="en-US" sz="1200" i="1">
                <a:latin typeface="Gotham Regular" panose="02000604030000020004" pitchFamily="2" charset="0"/>
              </a:rPr>
              <a:t>Tác động 8 bước của Tổ chức Y tế Thế giới trong việc cung cấp dịch vụ cho người sử dụng xe lăn trong bối cảnh có ít nguồn lực: nghiên cứu nhóm tại Indonesia.</a:t>
            </a:r>
            <a:r>
              <a:rPr lang="en-US" sz="1200">
                <a:latin typeface="Gotham Regular" panose="02000604030000020004" pitchFamily="2" charset="0"/>
              </a:rPr>
              <a:t> Nghiên cứu các Dịch vụ Y tế của BMC 16:26</a:t>
            </a:r>
          </a:p>
          <a:p>
            <a:r>
              <a:rPr lang="en-US" sz="1200">
                <a:latin typeface="Gotham Regular" panose="02000604030000020004" pitchFamily="2" charset="0"/>
              </a:rPr>
              <a:t>Đại hội đồng Liên Hợp Quốc, </a:t>
            </a:r>
            <a:r>
              <a:rPr lang="en-US" sz="1200" i="1">
                <a:latin typeface="Gotham Regular" panose="02000604030000020004" pitchFamily="2" charset="0"/>
              </a:rPr>
              <a:t>Công ước về quyền của người khuyết tật: nghị quyết được Đại hội đồng thông qua</a:t>
            </a:r>
            <a:r>
              <a:rPr lang="en-US" sz="1200">
                <a:latin typeface="Gotham Regular" panose="02000604030000020004" pitchFamily="2" charset="0"/>
              </a:rPr>
              <a:t>, ngày 24/01/2007, A/RES/61/106, có sẵn tại: https://www.refworld.org/docid/45f973632.html [truy cập vào ngày 23/02/2019]</a:t>
            </a:r>
          </a:p>
          <a:p>
            <a:r>
              <a:rPr lang="en-US" sz="1200">
                <a:latin typeface="Gotham Regular" panose="02000604030000020004" pitchFamily="2" charset="0"/>
              </a:rPr>
              <a:t>Werner, D. (2009). </a:t>
            </a:r>
            <a:r>
              <a:rPr lang="en-US" sz="1200" i="1">
                <a:latin typeface="Gotham Regular" panose="02000604030000020004" pitchFamily="2" charset="0"/>
              </a:rPr>
              <a:t>Trẻ em làng Khuyết tật.</a:t>
            </a:r>
            <a:r>
              <a:rPr lang="en-US" sz="1200">
                <a:latin typeface="Gotham Regular" panose="02000604030000020004" pitchFamily="2" charset="0"/>
              </a:rPr>
              <a:t> Berkeley, CA: Tổ chức Hesperian.</a:t>
            </a:r>
          </a:p>
          <a:p>
            <a:r>
              <a:rPr lang="en-US" sz="1200">
                <a:latin typeface="Gotham Regular" panose="02000604030000020004" pitchFamily="2" charset="0"/>
              </a:rPr>
              <a:t>Tổ chức Y tế Thế giới. (2008). </a:t>
            </a:r>
            <a:r>
              <a:rPr lang="en-US" sz="1200" i="1">
                <a:latin typeface="Gotham Regular" panose="02000604030000020004" pitchFamily="2" charset="0"/>
              </a:rPr>
              <a:t>Hướng dẫn cung cấp xe lăn trong các bối cảnh có ít nguồn lực.</a:t>
            </a:r>
            <a:r>
              <a:rPr lang="en-US" sz="1200">
                <a:latin typeface="Gotham Regular" panose="02000604030000020004" pitchFamily="2" charset="0"/>
              </a:rPr>
              <a:t> Thu thập từ http://www.who.int/disabilities/publications/technology/wheelchairguidelines/en/ </a:t>
            </a:r>
          </a:p>
          <a:p>
            <a:r>
              <a:rPr lang="en-US" sz="1200">
                <a:latin typeface="Gotham Regular" panose="02000604030000020004" pitchFamily="2" charset="0"/>
              </a:rPr>
              <a:t>Tổ chức Y tế Thế giới. (2012). </a:t>
            </a:r>
            <a:r>
              <a:rPr lang="en-US" sz="1200" i="1">
                <a:latin typeface="Gotham Regular" panose="02000604030000020004" pitchFamily="2" charset="0"/>
              </a:rPr>
              <a:t>Gói đào tạo dịch vụ xe lăn —  Cấp độ cơ bản.</a:t>
            </a:r>
            <a:r>
              <a:rPr lang="en-US" sz="1200">
                <a:latin typeface="Gotham Regular" panose="02000604030000020004" pitchFamily="2" charset="0"/>
              </a:rPr>
              <a:t> Thu thập từ</a:t>
            </a:r>
          </a:p>
          <a:p>
            <a:r>
              <a:rPr lang="en-US" sz="1200">
                <a:latin typeface="Gotham Regular" panose="02000604030000020004" pitchFamily="2" charset="0"/>
              </a:rPr>
              <a:t>Zollars, J.A. (2010). </a:t>
            </a:r>
            <a:r>
              <a:rPr lang="en-US" sz="1200" i="1">
                <a:latin typeface="Gotham Regular" panose="02000604030000020004" pitchFamily="2" charset="0"/>
              </a:rPr>
              <a:t>Chỗ ngồi đặc biệt: Ấn bản hiệu đính phần hướng dẫn có minh họa.</a:t>
            </a:r>
            <a:r>
              <a:rPr lang="en-US" sz="1200">
                <a:latin typeface="Gotham Regular" panose="02000604030000020004" pitchFamily="2" charset="0"/>
              </a:rPr>
              <a:t> Albuquerque, NM: Ấn phẩm Prickly Pear.</a:t>
            </a:r>
          </a:p>
        </p:txBody>
      </p:sp>
    </p:spTree>
    <p:extLst>
      <p:ext uri="{BB962C8B-B14F-4D97-AF65-F5344CB8AC3E}">
        <p14:creationId xmlns:p14="http://schemas.microsoft.com/office/powerpoint/2010/main" val="2577674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Mục tiêu</a:t>
            </a:r>
          </a:p>
        </p:txBody>
      </p:sp>
      <p:sp>
        <p:nvSpPr>
          <p:cNvPr id="3" name="Content Placeholder 2"/>
          <p:cNvSpPr>
            <a:spLocks noGrp="1"/>
          </p:cNvSpPr>
          <p:nvPr>
            <p:ph idx="1"/>
          </p:nvPr>
        </p:nvSpPr>
        <p:spPr>
          <a:xfrm>
            <a:off x="1187519" y="1397286"/>
            <a:ext cx="10699679" cy="4643918"/>
          </a:xfrm>
        </p:spPr>
        <p:txBody>
          <a:bodyPr/>
          <a:lstStyle/>
          <a:p>
            <a:pPr marL="457200" indent="-457200">
              <a:buFont typeface="Wingdings" pitchFamily="2" charset="2"/>
              <a:buChar char="q"/>
            </a:pPr>
            <a:r>
              <a:rPr lang="en-US"/>
              <a:t>Xác định nguồn cung cấp xe lăn phù hợp</a:t>
            </a:r>
          </a:p>
          <a:p>
            <a:pPr marL="457200" indent="-457200">
              <a:buFont typeface="Wingdings" pitchFamily="2" charset="2"/>
              <a:buChar char="q"/>
            </a:pPr>
            <a:r>
              <a:rPr lang="en-US"/>
              <a:t>Xem xét kỳ vọng/yêu cầu của đối tác FWM</a:t>
            </a:r>
          </a:p>
          <a:p>
            <a:pPr marL="457200" indent="-457200">
              <a:buFont typeface="Wingdings" pitchFamily="2" charset="2"/>
              <a:buChar char="q"/>
            </a:pPr>
            <a:r>
              <a:rPr lang="en-US"/>
              <a:t>Kêu gọi lại nguồn lực</a:t>
            </a:r>
          </a:p>
        </p:txBody>
      </p:sp>
    </p:spTree>
    <p:custDataLst>
      <p:tags r:id="rId1"/>
    </p:custDataLst>
    <p:extLst>
      <p:ext uri="{BB962C8B-B14F-4D97-AF65-F5344CB8AC3E}">
        <p14:creationId xmlns:p14="http://schemas.microsoft.com/office/powerpoint/2010/main" val="680275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Nguồn lực bổ sung  </a:t>
            </a:r>
          </a:p>
        </p:txBody>
      </p:sp>
      <p:sp>
        <p:nvSpPr>
          <p:cNvPr id="6" name="TextBox 5">
            <a:extLst>
              <a:ext uri="{FF2B5EF4-FFF2-40B4-BE49-F238E27FC236}">
                <a16:creationId xmlns:a16="http://schemas.microsoft.com/office/drawing/2014/main" id="{5073D2FD-7ACE-2641-AD6A-D38DC687D9B8}"/>
              </a:ext>
            </a:extLst>
          </p:cNvPr>
          <p:cNvSpPr txBox="1"/>
          <p:nvPr/>
        </p:nvSpPr>
        <p:spPr>
          <a:xfrm>
            <a:off x="984639" y="1397285"/>
            <a:ext cx="10699679" cy="3416320"/>
          </a:xfrm>
          <a:prstGeom prst="rect">
            <a:avLst/>
          </a:prstGeom>
          <a:noFill/>
        </p:spPr>
        <p:txBody>
          <a:bodyPr wrap="square">
            <a:spAutoFit/>
          </a:bodyPr>
          <a:lstStyle/>
          <a:p>
            <a:r>
              <a:rPr lang="en-US" b="1" dirty="0" err="1">
                <a:latin typeface="Gotham Regular" panose="02000604030000020004" pitchFamily="2" charset="0"/>
              </a:rPr>
              <a:t>Bạn</a:t>
            </a:r>
            <a:r>
              <a:rPr lang="en-US" b="1" dirty="0">
                <a:latin typeface="Gotham Regular" panose="02000604030000020004" pitchFamily="2" charset="0"/>
              </a:rPr>
              <a:t> </a:t>
            </a:r>
            <a:r>
              <a:rPr lang="en-US" b="1" dirty="0" err="1">
                <a:latin typeface="Gotham Regular" panose="02000604030000020004" pitchFamily="2" charset="0"/>
              </a:rPr>
              <a:t>có</a:t>
            </a:r>
            <a:r>
              <a:rPr lang="en-US" b="1" dirty="0">
                <a:latin typeface="Gotham Regular" panose="02000604030000020004" pitchFamily="2" charset="0"/>
              </a:rPr>
              <a:t> </a:t>
            </a:r>
            <a:r>
              <a:rPr lang="en-US" b="1" dirty="0" err="1">
                <a:latin typeface="Gotham Regular" panose="02000604030000020004" pitchFamily="2" charset="0"/>
              </a:rPr>
              <a:t>thể</a:t>
            </a:r>
            <a:r>
              <a:rPr lang="en-US" b="1" dirty="0">
                <a:latin typeface="Gotham Regular" panose="02000604030000020004" pitchFamily="2" charset="0"/>
              </a:rPr>
              <a:t> </a:t>
            </a:r>
            <a:r>
              <a:rPr lang="en-US" b="1" dirty="0" err="1">
                <a:latin typeface="Gotham Regular" panose="02000604030000020004" pitchFamily="2" charset="0"/>
              </a:rPr>
              <a:t>tìm</a:t>
            </a:r>
            <a:r>
              <a:rPr lang="en-US" b="1" dirty="0">
                <a:latin typeface="Gotham Regular" panose="02000604030000020004" pitchFamily="2" charset="0"/>
              </a:rPr>
              <a:t> </a:t>
            </a:r>
            <a:r>
              <a:rPr lang="en-US" b="1" dirty="0" err="1">
                <a:latin typeface="Gotham Regular" panose="02000604030000020004" pitchFamily="2" charset="0"/>
              </a:rPr>
              <a:t>tất</a:t>
            </a:r>
            <a:r>
              <a:rPr lang="en-US" b="1" dirty="0">
                <a:latin typeface="Gotham Regular" panose="02000604030000020004" pitchFamily="2" charset="0"/>
              </a:rPr>
              <a:t> </a:t>
            </a:r>
            <a:r>
              <a:rPr lang="en-US" b="1" dirty="0" err="1">
                <a:latin typeface="Gotham Regular" panose="02000604030000020004" pitchFamily="2" charset="0"/>
              </a:rPr>
              <a:t>cả</a:t>
            </a:r>
            <a:r>
              <a:rPr lang="en-US" b="1" dirty="0">
                <a:latin typeface="Gotham Regular" panose="02000604030000020004" pitchFamily="2" charset="0"/>
              </a:rPr>
              <a:t> </a:t>
            </a:r>
            <a:r>
              <a:rPr lang="en-US" b="1" dirty="0" err="1">
                <a:latin typeface="Gotham Regular" panose="02000604030000020004" pitchFamily="2" charset="0"/>
              </a:rPr>
              <a:t>nguồn</a:t>
            </a:r>
            <a:r>
              <a:rPr lang="en-US" b="1" dirty="0">
                <a:latin typeface="Gotham Regular" panose="02000604030000020004" pitchFamily="2" charset="0"/>
              </a:rPr>
              <a:t> </a:t>
            </a:r>
            <a:r>
              <a:rPr lang="en-US" b="1" dirty="0" err="1">
                <a:latin typeface="Gotham Regular" panose="02000604030000020004" pitchFamily="2" charset="0"/>
              </a:rPr>
              <a:t>lực</a:t>
            </a:r>
            <a:r>
              <a:rPr lang="en-US" b="1" dirty="0">
                <a:latin typeface="Gotham Regular" panose="02000604030000020004" pitchFamily="2" charset="0"/>
              </a:rPr>
              <a:t> </a:t>
            </a:r>
            <a:r>
              <a:rPr lang="en-US" b="1" dirty="0" err="1">
                <a:latin typeface="Gotham Regular" panose="02000604030000020004" pitchFamily="2" charset="0"/>
              </a:rPr>
              <a:t>của</a:t>
            </a:r>
            <a:r>
              <a:rPr lang="en-US" b="1" dirty="0">
                <a:latin typeface="Gotham Regular" panose="02000604030000020004" pitchFamily="2" charset="0"/>
              </a:rPr>
              <a:t> </a:t>
            </a:r>
            <a:r>
              <a:rPr lang="en-US" b="1" dirty="0" err="1">
                <a:latin typeface="Gotham Regular" panose="02000604030000020004" pitchFamily="2" charset="0"/>
              </a:rPr>
              <a:t>chúng</a:t>
            </a:r>
            <a:r>
              <a:rPr lang="en-US" b="1" dirty="0">
                <a:latin typeface="Gotham Regular" panose="02000604030000020004" pitchFamily="2" charset="0"/>
              </a:rPr>
              <a:t> </a:t>
            </a:r>
            <a:r>
              <a:rPr lang="en-US" b="1" dirty="0" err="1">
                <a:latin typeface="Gotham Regular" panose="02000604030000020004" pitchFamily="2" charset="0"/>
              </a:rPr>
              <a:t>tôi</a:t>
            </a:r>
            <a:r>
              <a:rPr lang="en-US" b="1" dirty="0">
                <a:latin typeface="Gotham Regular" panose="02000604030000020004" pitchFamily="2" charset="0"/>
              </a:rPr>
              <a:t> ở </a:t>
            </a:r>
            <a:r>
              <a:rPr lang="en-US" b="1" dirty="0" err="1">
                <a:latin typeface="Gotham Regular" panose="02000604030000020004" pitchFamily="2" charset="0"/>
              </a:rPr>
              <a:t>trang</a:t>
            </a:r>
            <a:r>
              <a:rPr lang="en-US" b="1" dirty="0">
                <a:latin typeface="Gotham Regular" panose="02000604030000020004" pitchFamily="2" charset="0"/>
              </a:rPr>
              <a:t> web </a:t>
            </a:r>
            <a:r>
              <a:rPr lang="en-US" b="1" dirty="0" err="1">
                <a:latin typeface="Gotham Regular" panose="02000604030000020004" pitchFamily="2" charset="0"/>
              </a:rPr>
              <a:t>đối</a:t>
            </a:r>
            <a:r>
              <a:rPr lang="en-US" b="1" dirty="0">
                <a:latin typeface="Gotham Regular" panose="02000604030000020004" pitchFamily="2" charset="0"/>
              </a:rPr>
              <a:t> </a:t>
            </a:r>
            <a:r>
              <a:rPr lang="en-US" b="1" dirty="0" err="1">
                <a:latin typeface="Gotham Regular" panose="02000604030000020004" pitchFamily="2" charset="0"/>
              </a:rPr>
              <a:t>tác</a:t>
            </a:r>
            <a:r>
              <a:rPr lang="en-US" b="1" dirty="0">
                <a:latin typeface="Gotham Regular" panose="02000604030000020004" pitchFamily="2" charset="0"/>
              </a:rPr>
              <a:t>:</a:t>
            </a:r>
          </a:p>
          <a:p>
            <a:r>
              <a:rPr lang="en-US" b="1" dirty="0">
                <a:latin typeface="Gotham Regular" panose="02000604030000020004" pitchFamily="2" charset="0"/>
              </a:rPr>
              <a:t> </a:t>
            </a:r>
          </a:p>
          <a:p>
            <a:r>
              <a:rPr lang="en-US" dirty="0">
                <a:latin typeface="Gotham Regular" panose="02000604030000020004" pitchFamily="2" charset="0"/>
                <a:hlinkClick r:id="rId4">
                  <a:extLst>
                    <a:ext uri="{A12FA001-AC4F-418D-AE19-62706E023703}">
                      <ahyp:hlinkClr xmlns:ahyp="http://schemas.microsoft.com/office/drawing/2018/hyperlinkcolor" val="tx"/>
                    </a:ext>
                  </a:extLst>
                </a:hlinkClick>
              </a:rPr>
              <a:t>https://www.freewheelchairmission.org/dp-home</a:t>
            </a:r>
            <a:endParaRPr lang="en-US" dirty="0">
              <a:latin typeface="Gotham Regular" panose="02000604030000020004" pitchFamily="2" charset="0"/>
            </a:endParaRPr>
          </a:p>
          <a:p>
            <a:r>
              <a:rPr lang="en-US" dirty="0" err="1">
                <a:latin typeface="Gotham Regular" panose="02000604030000020004" pitchFamily="2" charset="0"/>
              </a:rPr>
              <a:t>Mật</a:t>
            </a:r>
            <a:r>
              <a:rPr lang="en-US" dirty="0">
                <a:latin typeface="Gotham Regular" panose="02000604030000020004" pitchFamily="2" charset="0"/>
              </a:rPr>
              <a:t> </a:t>
            </a:r>
            <a:r>
              <a:rPr lang="en-US" dirty="0" err="1">
                <a:latin typeface="Gotham Regular" panose="02000604030000020004" pitchFamily="2" charset="0"/>
              </a:rPr>
              <a:t>khẩu</a:t>
            </a:r>
            <a:r>
              <a:rPr lang="en-US" dirty="0">
                <a:latin typeface="Gotham Regular" panose="02000604030000020004" pitchFamily="2" charset="0"/>
              </a:rPr>
              <a:t>: TỔNG QUÁT_123</a:t>
            </a:r>
          </a:p>
          <a:p>
            <a:endParaRPr lang="en-US" dirty="0">
              <a:latin typeface="Gotham Regular" panose="02000604030000020004" pitchFamily="2" charset="0"/>
            </a:endParaRPr>
          </a:p>
          <a:p>
            <a:r>
              <a:rPr lang="en-US" b="1" dirty="0" err="1">
                <a:latin typeface="Gotham Regular" panose="02000604030000020004" pitchFamily="2" charset="0"/>
              </a:rPr>
              <a:t>Hãy</a:t>
            </a:r>
            <a:r>
              <a:rPr lang="en-US" b="1" dirty="0">
                <a:latin typeface="Gotham Regular" panose="02000604030000020004" pitchFamily="2" charset="0"/>
              </a:rPr>
              <a:t> </a:t>
            </a:r>
            <a:r>
              <a:rPr lang="en-US" b="1" dirty="0" err="1">
                <a:latin typeface="Gotham Regular" panose="02000604030000020004" pitchFamily="2" charset="0"/>
              </a:rPr>
              <a:t>tham</a:t>
            </a:r>
            <a:r>
              <a:rPr lang="en-US" b="1" dirty="0">
                <a:latin typeface="Gotham Regular" panose="02000604030000020004" pitchFamily="2" charset="0"/>
              </a:rPr>
              <a:t> </a:t>
            </a:r>
            <a:r>
              <a:rPr lang="en-US" b="1" dirty="0" err="1">
                <a:latin typeface="Gotham Regular" panose="02000604030000020004" pitchFamily="2" charset="0"/>
              </a:rPr>
              <a:t>gia</a:t>
            </a:r>
            <a:r>
              <a:rPr lang="en-US" b="1" dirty="0">
                <a:latin typeface="Gotham Regular" panose="02000604030000020004" pitchFamily="2" charset="0"/>
              </a:rPr>
              <a:t> </a:t>
            </a:r>
            <a:r>
              <a:rPr lang="en-US" b="1" dirty="0" err="1">
                <a:latin typeface="Gotham Regular" panose="02000604030000020004" pitchFamily="2" charset="0"/>
              </a:rPr>
              <a:t>nhóm</a:t>
            </a:r>
            <a:r>
              <a:rPr lang="en-US" b="1" dirty="0">
                <a:latin typeface="Gotham Regular" panose="02000604030000020004" pitchFamily="2" charset="0"/>
              </a:rPr>
              <a:t> </a:t>
            </a:r>
            <a:r>
              <a:rPr lang="en-US" b="1" dirty="0" err="1">
                <a:latin typeface="Gotham Regular" panose="02000604030000020004" pitchFamily="2" charset="0"/>
              </a:rPr>
              <a:t>chúng</a:t>
            </a:r>
            <a:r>
              <a:rPr lang="en-US" b="1" dirty="0">
                <a:latin typeface="Gotham Regular" panose="02000604030000020004" pitchFamily="2" charset="0"/>
              </a:rPr>
              <a:t> </a:t>
            </a:r>
            <a:r>
              <a:rPr lang="en-US" b="1" dirty="0" err="1">
                <a:latin typeface="Gotham Regular" panose="02000604030000020004" pitchFamily="2" charset="0"/>
              </a:rPr>
              <a:t>tôi</a:t>
            </a:r>
            <a:r>
              <a:rPr lang="en-US" b="1" dirty="0">
                <a:latin typeface="Gotham Regular" panose="02000604030000020004" pitchFamily="2" charset="0"/>
              </a:rPr>
              <a:t> </a:t>
            </a:r>
            <a:r>
              <a:rPr lang="en-US" b="1" dirty="0" err="1">
                <a:latin typeface="Gotham Regular" panose="02000604030000020004" pitchFamily="2" charset="0"/>
              </a:rPr>
              <a:t>trên</a:t>
            </a:r>
            <a:r>
              <a:rPr lang="en-US" b="1" dirty="0">
                <a:latin typeface="Gotham Regular" panose="02000604030000020004" pitchFamily="2" charset="0"/>
              </a:rPr>
              <a:t> Facebook: </a:t>
            </a:r>
          </a:p>
          <a:p>
            <a:pPr lvl="0"/>
            <a:r>
              <a:rPr lang="en-US" dirty="0">
                <a:latin typeface="Gotham Regular" panose="02000604030000020004" pitchFamily="2" charset="0"/>
                <a:hlinkClick r:id="rId5">
                  <a:extLst>
                    <a:ext uri="{A12FA001-AC4F-418D-AE19-62706E023703}">
                      <ahyp:hlinkClr xmlns:ahyp="http://schemas.microsoft.com/office/drawing/2018/hyperlinkcolor" val="tx"/>
                    </a:ext>
                  </a:extLst>
                </a:hlinkClick>
              </a:rPr>
              <a:t>www.facebook.com/groups/FWMdistributionpartners</a:t>
            </a:r>
            <a:endParaRPr lang="en-US" dirty="0">
              <a:latin typeface="Gotham Regular" panose="02000604030000020004" pitchFamily="2" charset="0"/>
            </a:endParaRPr>
          </a:p>
          <a:p>
            <a:pPr lvl="0"/>
            <a:endParaRPr lang="en-US" dirty="0">
              <a:latin typeface="Gotham Regular" panose="02000604030000020004" pitchFamily="2" charset="0"/>
            </a:endParaRPr>
          </a:p>
          <a:p>
            <a:pPr lvl="0"/>
            <a:r>
              <a:rPr lang="en-US" dirty="0" err="1">
                <a:latin typeface="Gotham Regular" panose="02000604030000020004" pitchFamily="2" charset="0"/>
              </a:rPr>
              <a:t>Để</a:t>
            </a:r>
            <a:r>
              <a:rPr lang="en-US" dirty="0">
                <a:latin typeface="Gotham Regular" panose="02000604030000020004" pitchFamily="2" charset="0"/>
              </a:rPr>
              <a:t> </a:t>
            </a:r>
            <a:r>
              <a:rPr lang="en-US" dirty="0" err="1">
                <a:latin typeface="Gotham Regular" panose="02000604030000020004" pitchFamily="2" charset="0"/>
              </a:rPr>
              <a:t>biết</a:t>
            </a:r>
            <a:r>
              <a:rPr lang="en-US" dirty="0">
                <a:latin typeface="Gotham Regular" panose="02000604030000020004" pitchFamily="2" charset="0"/>
              </a:rPr>
              <a:t> </a:t>
            </a:r>
            <a:r>
              <a:rPr lang="en-US" dirty="0" err="1">
                <a:latin typeface="Gotham Regular" panose="02000604030000020004" pitchFamily="2" charset="0"/>
              </a:rPr>
              <a:t>thêm</a:t>
            </a:r>
            <a:r>
              <a:rPr lang="en-US" dirty="0">
                <a:latin typeface="Gotham Regular" panose="02000604030000020004" pitchFamily="2" charset="0"/>
              </a:rPr>
              <a:t> </a:t>
            </a:r>
            <a:r>
              <a:rPr lang="en-US" dirty="0" err="1">
                <a:latin typeface="Gotham Regular" panose="02000604030000020004" pitchFamily="2" charset="0"/>
              </a:rPr>
              <a:t>các</a:t>
            </a:r>
            <a:r>
              <a:rPr lang="en-US" dirty="0">
                <a:latin typeface="Gotham Regular" panose="02000604030000020004" pitchFamily="2" charset="0"/>
              </a:rPr>
              <a:t> </a:t>
            </a:r>
            <a:r>
              <a:rPr lang="en-US" dirty="0" err="1">
                <a:latin typeface="Gotham Regular" panose="02000604030000020004" pitchFamily="2" charset="0"/>
              </a:rPr>
              <a:t>thông</a:t>
            </a:r>
            <a:r>
              <a:rPr lang="en-US" dirty="0">
                <a:latin typeface="Gotham Regular" panose="02000604030000020004" pitchFamily="2" charset="0"/>
              </a:rPr>
              <a:t> tin </a:t>
            </a:r>
            <a:r>
              <a:rPr lang="en-US" dirty="0" err="1">
                <a:latin typeface="Gotham Regular" panose="02000604030000020004" pitchFamily="2" charset="0"/>
              </a:rPr>
              <a:t>khác</a:t>
            </a:r>
            <a:r>
              <a:rPr lang="en-US" dirty="0">
                <a:latin typeface="Gotham Regular" panose="02000604030000020004" pitchFamily="2" charset="0"/>
              </a:rPr>
              <a:t> </a:t>
            </a:r>
            <a:r>
              <a:rPr lang="en-US" dirty="0" err="1">
                <a:latin typeface="Gotham Regular" panose="02000604030000020004" pitchFamily="2" charset="0"/>
              </a:rPr>
              <a:t>về</a:t>
            </a:r>
            <a:r>
              <a:rPr lang="en-US" dirty="0">
                <a:latin typeface="Gotham Regular" panose="02000604030000020004" pitchFamily="2" charset="0"/>
              </a:rPr>
              <a:t> </a:t>
            </a:r>
            <a:r>
              <a:rPr lang="en-US" dirty="0" err="1">
                <a:latin typeface="Gotham Regular" panose="02000604030000020004" pitchFamily="2" charset="0"/>
              </a:rPr>
              <a:t>xe</a:t>
            </a:r>
            <a:r>
              <a:rPr lang="en-US" dirty="0">
                <a:latin typeface="Gotham Regular" panose="02000604030000020004" pitchFamily="2" charset="0"/>
              </a:rPr>
              <a:t> </a:t>
            </a:r>
            <a:r>
              <a:rPr lang="en-US" dirty="0" err="1">
                <a:latin typeface="Gotham Regular" panose="02000604030000020004" pitchFamily="2" charset="0"/>
              </a:rPr>
              <a:t>lăn</a:t>
            </a:r>
            <a:r>
              <a:rPr lang="en-US" dirty="0">
                <a:latin typeface="Gotham Regular" panose="02000604030000020004" pitchFamily="2" charset="0"/>
              </a:rPr>
              <a:t> hay </a:t>
            </a:r>
            <a:r>
              <a:rPr lang="en-US" dirty="0" err="1">
                <a:latin typeface="Gotham Regular" panose="02000604030000020004" pitchFamily="2" charset="0"/>
              </a:rPr>
              <a:t>đào</a:t>
            </a:r>
            <a:r>
              <a:rPr lang="en-US" dirty="0">
                <a:latin typeface="Gotham Regular" panose="02000604030000020004" pitchFamily="2" charset="0"/>
              </a:rPr>
              <a:t> </a:t>
            </a:r>
            <a:r>
              <a:rPr lang="en-US" dirty="0" err="1">
                <a:latin typeface="Gotham Regular" panose="02000604030000020004" pitchFamily="2" charset="0"/>
              </a:rPr>
              <a:t>tạo</a:t>
            </a:r>
            <a:r>
              <a:rPr lang="en-US" dirty="0">
                <a:latin typeface="Gotham Regular" panose="02000604030000020004" pitchFamily="2" charset="0"/>
              </a:rPr>
              <a:t>, </a:t>
            </a:r>
            <a:r>
              <a:rPr lang="en-US" dirty="0" err="1">
                <a:latin typeface="Gotham Regular" panose="02000604030000020004" pitchFamily="2" charset="0"/>
              </a:rPr>
              <a:t>bạn</a:t>
            </a:r>
            <a:r>
              <a:rPr lang="en-US" dirty="0">
                <a:latin typeface="Gotham Regular" panose="02000604030000020004" pitchFamily="2" charset="0"/>
              </a:rPr>
              <a:t> </a:t>
            </a:r>
            <a:r>
              <a:rPr lang="en-US" dirty="0" err="1">
                <a:latin typeface="Gotham Regular" panose="02000604030000020004" pitchFamily="2" charset="0"/>
              </a:rPr>
              <a:t>có</a:t>
            </a:r>
            <a:r>
              <a:rPr lang="en-US" dirty="0">
                <a:latin typeface="Gotham Regular" panose="02000604030000020004" pitchFamily="2" charset="0"/>
              </a:rPr>
              <a:t> </a:t>
            </a:r>
            <a:r>
              <a:rPr lang="en-US" dirty="0" err="1">
                <a:latin typeface="Gotham Regular" panose="02000604030000020004" pitchFamily="2" charset="0"/>
              </a:rPr>
              <a:t>thể</a:t>
            </a:r>
            <a:r>
              <a:rPr lang="en-US" dirty="0">
                <a:latin typeface="Gotham Regular" panose="02000604030000020004" pitchFamily="2" charset="0"/>
              </a:rPr>
              <a:t> </a:t>
            </a:r>
            <a:r>
              <a:rPr lang="en-US" dirty="0" err="1">
                <a:latin typeface="Gotham Regular" panose="02000604030000020004" pitchFamily="2" charset="0"/>
              </a:rPr>
              <a:t>xem</a:t>
            </a:r>
            <a:r>
              <a:rPr lang="en-US" dirty="0">
                <a:latin typeface="Gotham Regular" panose="02000604030000020004" pitchFamily="2" charset="0"/>
              </a:rPr>
              <a:t>: </a:t>
            </a:r>
          </a:p>
          <a:p>
            <a:pPr lvl="0"/>
            <a:endParaRPr lang="en-US" dirty="0">
              <a:latin typeface="Gotham Regular" panose="02000604030000020004" pitchFamily="2" charset="0"/>
            </a:endParaRPr>
          </a:p>
          <a:p>
            <a:pPr lvl="0"/>
            <a:endParaRPr lang="en-US" dirty="0">
              <a:latin typeface="Gotham Regular" panose="02000604030000020004" pitchFamily="2" charset="0"/>
            </a:endParaRPr>
          </a:p>
          <a:p>
            <a:pPr lvl="0"/>
            <a:r>
              <a:rPr lang="en-US" dirty="0">
                <a:latin typeface="Gotham Regular" panose="02000604030000020004" pitchFamily="2" charset="0"/>
              </a:rPr>
              <a:t> </a:t>
            </a:r>
            <a:endParaRPr lang="en-US" dirty="0"/>
          </a:p>
          <a:p>
            <a:endParaRPr lang="en-US" dirty="0"/>
          </a:p>
        </p:txBody>
      </p:sp>
      <p:sp>
        <p:nvSpPr>
          <p:cNvPr id="7" name="TextBox 6">
            <a:extLst>
              <a:ext uri="{FF2B5EF4-FFF2-40B4-BE49-F238E27FC236}">
                <a16:creationId xmlns:a16="http://schemas.microsoft.com/office/drawing/2014/main" id="{5E29E76F-7681-6449-AADD-34FF48BDCB53}"/>
              </a:ext>
            </a:extLst>
          </p:cNvPr>
          <p:cNvSpPr txBox="1"/>
          <p:nvPr/>
        </p:nvSpPr>
        <p:spPr>
          <a:xfrm>
            <a:off x="9504218" y="4225636"/>
            <a:ext cx="184731" cy="369332"/>
          </a:xfrm>
          <a:prstGeom prst="rect">
            <a:avLst/>
          </a:prstGeom>
          <a:noFill/>
        </p:spPr>
        <p:txBody>
          <a:bodyPr wrap="none">
            <a:spAutoFit/>
          </a:bodyPr>
          <a:lstStyle/>
          <a:p>
            <a:endParaRPr lang="en-US" dirty="0"/>
          </a:p>
        </p:txBody>
      </p:sp>
      <p:pic>
        <p:nvPicPr>
          <p:cNvPr id="8" name="Picture 7" descr="A close up of a sign  Description automatically generated">
            <a:hlinkClick r:id="rId6"/>
            <a:extLst>
              <a:ext uri="{FF2B5EF4-FFF2-40B4-BE49-F238E27FC236}">
                <a16:creationId xmlns:a16="http://schemas.microsoft.com/office/drawing/2014/main" id="{F8931F2B-9866-8B41-81E1-8E475570BEFA}"/>
              </a:ext>
            </a:extLst>
          </p:cNvPr>
          <p:cNvPicPr>
            <a:picLocks noChangeAspect="1"/>
          </p:cNvPicPr>
          <p:nvPr/>
        </p:nvPicPr>
        <p:blipFill>
          <a:blip r:embed="rId7"/>
          <a:stretch>
            <a:fillRect/>
          </a:stretch>
        </p:blipFill>
        <p:spPr>
          <a:xfrm>
            <a:off x="1764663" y="4402010"/>
            <a:ext cx="2512609" cy="1187466"/>
          </a:xfrm>
          <a:prstGeom prst="rect">
            <a:avLst/>
          </a:prstGeom>
        </p:spPr>
      </p:pic>
      <p:pic>
        <p:nvPicPr>
          <p:cNvPr id="9" name="Picture 8">
            <a:hlinkClick r:id="rId8"/>
            <a:extLst>
              <a:ext uri="{FF2B5EF4-FFF2-40B4-BE49-F238E27FC236}">
                <a16:creationId xmlns:a16="http://schemas.microsoft.com/office/drawing/2014/main" id="{3915C826-312E-0046-812C-7127F7E48FED}"/>
              </a:ext>
            </a:extLst>
          </p:cNvPr>
          <p:cNvPicPr>
            <a:picLocks noChangeAspect="1"/>
          </p:cNvPicPr>
          <p:nvPr/>
        </p:nvPicPr>
        <p:blipFill>
          <a:blip r:embed="rId9"/>
          <a:stretch>
            <a:fillRect/>
          </a:stretch>
        </p:blipFill>
        <p:spPr>
          <a:xfrm>
            <a:off x="5874060" y="4386138"/>
            <a:ext cx="4406900" cy="1485900"/>
          </a:xfrm>
          <a:prstGeom prst="rect">
            <a:avLst/>
          </a:prstGeom>
        </p:spPr>
      </p:pic>
    </p:spTree>
    <p:extLst>
      <p:ext uri="{BB962C8B-B14F-4D97-AF65-F5344CB8AC3E}">
        <p14:creationId xmlns:p14="http://schemas.microsoft.com/office/powerpoint/2010/main" val="2422919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1.1 Giới thiệu </a:t>
            </a:r>
          </a:p>
        </p:txBody>
      </p:sp>
    </p:spTree>
    <p:custDataLst>
      <p:tags r:id="rId1"/>
    </p:custDataLst>
    <p:extLst>
      <p:ext uri="{BB962C8B-B14F-4D97-AF65-F5344CB8AC3E}">
        <p14:creationId xmlns:p14="http://schemas.microsoft.com/office/powerpoint/2010/main" val="375623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1104126" cy="1397285"/>
          </a:xfrm>
        </p:spPr>
        <p:txBody>
          <a:bodyPr/>
          <a:lstStyle/>
          <a:p>
            <a:r>
              <a:rPr lang="en-US" dirty="0" err="1"/>
              <a:t>Giới</a:t>
            </a:r>
            <a:r>
              <a:rPr lang="en-US" dirty="0"/>
              <a:t> </a:t>
            </a:r>
            <a:r>
              <a:rPr lang="en-US" dirty="0" err="1"/>
              <a:t>thiệu</a:t>
            </a:r>
            <a:r>
              <a:rPr lang="en-US" dirty="0"/>
              <a:t>: Free Wheelchair Mission (</a:t>
            </a:r>
            <a:r>
              <a:rPr lang="en-US" dirty="0" err="1"/>
              <a:t>Nhiệm</a:t>
            </a:r>
            <a:r>
              <a:rPr lang="en-US" dirty="0"/>
              <a:t> </a:t>
            </a:r>
            <a:r>
              <a:rPr lang="en-US" dirty="0" err="1"/>
              <a:t>vụ</a:t>
            </a:r>
            <a:r>
              <a:rPr lang="en-US" dirty="0"/>
              <a:t> </a:t>
            </a:r>
            <a:r>
              <a:rPr lang="en-US" dirty="0" err="1"/>
              <a:t>Xe</a:t>
            </a:r>
            <a:r>
              <a:rPr lang="en-US" dirty="0"/>
              <a:t> </a:t>
            </a:r>
            <a:r>
              <a:rPr lang="en-US" dirty="0" err="1"/>
              <a:t>lăn</a:t>
            </a:r>
            <a:r>
              <a:rPr lang="en-US" dirty="0"/>
              <a:t> </a:t>
            </a:r>
            <a:r>
              <a:rPr lang="en-US" dirty="0" err="1"/>
              <a:t>Miễn</a:t>
            </a:r>
            <a:r>
              <a:rPr lang="en-US" dirty="0"/>
              <a:t> </a:t>
            </a:r>
            <a:r>
              <a:rPr lang="en-US" dirty="0" err="1"/>
              <a:t>phí</a:t>
            </a:r>
            <a:r>
              <a:rPr lang="en-US" dirty="0"/>
              <a:t>)</a:t>
            </a:r>
          </a:p>
        </p:txBody>
      </p:sp>
      <p:pic>
        <p:nvPicPr>
          <p:cNvPr id="5" name="Picture 4">
            <a:hlinkClick r:id="rId4"/>
            <a:extLst>
              <a:ext uri="{FF2B5EF4-FFF2-40B4-BE49-F238E27FC236}">
                <a16:creationId xmlns:a16="http://schemas.microsoft.com/office/drawing/2014/main" id="{391E40EC-FF92-134F-9865-FBDD6BA50624}"/>
              </a:ext>
            </a:extLst>
          </p:cNvPr>
          <p:cNvPicPr>
            <a:picLocks noChangeAspect="1"/>
          </p:cNvPicPr>
          <p:nvPr/>
        </p:nvPicPr>
        <p:blipFill rotWithShape="1">
          <a:blip r:embed="rId5"/>
          <a:srcRect l="15384" t="21806" r="16828" b="18588"/>
          <a:stretch/>
        </p:blipFill>
        <p:spPr>
          <a:xfrm>
            <a:off x="4370144" y="772475"/>
            <a:ext cx="8110477" cy="5510743"/>
          </a:xfrm>
          <a:prstGeom prst="rect">
            <a:avLst/>
          </a:prstGeom>
        </p:spPr>
      </p:pic>
      <p:sp>
        <p:nvSpPr>
          <p:cNvPr id="70" name="5-Point Star 69">
            <a:extLst>
              <a:ext uri="{FF2B5EF4-FFF2-40B4-BE49-F238E27FC236}">
                <a16:creationId xmlns:a16="http://schemas.microsoft.com/office/drawing/2014/main" id="{3BDB43EC-60AF-A844-8BB9-2150221E7832}"/>
              </a:ext>
            </a:extLst>
          </p:cNvPr>
          <p:cNvSpPr/>
          <p:nvPr/>
        </p:nvSpPr>
        <p:spPr>
          <a:xfrm>
            <a:off x="4806996" y="2869829"/>
            <a:ext cx="297330" cy="251247"/>
          </a:xfrm>
          <a:prstGeom prst="star5">
            <a:avLst/>
          </a:prstGeom>
          <a:solidFill>
            <a:schemeClr val="accent3"/>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endParaRPr lang="en-US" dirty="0"/>
          </a:p>
        </p:txBody>
      </p:sp>
      <p:sp>
        <p:nvSpPr>
          <p:cNvPr id="69" name="5-Point Star 68">
            <a:extLst>
              <a:ext uri="{FF2B5EF4-FFF2-40B4-BE49-F238E27FC236}">
                <a16:creationId xmlns:a16="http://schemas.microsoft.com/office/drawing/2014/main" id="{2B9599A7-0BA5-FB42-8F40-8D12EDE4CDB1}"/>
              </a:ext>
            </a:extLst>
          </p:cNvPr>
          <p:cNvSpPr/>
          <p:nvPr/>
        </p:nvSpPr>
        <p:spPr>
          <a:xfrm>
            <a:off x="10227568" y="3102061"/>
            <a:ext cx="297330" cy="251247"/>
          </a:xfrm>
          <a:prstGeom prst="star5">
            <a:avLst/>
          </a:prstGeom>
          <a:solidFill>
            <a:schemeClr val="accent5"/>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endParaRPr lang="en-US" dirty="0"/>
          </a:p>
        </p:txBody>
      </p:sp>
      <p:sp>
        <p:nvSpPr>
          <p:cNvPr id="71" name="5-Point Star 70">
            <a:extLst>
              <a:ext uri="{FF2B5EF4-FFF2-40B4-BE49-F238E27FC236}">
                <a16:creationId xmlns:a16="http://schemas.microsoft.com/office/drawing/2014/main" id="{92F3F1BD-9F2B-334E-BC04-95F023598810}"/>
              </a:ext>
            </a:extLst>
          </p:cNvPr>
          <p:cNvSpPr/>
          <p:nvPr/>
        </p:nvSpPr>
        <p:spPr>
          <a:xfrm>
            <a:off x="5527161" y="3589004"/>
            <a:ext cx="297330" cy="251247"/>
          </a:xfrm>
          <a:prstGeom prst="star5">
            <a:avLst/>
          </a:prstGeom>
          <a:solidFill>
            <a:schemeClr val="accent1"/>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endParaRPr lang="en-US" dirty="0"/>
          </a:p>
        </p:txBody>
      </p:sp>
      <p:pic>
        <p:nvPicPr>
          <p:cNvPr id="7" name="Content Placeholder 5" descr="A group of people posing for the camera&#10;&#10;Description automatically generated">
            <a:hlinkClick r:id="rId4"/>
            <a:extLst>
              <a:ext uri="{FF2B5EF4-FFF2-40B4-BE49-F238E27FC236}">
                <a16:creationId xmlns:a16="http://schemas.microsoft.com/office/drawing/2014/main" id="{7E39DE2C-D856-AF48-8940-82B4F2009906}"/>
              </a:ext>
            </a:extLst>
          </p:cNvPr>
          <p:cNvPicPr>
            <a:picLocks noChangeAspect="1"/>
          </p:cNvPicPr>
          <p:nvPr/>
        </p:nvPicPr>
        <p:blipFill rotWithShape="1">
          <a:blip r:embed="rId6"/>
          <a:srcRect t="20996" r="-1" b="19302"/>
          <a:stretch/>
        </p:blipFill>
        <p:spPr>
          <a:xfrm>
            <a:off x="513345" y="1284817"/>
            <a:ext cx="3497725" cy="3170024"/>
          </a:xfrm>
          <a:prstGeom prst="rect">
            <a:avLst/>
          </a:prstGeom>
          <a:ln w="88900">
            <a:solidFill>
              <a:schemeClr val="tx2"/>
            </a:solidFill>
          </a:ln>
          <a:effectLst/>
        </p:spPr>
      </p:pic>
      <p:pic>
        <p:nvPicPr>
          <p:cNvPr id="8" name="Picture 7">
            <a:hlinkClick r:id="rId4"/>
            <a:extLst>
              <a:ext uri="{FF2B5EF4-FFF2-40B4-BE49-F238E27FC236}">
                <a16:creationId xmlns:a16="http://schemas.microsoft.com/office/drawing/2014/main" id="{75B7B177-7A78-6E4A-BD67-75211B8CB9BE}"/>
              </a:ext>
            </a:extLst>
          </p:cNvPr>
          <p:cNvPicPr>
            <a:picLocks noChangeAspect="1"/>
          </p:cNvPicPr>
          <p:nvPr/>
        </p:nvPicPr>
        <p:blipFill rotWithShape="1">
          <a:blip r:embed="rId7">
            <a:extLst>
              <a:ext uri="{28A0092B-C50C-407E-A947-70E740481C1C}">
                <a14:useLocalDpi xmlns:a14="http://schemas.microsoft.com/office/drawing/2010/main" val="0"/>
              </a:ext>
            </a:extLst>
          </a:blip>
          <a:srcRect l="853" t="10975" r="1739" b="6341"/>
          <a:stretch/>
        </p:blipFill>
        <p:spPr>
          <a:xfrm>
            <a:off x="135167" y="4531892"/>
            <a:ext cx="4110518" cy="2326108"/>
          </a:xfrm>
          <a:prstGeom prst="rect">
            <a:avLst/>
          </a:prstGeom>
        </p:spPr>
      </p:pic>
    </p:spTree>
    <p:extLst>
      <p:ext uri="{BB962C8B-B14F-4D97-AF65-F5344CB8AC3E}">
        <p14:creationId xmlns:p14="http://schemas.microsoft.com/office/powerpoint/2010/main" val="2461952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Giới thiệu: Các công te nơ chứa hàng của chúng tôi </a:t>
            </a:r>
          </a:p>
        </p:txBody>
      </p:sp>
      <p:sp>
        <p:nvSpPr>
          <p:cNvPr id="3" name="Content Placeholder 2"/>
          <p:cNvSpPr>
            <a:spLocks noGrp="1"/>
          </p:cNvSpPr>
          <p:nvPr>
            <p:ph idx="1"/>
          </p:nvPr>
        </p:nvSpPr>
        <p:spPr>
          <a:xfrm>
            <a:off x="-61546" y="1283677"/>
            <a:ext cx="7759806" cy="5952392"/>
          </a:xfrm>
        </p:spPr>
        <p:txBody>
          <a:bodyPr>
            <a:noAutofit/>
          </a:bodyPr>
          <a:lstStyle/>
          <a:p>
            <a:r>
              <a:rPr lang="en-US" dirty="0" err="1">
                <a:solidFill>
                  <a:schemeClr val="tx2"/>
                </a:solidFill>
              </a:rPr>
              <a:t>Kích</a:t>
            </a:r>
            <a:r>
              <a:rPr lang="en-US" dirty="0">
                <a:solidFill>
                  <a:schemeClr val="tx2"/>
                </a:solidFill>
              </a:rPr>
              <a:t> </a:t>
            </a:r>
            <a:r>
              <a:rPr lang="en-US" dirty="0" err="1">
                <a:solidFill>
                  <a:schemeClr val="tx2"/>
                </a:solidFill>
              </a:rPr>
              <a:t>cỡ</a:t>
            </a:r>
            <a:r>
              <a:rPr lang="en-US" dirty="0">
                <a:solidFill>
                  <a:schemeClr val="tx2"/>
                </a:solidFill>
              </a:rPr>
              <a:t> </a:t>
            </a:r>
            <a:r>
              <a:rPr lang="en-US" dirty="0" err="1">
                <a:solidFill>
                  <a:schemeClr val="tx2"/>
                </a:solidFill>
              </a:rPr>
              <a:t>công</a:t>
            </a:r>
            <a:r>
              <a:rPr lang="en-US" dirty="0">
                <a:solidFill>
                  <a:schemeClr val="tx2"/>
                </a:solidFill>
              </a:rPr>
              <a:t> </a:t>
            </a:r>
            <a:r>
              <a:rPr lang="en-US" dirty="0" err="1">
                <a:solidFill>
                  <a:schemeClr val="tx2"/>
                </a:solidFill>
              </a:rPr>
              <a:t>te</a:t>
            </a:r>
            <a:r>
              <a:rPr lang="en-US" dirty="0">
                <a:solidFill>
                  <a:schemeClr val="tx2"/>
                </a:solidFill>
              </a:rPr>
              <a:t> </a:t>
            </a:r>
            <a:r>
              <a:rPr lang="en-US" dirty="0" err="1">
                <a:solidFill>
                  <a:schemeClr val="tx2"/>
                </a:solidFill>
              </a:rPr>
              <a:t>nơ</a:t>
            </a:r>
            <a:r>
              <a:rPr lang="en-US" dirty="0">
                <a:solidFill>
                  <a:schemeClr val="tx2"/>
                </a:solidFill>
              </a:rPr>
              <a:t>:</a:t>
            </a:r>
          </a:p>
          <a:p>
            <a:pPr marL="1028700" lvl="1" indent="-342900">
              <a:buFont typeface="Arial" panose="020B0604020202020204" pitchFamily="34" charset="0"/>
              <a:buChar char="•"/>
            </a:pPr>
            <a:r>
              <a:rPr lang="en-US" dirty="0">
                <a:solidFill>
                  <a:schemeClr val="accent3"/>
                </a:solidFill>
                <a:latin typeface="Gotham Regular" panose="02000604030000020004" pitchFamily="2" charset="0"/>
              </a:rPr>
              <a:t>40 feet</a:t>
            </a:r>
          </a:p>
          <a:p>
            <a:pPr marL="457200" lvl="1" indent="0">
              <a:buNone/>
            </a:pPr>
            <a:endParaRPr lang="en-US" sz="1000" dirty="0">
              <a:solidFill>
                <a:schemeClr val="accent3"/>
              </a:solidFill>
            </a:endParaRPr>
          </a:p>
          <a:p>
            <a:r>
              <a:rPr lang="en-US" dirty="0" err="1">
                <a:solidFill>
                  <a:schemeClr val="tx2"/>
                </a:solidFill>
              </a:rPr>
              <a:t>Loại</a:t>
            </a:r>
            <a:r>
              <a:rPr lang="en-US" dirty="0">
                <a:solidFill>
                  <a:schemeClr val="tx2"/>
                </a:solidFill>
              </a:rPr>
              <a:t> </a:t>
            </a:r>
            <a:r>
              <a:rPr lang="en-US" dirty="0" err="1">
                <a:solidFill>
                  <a:schemeClr val="tx2"/>
                </a:solidFill>
              </a:rPr>
              <a:t>xe</a:t>
            </a:r>
            <a:r>
              <a:rPr lang="en-US" dirty="0">
                <a:solidFill>
                  <a:schemeClr val="tx2"/>
                </a:solidFill>
              </a:rPr>
              <a:t> </a:t>
            </a:r>
            <a:r>
              <a:rPr lang="en-US" dirty="0" err="1">
                <a:solidFill>
                  <a:schemeClr val="tx2"/>
                </a:solidFill>
              </a:rPr>
              <a:t>lăn</a:t>
            </a:r>
            <a:r>
              <a:rPr lang="en-US" dirty="0">
                <a:solidFill>
                  <a:schemeClr val="tx2"/>
                </a:solidFill>
              </a:rPr>
              <a:t>: </a:t>
            </a:r>
          </a:p>
          <a:p>
            <a:pPr marL="1028700" lvl="1" indent="-342900">
              <a:buFont typeface="Arial" panose="020B0604020202020204" pitchFamily="34" charset="0"/>
              <a:buChar char="•"/>
            </a:pPr>
            <a:r>
              <a:rPr lang="en-US" dirty="0" err="1">
                <a:solidFill>
                  <a:schemeClr val="accent3"/>
                </a:solidFill>
                <a:latin typeface="Gotham Regular" panose="02000604030000020004" pitchFamily="2" charset="0"/>
              </a:rPr>
              <a:t>Công</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te</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nơ</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chứa</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xe</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lăn</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đã</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lắp</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sẵn</a:t>
            </a:r>
            <a:r>
              <a:rPr lang="en-US" dirty="0">
                <a:solidFill>
                  <a:schemeClr val="accent3"/>
                </a:solidFill>
                <a:latin typeface="Gotham Regular" panose="02000604030000020004" pitchFamily="2" charset="0"/>
              </a:rPr>
              <a:t> </a:t>
            </a:r>
          </a:p>
          <a:p>
            <a:endParaRPr lang="en-US" sz="1000" dirty="0">
              <a:solidFill>
                <a:schemeClr val="accent3"/>
              </a:solidFill>
            </a:endParaRPr>
          </a:p>
          <a:p>
            <a:r>
              <a:rPr lang="en-US" dirty="0" err="1">
                <a:solidFill>
                  <a:schemeClr val="tx2"/>
                </a:solidFill>
              </a:rPr>
              <a:t>Số</a:t>
            </a:r>
            <a:r>
              <a:rPr lang="en-US" dirty="0">
                <a:solidFill>
                  <a:schemeClr val="tx2"/>
                </a:solidFill>
              </a:rPr>
              <a:t> </a:t>
            </a:r>
            <a:r>
              <a:rPr lang="en-US" dirty="0" err="1">
                <a:solidFill>
                  <a:schemeClr val="tx2"/>
                </a:solidFill>
              </a:rPr>
              <a:t>lượng</a:t>
            </a:r>
            <a:r>
              <a:rPr lang="en-US" dirty="0">
                <a:solidFill>
                  <a:schemeClr val="tx2"/>
                </a:solidFill>
              </a:rPr>
              <a:t> </a:t>
            </a:r>
            <a:r>
              <a:rPr lang="en-US" dirty="0" err="1">
                <a:solidFill>
                  <a:schemeClr val="tx2"/>
                </a:solidFill>
              </a:rPr>
              <a:t>xe</a:t>
            </a:r>
            <a:r>
              <a:rPr lang="en-US" dirty="0">
                <a:solidFill>
                  <a:schemeClr val="tx2"/>
                </a:solidFill>
              </a:rPr>
              <a:t> </a:t>
            </a:r>
            <a:r>
              <a:rPr lang="en-US" dirty="0" err="1">
                <a:solidFill>
                  <a:schemeClr val="tx2"/>
                </a:solidFill>
              </a:rPr>
              <a:t>lăn</a:t>
            </a:r>
            <a:r>
              <a:rPr lang="en-US" dirty="0">
                <a:solidFill>
                  <a:schemeClr val="tx2"/>
                </a:solidFill>
              </a:rPr>
              <a:t>: </a:t>
            </a:r>
          </a:p>
          <a:p>
            <a:pPr marL="1028700" lvl="1" indent="-342900">
              <a:buFont typeface="Arial" panose="020B0604020202020204" pitchFamily="34" charset="0"/>
              <a:buChar char="•"/>
            </a:pPr>
            <a:r>
              <a:rPr lang="en-US" dirty="0" err="1">
                <a:solidFill>
                  <a:schemeClr val="accent3"/>
                </a:solidFill>
                <a:latin typeface="Gotham Regular" panose="02000604030000020004" pitchFamily="2" charset="0"/>
              </a:rPr>
              <a:t>Từ</a:t>
            </a:r>
            <a:r>
              <a:rPr lang="en-US" dirty="0">
                <a:solidFill>
                  <a:schemeClr val="accent3"/>
                </a:solidFill>
                <a:latin typeface="Gotham Regular" panose="02000604030000020004" pitchFamily="2" charset="0"/>
              </a:rPr>
              <a:t> 440 </a:t>
            </a:r>
            <a:r>
              <a:rPr lang="en-US" dirty="0" err="1">
                <a:solidFill>
                  <a:schemeClr val="accent3"/>
                </a:solidFill>
                <a:latin typeface="Gotham Regular" panose="02000604030000020004" pitchFamily="2" charset="0"/>
              </a:rPr>
              <a:t>đến</a:t>
            </a:r>
            <a:r>
              <a:rPr lang="en-US" dirty="0">
                <a:solidFill>
                  <a:schemeClr val="accent3"/>
                </a:solidFill>
                <a:latin typeface="Gotham Regular" panose="02000604030000020004" pitchFamily="2" charset="0"/>
              </a:rPr>
              <a:t> 550 </a:t>
            </a:r>
            <a:r>
              <a:rPr lang="en-US" dirty="0" err="1">
                <a:solidFill>
                  <a:schemeClr val="accent3"/>
                </a:solidFill>
                <a:latin typeface="Gotham Regular" panose="02000604030000020004" pitchFamily="2" charset="0"/>
              </a:rPr>
              <a:t>chiếc</a:t>
            </a:r>
            <a:endParaRPr lang="en-US" dirty="0">
              <a:solidFill>
                <a:schemeClr val="accent3"/>
              </a:solidFill>
              <a:latin typeface="Gotham Regular" panose="02000604030000020004" pitchFamily="2" charset="0"/>
            </a:endParaRPr>
          </a:p>
          <a:p>
            <a:endParaRPr lang="en-US" sz="1000" dirty="0">
              <a:solidFill>
                <a:schemeClr val="accent3"/>
              </a:solidFill>
            </a:endParaRPr>
          </a:p>
          <a:p>
            <a:r>
              <a:rPr lang="en-US" dirty="0" err="1">
                <a:solidFill>
                  <a:schemeClr val="tx2"/>
                </a:solidFill>
              </a:rPr>
              <a:t>Ngôn</a:t>
            </a:r>
            <a:r>
              <a:rPr lang="en-US" dirty="0">
                <a:solidFill>
                  <a:schemeClr val="tx2"/>
                </a:solidFill>
              </a:rPr>
              <a:t> </a:t>
            </a:r>
            <a:r>
              <a:rPr lang="en-US" dirty="0" err="1">
                <a:solidFill>
                  <a:schemeClr val="tx2"/>
                </a:solidFill>
              </a:rPr>
              <a:t>ngữ</a:t>
            </a:r>
            <a:r>
              <a:rPr lang="en-US" dirty="0">
                <a:solidFill>
                  <a:schemeClr val="tx2"/>
                </a:solidFill>
              </a:rPr>
              <a:t> </a:t>
            </a:r>
            <a:r>
              <a:rPr lang="en-US" dirty="0" err="1">
                <a:solidFill>
                  <a:schemeClr val="tx2"/>
                </a:solidFill>
              </a:rPr>
              <a:t>sổ</a:t>
            </a:r>
            <a:r>
              <a:rPr lang="en-US" dirty="0">
                <a:solidFill>
                  <a:schemeClr val="tx2"/>
                </a:solidFill>
              </a:rPr>
              <a:t> </a:t>
            </a:r>
            <a:r>
              <a:rPr lang="en-US" dirty="0" err="1">
                <a:solidFill>
                  <a:schemeClr val="tx2"/>
                </a:solidFill>
              </a:rPr>
              <a:t>tay</a:t>
            </a:r>
            <a:r>
              <a:rPr lang="en-US" dirty="0">
                <a:solidFill>
                  <a:schemeClr val="tx2"/>
                </a:solidFill>
              </a:rPr>
              <a:t> </a:t>
            </a:r>
            <a:r>
              <a:rPr lang="en-US" dirty="0" err="1">
                <a:solidFill>
                  <a:schemeClr val="tx2"/>
                </a:solidFill>
              </a:rPr>
              <a:t>hướng</a:t>
            </a:r>
            <a:r>
              <a:rPr lang="en-US" dirty="0">
                <a:solidFill>
                  <a:schemeClr val="tx2"/>
                </a:solidFill>
              </a:rPr>
              <a:t> </a:t>
            </a:r>
            <a:r>
              <a:rPr lang="en-US" dirty="0" err="1">
                <a:solidFill>
                  <a:schemeClr val="tx2"/>
                </a:solidFill>
              </a:rPr>
              <a:t>dẫn</a:t>
            </a:r>
            <a:r>
              <a:rPr lang="en-US" dirty="0">
                <a:solidFill>
                  <a:schemeClr val="tx2"/>
                </a:solidFill>
              </a:rPr>
              <a:t>: </a:t>
            </a:r>
          </a:p>
          <a:p>
            <a:pPr marL="1028700" lvl="1" indent="-342900">
              <a:buFont typeface="Arial" panose="020B0604020202020204" pitchFamily="34" charset="0"/>
              <a:buChar char="•"/>
            </a:pPr>
            <a:r>
              <a:rPr lang="en-US" dirty="0">
                <a:solidFill>
                  <a:schemeClr val="accent3"/>
                </a:solidFill>
                <a:latin typeface="Gotham Regular" panose="02000604030000020004" pitchFamily="2" charset="0"/>
              </a:rPr>
              <a:t>Theo </a:t>
            </a:r>
            <a:r>
              <a:rPr lang="en-US" dirty="0" err="1">
                <a:solidFill>
                  <a:schemeClr val="accent3"/>
                </a:solidFill>
                <a:latin typeface="Gotham Regular" panose="02000604030000020004" pitchFamily="2" charset="0"/>
              </a:rPr>
              <a:t>yêu</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cầu</a:t>
            </a:r>
            <a:endParaRPr lang="en-US" dirty="0">
              <a:solidFill>
                <a:schemeClr val="accent3"/>
              </a:solidFill>
              <a:latin typeface="Gotham Regular" panose="02000604030000020004" pitchFamily="2" charset="0"/>
            </a:endParaRPr>
          </a:p>
          <a:p>
            <a:endParaRPr lang="en-US" dirty="0">
              <a:solidFill>
                <a:schemeClr val="accent3"/>
              </a:solidFill>
              <a:latin typeface="Gotham Regular" panose="02000604030000020004" pitchFamily="2" charset="0"/>
            </a:endParaRPr>
          </a:p>
          <a:p>
            <a:r>
              <a:rPr lang="en-US" dirty="0" err="1">
                <a:solidFill>
                  <a:schemeClr val="tx2"/>
                </a:solidFill>
              </a:rPr>
              <a:t>Phụ</a:t>
            </a:r>
            <a:r>
              <a:rPr lang="en-US" dirty="0">
                <a:solidFill>
                  <a:schemeClr val="tx2"/>
                </a:solidFill>
              </a:rPr>
              <a:t> </a:t>
            </a:r>
            <a:r>
              <a:rPr lang="en-US" dirty="0" err="1">
                <a:solidFill>
                  <a:schemeClr val="tx2"/>
                </a:solidFill>
              </a:rPr>
              <a:t>tùng</a:t>
            </a:r>
            <a:r>
              <a:rPr lang="en-US" dirty="0">
                <a:solidFill>
                  <a:schemeClr val="tx2"/>
                </a:solidFill>
              </a:rPr>
              <a:t> </a:t>
            </a:r>
            <a:r>
              <a:rPr lang="en-US" dirty="0" err="1">
                <a:solidFill>
                  <a:schemeClr val="tx2"/>
                </a:solidFill>
              </a:rPr>
              <a:t>thay</a:t>
            </a:r>
            <a:r>
              <a:rPr lang="en-US" dirty="0">
                <a:solidFill>
                  <a:schemeClr val="tx2"/>
                </a:solidFill>
              </a:rPr>
              <a:t> </a:t>
            </a:r>
            <a:r>
              <a:rPr lang="en-US" dirty="0" err="1">
                <a:solidFill>
                  <a:schemeClr val="tx2"/>
                </a:solidFill>
              </a:rPr>
              <a:t>thế</a:t>
            </a:r>
            <a:r>
              <a:rPr lang="en-US" dirty="0">
                <a:solidFill>
                  <a:schemeClr val="tx2"/>
                </a:solidFill>
              </a:rPr>
              <a:t>: </a:t>
            </a:r>
          </a:p>
          <a:p>
            <a:pPr marL="1028700" lvl="1" indent="-342900">
              <a:buFont typeface="Arial" panose="020B0604020202020204" pitchFamily="34" charset="0"/>
              <a:buChar char="•"/>
            </a:pPr>
            <a:r>
              <a:rPr lang="en-US" dirty="0" err="1">
                <a:solidFill>
                  <a:schemeClr val="accent3"/>
                </a:solidFill>
                <a:latin typeface="Gotham Regular" panose="02000604030000020004" pitchFamily="2" charset="0"/>
              </a:rPr>
              <a:t>Đơn</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đặt</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hàng</a:t>
            </a:r>
            <a:r>
              <a:rPr lang="en-US" dirty="0">
                <a:solidFill>
                  <a:schemeClr val="accent3"/>
                </a:solidFill>
                <a:latin typeface="Gotham Regular" panose="02000604030000020004" pitchFamily="2" charset="0"/>
              </a:rPr>
              <a:t>  </a:t>
            </a:r>
          </a:p>
        </p:txBody>
      </p:sp>
      <p:pic>
        <p:nvPicPr>
          <p:cNvPr id="13" name="Picture 12" descr="A group of people standing in a room  Description automatically generated">
            <a:hlinkClick r:id="rId5"/>
            <a:extLst>
              <a:ext uri="{FF2B5EF4-FFF2-40B4-BE49-F238E27FC236}">
                <a16:creationId xmlns:a16="http://schemas.microsoft.com/office/drawing/2014/main" id="{932E83C8-6933-4844-9821-E5C5A4CF6309}"/>
              </a:ext>
            </a:extLst>
          </p:cNvPr>
          <p:cNvPicPr>
            <a:picLocks noChangeAspect="1"/>
          </p:cNvPicPr>
          <p:nvPr/>
        </p:nvPicPr>
        <p:blipFill rotWithShape="1">
          <a:blip r:embed="rId6"/>
          <a:srcRect t="5045" r="2" b="2"/>
          <a:stretch/>
        </p:blipFill>
        <p:spPr>
          <a:xfrm>
            <a:off x="6492113" y="1010422"/>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custDataLst>
      <p:tags r:id="rId1"/>
    </p:custDataLst>
    <p:extLst>
      <p:ext uri="{BB962C8B-B14F-4D97-AF65-F5344CB8AC3E}">
        <p14:creationId xmlns:p14="http://schemas.microsoft.com/office/powerpoint/2010/main" val="146318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Giới thiệu: Xe lăn của chúng tôi</a:t>
            </a:r>
          </a:p>
        </p:txBody>
      </p:sp>
      <p:pic>
        <p:nvPicPr>
          <p:cNvPr id="3" name="Picture 2">
            <a:extLst>
              <a:ext uri="{FF2B5EF4-FFF2-40B4-BE49-F238E27FC236}">
                <a16:creationId xmlns:a16="http://schemas.microsoft.com/office/drawing/2014/main" id="{7E5B1F41-83A3-D24F-9D8B-E1E7F414A6BD}"/>
              </a:ext>
            </a:extLst>
          </p:cNvPr>
          <p:cNvPicPr>
            <a:picLocks noChangeAspect="1"/>
          </p:cNvPicPr>
          <p:nvPr/>
        </p:nvPicPr>
        <p:blipFill rotWithShape="1">
          <a:blip r:embed="rId4">
            <a:extLst>
              <a:ext uri="{28A0092B-C50C-407E-A947-70E740481C1C}">
                <a14:useLocalDpi xmlns:a14="http://schemas.microsoft.com/office/drawing/2010/main" val="0"/>
              </a:ext>
            </a:extLst>
          </a:blip>
          <a:srcRect l="853" t="10975" r="1739" b="6341"/>
          <a:stretch/>
        </p:blipFill>
        <p:spPr>
          <a:xfrm>
            <a:off x="1481551" y="1572933"/>
            <a:ext cx="7529209" cy="4260716"/>
          </a:xfrm>
          <a:prstGeom prst="rect">
            <a:avLst/>
          </a:prstGeom>
        </p:spPr>
      </p:pic>
    </p:spTree>
    <p:extLst>
      <p:ext uri="{BB962C8B-B14F-4D97-AF65-F5344CB8AC3E}">
        <p14:creationId xmlns:p14="http://schemas.microsoft.com/office/powerpoint/2010/main" val="3239041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5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FWM PRIMARY">
      <a:dk1>
        <a:srgbClr val="39547D"/>
      </a:dk1>
      <a:lt1>
        <a:srgbClr val="FFFFFF"/>
      </a:lt1>
      <a:dk2>
        <a:srgbClr val="2C4169"/>
      </a:dk2>
      <a:lt2>
        <a:srgbClr val="F8FBEE"/>
      </a:lt2>
      <a:accent1>
        <a:srgbClr val="C8DA2B"/>
      </a:accent1>
      <a:accent2>
        <a:srgbClr val="4B336B"/>
      </a:accent2>
      <a:accent3>
        <a:srgbClr val="23B1A8"/>
      </a:accent3>
      <a:accent4>
        <a:srgbClr val="808285"/>
      </a:accent4>
      <a:accent5>
        <a:srgbClr val="F8FBEE"/>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F96FD2-177E-5B44-8C2B-7D2C366423A2}" vid="{D657A90C-031C-BE41-9C0E-71F5988657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13523</TotalTime>
  <Words>2111</Words>
  <Application>Microsoft Office PowerPoint</Application>
  <PresentationFormat>Widescreen</PresentationFormat>
  <Paragraphs>406</Paragraphs>
  <Slides>50</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Calibri</vt:lpstr>
      <vt:lpstr>Gotham</vt:lpstr>
      <vt:lpstr>Gotham Medium Regular</vt:lpstr>
      <vt:lpstr>Gotham Regular</vt:lpstr>
      <vt:lpstr>Gotham-Bold</vt:lpstr>
      <vt:lpstr>Gotham-Book</vt:lpstr>
      <vt:lpstr>Gotham-Medium</vt:lpstr>
      <vt:lpstr>Wingdings</vt:lpstr>
      <vt:lpstr>Office Theme</vt:lpstr>
      <vt:lpstr>PowerPoint Presentation</vt:lpstr>
      <vt:lpstr>PowerPoint Presentation</vt:lpstr>
      <vt:lpstr>Thu phóng </vt:lpstr>
      <vt:lpstr>Nhật ký công tác </vt:lpstr>
      <vt:lpstr>Mục tiêu</vt:lpstr>
      <vt:lpstr>1.1 Giới thiệu </vt:lpstr>
      <vt:lpstr>Giới thiệu: Free Wheelchair Mission (Nhiệm vụ Xe lăn Miễn phí)</vt:lpstr>
      <vt:lpstr>Giới thiệu: Các công te nơ chứa hàng của chúng tôi </vt:lpstr>
      <vt:lpstr>Giới thiệu: Xe lăn của chúng tôi</vt:lpstr>
      <vt:lpstr>Giới thiệu: Tiêu chuẩn của chúng tôi</vt:lpstr>
      <vt:lpstr>Giới thiệu: Nguồn lực của chúng tôi </vt:lpstr>
      <vt:lpstr>Giới thiệu: Đặc thù của quốc gia</vt:lpstr>
      <vt:lpstr>1.2 Phân phối/Cung cấp </vt:lpstr>
      <vt:lpstr>Tài liệu</vt:lpstr>
      <vt:lpstr>Trước </vt:lpstr>
      <vt:lpstr>Trong </vt:lpstr>
      <vt:lpstr>Sau </vt:lpstr>
      <vt:lpstr>1.3 Người khuyết tật &amp; Tình trạng sức khỏe  </vt:lpstr>
      <vt:lpstr>Xác định &amp; Nguyên nhân</vt:lpstr>
      <vt:lpstr>Nhận thức của Người khuyết tật &amp; Ngôn ngữ</vt:lpstr>
      <vt:lpstr>Chẩn đoán &amp; Kịch bản </vt:lpstr>
      <vt:lpstr>Loét điểm tủy </vt:lpstr>
      <vt:lpstr>Loét điểm tủy (tiếp tục) </vt:lpstr>
      <vt:lpstr>1.4 Phù hợp </vt:lpstr>
      <vt:lpstr>Tính phù hợp chung </vt:lpstr>
      <vt:lpstr>Đánh giá: Việc Sắp xếp </vt:lpstr>
      <vt:lpstr>Đánh giá: Đơn đăng ký </vt:lpstr>
      <vt:lpstr>Đánh giá: số đo</vt:lpstr>
      <vt:lpstr>Đánh giá: số đo giản dị</vt:lpstr>
      <vt:lpstr>Chỉ định</vt:lpstr>
      <vt:lpstr>Giới thiệu đến chỗ khác </vt:lpstr>
      <vt:lpstr>Lắp ráp </vt:lpstr>
      <vt:lpstr>Nguồn lắp ráp  </vt:lpstr>
      <vt:lpstr>Điều chỉnh</vt:lpstr>
      <vt:lpstr>1.5 Đào tạo người dùng xe lăn </vt:lpstr>
      <vt:lpstr>Sổ tay Người dùng xe lăn </vt:lpstr>
      <vt:lpstr>Bài tập &amp; Thông tin trong việc làm giảm áp lực</vt:lpstr>
      <vt:lpstr>Chuyển giao</vt:lpstr>
      <vt:lpstr>Sự an toàn</vt:lpstr>
      <vt:lpstr>Kỹ năng vận động </vt:lpstr>
      <vt:lpstr>Bảo trì</vt:lpstr>
      <vt:lpstr>Thông điệp </vt:lpstr>
      <vt:lpstr>1.6 Theo dõi </vt:lpstr>
      <vt:lpstr>Cơ sở Dữ liệu &amp; Người giới thiệu  </vt:lpstr>
      <vt:lpstr>Báo cáo</vt:lpstr>
      <vt:lpstr>Kiểm tra chất lượng (QC)</vt:lpstr>
      <vt:lpstr>Theo dõi </vt:lpstr>
      <vt:lpstr>Hoàn tất! </vt:lpstr>
      <vt:lpstr>Phần tham khảo  </vt:lpstr>
      <vt:lpstr>Nguồn lực bổ sung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Nicole VanderZouwen</dc:creator>
  <cp:keywords/>
  <dc:description/>
  <cp:lastModifiedBy>Crystal Jackson</cp:lastModifiedBy>
  <cp:revision>169</cp:revision>
  <dcterms:created xsi:type="dcterms:W3CDTF">2019-03-01T19:17:59Z</dcterms:created>
  <dcterms:modified xsi:type="dcterms:W3CDTF">2019-12-02T21:50:47Z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58631C43-6774-43D0-B205-D31932D514E9</vt:lpwstr>
  </property>
  <property fmtid="{D5CDD505-2E9C-101B-9397-08002B2CF9AE}" pid="3" name="ArticulatePath">
    <vt:lpwstr>Draft Updated Training PPT- Remote 031319</vt:lpwstr>
  </property>
</Properties>
</file>