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4.xml" ContentType="application/vnd.openxmlformats-officedocument.presentationml.tags+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tags/tag38.xml" ContentType="application/vnd.openxmlformats-officedocument.presentationml.tags+xml"/>
  <Override PartName="/ppt/notesSlides/notesSlide40.xml" ContentType="application/vnd.openxmlformats-officedocument.presentationml.notesSlide+xml"/>
  <Override PartName="/ppt/tags/tag39.xml" ContentType="application/vnd.openxmlformats-officedocument.presentationml.tags+xml"/>
  <Override PartName="/ppt/notesSlides/notesSlide41.xml" ContentType="application/vnd.openxmlformats-officedocument.presentationml.notesSlide+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notesSlides/notesSlide43.xml" ContentType="application/vnd.openxmlformats-officedocument.presentationml.notesSlide+xml"/>
  <Override PartName="/ppt/tags/tag42.xml" ContentType="application/vnd.openxmlformats-officedocument.presentationml.tags+xml"/>
  <Override PartName="/ppt/notesSlides/notesSlide44.xml" ContentType="application/vnd.openxmlformats-officedocument.presentationml.notesSlide+xml"/>
  <Override PartName="/ppt/tags/tag43.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62" r:id="rId2"/>
    <p:sldId id="286" r:id="rId3"/>
    <p:sldId id="323" r:id="rId4"/>
    <p:sldId id="271" r:id="rId5"/>
    <p:sldId id="274" r:id="rId6"/>
    <p:sldId id="265" r:id="rId7"/>
    <p:sldId id="272" r:id="rId8"/>
    <p:sldId id="276" r:id="rId9"/>
    <p:sldId id="275" r:id="rId10"/>
    <p:sldId id="310" r:id="rId11"/>
    <p:sldId id="318" r:id="rId12"/>
    <p:sldId id="317" r:id="rId13"/>
    <p:sldId id="264" r:id="rId14"/>
    <p:sldId id="300" r:id="rId15"/>
    <p:sldId id="287" r:id="rId16"/>
    <p:sldId id="280" r:id="rId17"/>
    <p:sldId id="281" r:id="rId18"/>
    <p:sldId id="258" r:id="rId19"/>
    <p:sldId id="277" r:id="rId20"/>
    <p:sldId id="288" r:id="rId21"/>
    <p:sldId id="282" r:id="rId22"/>
    <p:sldId id="283" r:id="rId23"/>
    <p:sldId id="304" r:id="rId24"/>
    <p:sldId id="266" r:id="rId25"/>
    <p:sldId id="321" r:id="rId26"/>
    <p:sldId id="326" r:id="rId27"/>
    <p:sldId id="278" r:id="rId28"/>
    <p:sldId id="308" r:id="rId29"/>
    <p:sldId id="289" r:id="rId30"/>
    <p:sldId id="311" r:id="rId31"/>
    <p:sldId id="306" r:id="rId32"/>
    <p:sldId id="290" r:id="rId33"/>
    <p:sldId id="320" r:id="rId34"/>
    <p:sldId id="314" r:id="rId35"/>
    <p:sldId id="267" r:id="rId36"/>
    <p:sldId id="285" r:id="rId37"/>
    <p:sldId id="324" r:id="rId38"/>
    <p:sldId id="292" r:id="rId39"/>
    <p:sldId id="293" r:id="rId40"/>
    <p:sldId id="319" r:id="rId41"/>
    <p:sldId id="294" r:id="rId42"/>
    <p:sldId id="302" r:id="rId43"/>
    <p:sldId id="268" r:id="rId44"/>
    <p:sldId id="295" r:id="rId45"/>
    <p:sldId id="296" r:id="rId46"/>
    <p:sldId id="279" r:id="rId47"/>
    <p:sldId id="297" r:id="rId48"/>
    <p:sldId id="299" r:id="rId49"/>
    <p:sldId id="303" r:id="rId50"/>
    <p:sldId id="322" r:id="rId51"/>
  </p:sldIdLst>
  <p:sldSz cx="12192000" cy="6858000"/>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ystal Jackson" initials="CJ" lastIdx="1" clrIdx="0">
    <p:extLst>
      <p:ext uri="{19B8F6BF-5375-455C-9EA6-DF929625EA0E}">
        <p15:presenceInfo xmlns:p15="http://schemas.microsoft.com/office/powerpoint/2012/main" userId="S-1-5-21-2873478251-561255121-4085705315-27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3B1A8"/>
    <a:srgbClr val="4A33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08"/>
    <p:restoredTop sz="93524" autoAdjust="0"/>
  </p:normalViewPr>
  <p:slideViewPr>
    <p:cSldViewPr snapToGrid="0" snapToObjects="1">
      <p:cViewPr varScale="1">
        <p:scale>
          <a:sx n="67" d="100"/>
          <a:sy n="67" d="100"/>
        </p:scale>
        <p:origin x="46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57B44C-56A0-624C-9857-8893754A9F74}" type="doc">
      <dgm:prSet loTypeId="urn:microsoft.com/office/officeart/2005/8/layout/radial1" loCatId="relationship" qsTypeId="urn:microsoft.com/office/officeart/2005/8/quickstyle/simple1" qsCatId="simple" csTypeId="urn:microsoft.com/office/officeart/2005/8/colors/colorful3" csCatId="colorful" phldr="1"/>
      <dgm:spPr/>
      <dgm:t>
        <a:bodyPr/>
        <a:lstStyle/>
        <a:p>
          <a:endParaRPr lang="en-US"/>
        </a:p>
      </dgm:t>
    </dgm:pt>
    <dgm:pt modelId="{CF1B8CDB-143E-FB4F-B7F7-F9AFABB44E8A}">
      <dgm:prSet custT="1"/>
      <dgm:spPr/>
      <dgm:t>
        <a:bodyPr/>
        <a:lstStyle/>
        <a:p>
          <a:r>
            <a:rPr lang="en-US" sz="1100" b="1" dirty="0" err="1">
              <a:solidFill>
                <a:schemeClr val="bg1"/>
              </a:solidFill>
            </a:rPr>
            <a:t>Ibidufasha</a:t>
          </a:r>
          <a:endParaRPr lang="en-US" sz="1100" b="1" dirty="0">
            <a:solidFill>
              <a:schemeClr val="bg1"/>
            </a:solidFill>
          </a:endParaRPr>
        </a:p>
      </dgm:t>
    </dgm:pt>
    <dgm:pt modelId="{4209BD7A-8F31-E840-8D0E-4064F4EC1574}" type="parTrans" cxnId="{A0AE1D0B-5592-B14E-8226-A41792083FFF}">
      <dgm:prSet/>
      <dgm:spPr/>
      <dgm:t>
        <a:bodyPr/>
        <a:lstStyle/>
        <a:p>
          <a:endParaRPr lang="en-US" sz="1100" b="1">
            <a:solidFill>
              <a:schemeClr val="bg1"/>
            </a:solidFill>
          </a:endParaRPr>
        </a:p>
      </dgm:t>
    </dgm:pt>
    <dgm:pt modelId="{B36C0F67-B6DC-4848-9F28-95CB57F0568E}" type="sibTrans" cxnId="{A0AE1D0B-5592-B14E-8226-A41792083FFF}">
      <dgm:prSet/>
      <dgm:spPr/>
      <dgm:t>
        <a:bodyPr/>
        <a:lstStyle/>
        <a:p>
          <a:endParaRPr lang="en-US" sz="1100" b="1">
            <a:solidFill>
              <a:schemeClr val="bg1"/>
            </a:solidFill>
          </a:endParaRPr>
        </a:p>
      </dgm:t>
    </dgm:pt>
    <dgm:pt modelId="{1825D0FB-A4DE-8B4F-B20E-B167E3ED8638}">
      <dgm:prSet custT="1"/>
      <dgm:spPr/>
      <dgm:t>
        <a:bodyPr/>
        <a:lstStyle/>
        <a:p>
          <a:r>
            <a:rPr lang="en-US" sz="1100" b="1" i="0" dirty="0" err="1">
              <a:solidFill>
                <a:schemeClr val="bg1"/>
              </a:solidFill>
            </a:rPr>
            <a:t>Agatabo</a:t>
          </a:r>
          <a:r>
            <a:rPr lang="en-US" sz="1100" b="1" i="0" dirty="0">
              <a:solidFill>
                <a:schemeClr val="bg1"/>
              </a:solidFill>
            </a:rPr>
            <a:t> </a:t>
          </a:r>
          <a:r>
            <a:rPr lang="en-US" sz="1100" b="1" i="0" dirty="0" err="1">
              <a:solidFill>
                <a:schemeClr val="bg1"/>
              </a:solidFill>
            </a:rPr>
            <a:t>ndangabikorwa</a:t>
          </a:r>
          <a:r>
            <a:rPr lang="en-US" sz="1100" b="1" i="0" dirty="0">
              <a:solidFill>
                <a:schemeClr val="bg1"/>
              </a:solidFill>
            </a:rPr>
            <a:t> </a:t>
          </a:r>
          <a:endParaRPr lang="en-US" sz="1100" b="1" dirty="0">
            <a:solidFill>
              <a:schemeClr val="bg1"/>
            </a:solidFill>
          </a:endParaRPr>
        </a:p>
      </dgm:t>
    </dgm:pt>
    <dgm:pt modelId="{C562EBCC-2121-F341-BCBA-015934E24E9D}" type="parTrans" cxnId="{896AC278-27FE-3A4E-9A0E-C2FA477CAEB0}">
      <dgm:prSet custT="1"/>
      <dgm:spPr/>
      <dgm:t>
        <a:bodyPr/>
        <a:lstStyle/>
        <a:p>
          <a:endParaRPr lang="en-US" sz="1100" b="1">
            <a:solidFill>
              <a:schemeClr val="bg1"/>
            </a:solidFill>
          </a:endParaRPr>
        </a:p>
      </dgm:t>
    </dgm:pt>
    <dgm:pt modelId="{496B7000-5351-E94C-BF8A-01A122DBDAEE}" type="sibTrans" cxnId="{896AC278-27FE-3A4E-9A0E-C2FA477CAEB0}">
      <dgm:prSet/>
      <dgm:spPr/>
      <dgm:t>
        <a:bodyPr/>
        <a:lstStyle/>
        <a:p>
          <a:endParaRPr lang="en-US" sz="1100" b="1">
            <a:solidFill>
              <a:schemeClr val="bg1"/>
            </a:solidFill>
          </a:endParaRPr>
        </a:p>
      </dgm:t>
    </dgm:pt>
    <dgm:pt modelId="{F9D00582-5F03-B04E-AFBA-846B2371D5FB}">
      <dgm:prSet custT="1"/>
      <dgm:spPr/>
      <dgm:t>
        <a:bodyPr/>
        <a:lstStyle/>
        <a:p>
          <a:r>
            <a:rPr lang="en-US" sz="1100" b="1" i="0" dirty="0">
              <a:solidFill>
                <a:schemeClr val="bg1"/>
              </a:solidFill>
            </a:rPr>
            <a:t>Power</a:t>
          </a:r>
        </a:p>
        <a:p>
          <a:r>
            <a:rPr lang="en-US" sz="1100" b="1" i="0" dirty="0">
              <a:solidFill>
                <a:schemeClr val="bg1"/>
              </a:solidFill>
            </a:rPr>
            <a:t>Point</a:t>
          </a:r>
          <a:endParaRPr lang="en-US" sz="1100" b="1" dirty="0">
            <a:solidFill>
              <a:schemeClr val="bg1"/>
            </a:solidFill>
          </a:endParaRPr>
        </a:p>
      </dgm:t>
    </dgm:pt>
    <dgm:pt modelId="{84052140-87E9-0742-8B8B-440AA52E788B}" type="parTrans" cxnId="{305D2CEE-CE02-B44F-88DA-C01B58451525}">
      <dgm:prSet custT="1"/>
      <dgm:spPr/>
      <dgm:t>
        <a:bodyPr/>
        <a:lstStyle/>
        <a:p>
          <a:endParaRPr lang="en-US" sz="1100" b="1">
            <a:solidFill>
              <a:schemeClr val="bg1"/>
            </a:solidFill>
          </a:endParaRPr>
        </a:p>
      </dgm:t>
    </dgm:pt>
    <dgm:pt modelId="{44A9EAE1-F818-904F-BB2E-7844F7D5AACA}" type="sibTrans" cxnId="{305D2CEE-CE02-B44F-88DA-C01B58451525}">
      <dgm:prSet/>
      <dgm:spPr/>
      <dgm:t>
        <a:bodyPr/>
        <a:lstStyle/>
        <a:p>
          <a:endParaRPr lang="en-US" sz="1100" b="1">
            <a:solidFill>
              <a:schemeClr val="bg1"/>
            </a:solidFill>
          </a:endParaRPr>
        </a:p>
      </dgm:t>
    </dgm:pt>
    <dgm:pt modelId="{F7091AA0-A7A8-3148-976E-FF35EC3ABE12}">
      <dgm:prSet custT="1"/>
      <dgm:spPr/>
      <dgm:t>
        <a:bodyPr/>
        <a:lstStyle/>
        <a:p>
          <a:r>
            <a:rPr lang="en-US" sz="1100" b="1" dirty="0" err="1">
              <a:solidFill>
                <a:schemeClr val="bg1"/>
              </a:solidFill>
            </a:rPr>
            <a:t>Agatabo</a:t>
          </a:r>
          <a:r>
            <a:rPr lang="en-US" sz="1100" b="1" dirty="0">
              <a:solidFill>
                <a:schemeClr val="bg1"/>
              </a:solidFill>
            </a:rPr>
            <a:t>  </a:t>
          </a:r>
          <a:r>
            <a:rPr lang="en-US" sz="1100" b="1" dirty="0" err="1">
              <a:solidFill>
                <a:schemeClr val="bg1"/>
              </a:solidFill>
            </a:rPr>
            <a:t>kibanze</a:t>
          </a:r>
          <a:endParaRPr lang="en-US" sz="1100" b="1" dirty="0">
            <a:solidFill>
              <a:schemeClr val="bg1"/>
            </a:solidFill>
          </a:endParaRPr>
        </a:p>
      </dgm:t>
    </dgm:pt>
    <dgm:pt modelId="{700DBD7A-3937-994D-8D8C-453B119F86B7}" type="parTrans" cxnId="{B4C50817-BD05-EB4B-8F61-61FE2DD1A4DA}">
      <dgm:prSet custT="1"/>
      <dgm:spPr/>
      <dgm:t>
        <a:bodyPr/>
        <a:lstStyle/>
        <a:p>
          <a:endParaRPr lang="en-US" sz="1100" b="1">
            <a:solidFill>
              <a:schemeClr val="bg1"/>
            </a:solidFill>
          </a:endParaRPr>
        </a:p>
      </dgm:t>
    </dgm:pt>
    <dgm:pt modelId="{4EBF0CCE-B22C-214F-B136-AA5131ED2060}" type="sibTrans" cxnId="{B4C50817-BD05-EB4B-8F61-61FE2DD1A4DA}">
      <dgm:prSet/>
      <dgm:spPr/>
      <dgm:t>
        <a:bodyPr/>
        <a:lstStyle/>
        <a:p>
          <a:endParaRPr lang="en-US" sz="1100" b="1">
            <a:solidFill>
              <a:schemeClr val="bg1"/>
            </a:solidFill>
          </a:endParaRPr>
        </a:p>
      </dgm:t>
    </dgm:pt>
    <dgm:pt modelId="{C91E7885-B92F-6148-812A-C7054D192F4A}">
      <dgm:prSet custT="1"/>
      <dgm:spPr/>
      <dgm:t>
        <a:bodyPr/>
        <a:lstStyle/>
        <a:p>
          <a:r>
            <a:rPr lang="en-US" sz="1100" b="1" i="0" dirty="0" err="1">
              <a:solidFill>
                <a:schemeClr val="bg1"/>
              </a:solidFill>
            </a:rPr>
            <a:t>Ireresi</a:t>
          </a:r>
          <a:r>
            <a:rPr lang="en-US" sz="1100" b="1" i="0" dirty="0">
              <a:solidFill>
                <a:schemeClr val="bg1"/>
              </a:solidFill>
            </a:rPr>
            <a:t> zo </a:t>
          </a:r>
          <a:r>
            <a:rPr lang="en-US" sz="1100" b="1" i="0" dirty="0" err="1">
              <a:solidFill>
                <a:schemeClr val="bg1"/>
              </a:solidFill>
            </a:rPr>
            <a:t>kuri</a:t>
          </a:r>
          <a:r>
            <a:rPr lang="en-US" sz="1100" b="1" i="0" dirty="0">
              <a:solidFill>
                <a:schemeClr val="bg1"/>
              </a:solidFill>
            </a:rPr>
            <a:t> </a:t>
          </a:r>
          <a:r>
            <a:rPr lang="en-US" sz="1100" b="1" i="0" dirty="0" err="1">
              <a:solidFill>
                <a:schemeClr val="bg1"/>
              </a:solidFill>
            </a:rPr>
            <a:t>Youtube</a:t>
          </a:r>
          <a:endParaRPr lang="en-US" sz="1100" b="1" dirty="0">
            <a:solidFill>
              <a:schemeClr val="bg1"/>
            </a:solidFill>
          </a:endParaRPr>
        </a:p>
      </dgm:t>
    </dgm:pt>
    <dgm:pt modelId="{5194F1DB-38F4-4340-BBC0-987451E1FBC4}" type="parTrans" cxnId="{49BED4B0-245C-0A4A-84CE-7126BF2E5E52}">
      <dgm:prSet custT="1"/>
      <dgm:spPr/>
      <dgm:t>
        <a:bodyPr/>
        <a:lstStyle/>
        <a:p>
          <a:endParaRPr lang="en-US" sz="1100" b="1">
            <a:solidFill>
              <a:schemeClr val="bg1"/>
            </a:solidFill>
          </a:endParaRPr>
        </a:p>
      </dgm:t>
    </dgm:pt>
    <dgm:pt modelId="{94740D19-1DE9-B445-AFC0-C7938DFCB507}" type="sibTrans" cxnId="{49BED4B0-245C-0A4A-84CE-7126BF2E5E52}">
      <dgm:prSet/>
      <dgm:spPr/>
      <dgm:t>
        <a:bodyPr/>
        <a:lstStyle/>
        <a:p>
          <a:endParaRPr lang="en-US" sz="1100" b="1">
            <a:solidFill>
              <a:schemeClr val="bg1"/>
            </a:solidFill>
          </a:endParaRPr>
        </a:p>
      </dgm:t>
    </dgm:pt>
    <dgm:pt modelId="{CF617D29-1744-284F-9919-5B5712BAA140}">
      <dgm:prSet custT="1"/>
      <dgm:spPr/>
      <dgm:t>
        <a:bodyPr/>
        <a:lstStyle/>
        <a:p>
          <a:r>
            <a:rPr lang="en-US" sz="1100" b="1" i="0" dirty="0" err="1">
              <a:solidFill>
                <a:schemeClr val="bg1"/>
              </a:solidFill>
            </a:rPr>
            <a:t>Agatabo</a:t>
          </a:r>
          <a:r>
            <a:rPr lang="en-US" sz="1100" b="1" i="0" dirty="0">
              <a:solidFill>
                <a:schemeClr val="bg1"/>
              </a:solidFill>
            </a:rPr>
            <a:t> </a:t>
          </a:r>
          <a:r>
            <a:rPr lang="en-US" sz="1100" b="1" i="0" dirty="0" err="1">
              <a:solidFill>
                <a:schemeClr val="bg1"/>
              </a:solidFill>
            </a:rPr>
            <a:t>gafasha</a:t>
          </a:r>
          <a:r>
            <a:rPr lang="en-US" sz="1100" b="1" i="0" dirty="0">
              <a:solidFill>
                <a:schemeClr val="bg1"/>
              </a:solidFill>
            </a:rPr>
            <a:t> </a:t>
          </a:r>
          <a:r>
            <a:rPr lang="en-US" sz="1100" b="1" i="0" dirty="0" err="1">
              <a:solidFill>
                <a:schemeClr val="bg1"/>
              </a:solidFill>
            </a:rPr>
            <a:t>nyene</a:t>
          </a:r>
          <a:r>
            <a:rPr lang="en-US" sz="1100" b="1" i="0" dirty="0">
              <a:solidFill>
                <a:schemeClr val="bg1"/>
              </a:solidFill>
            </a:rPr>
            <a:t> </a:t>
          </a:r>
          <a:r>
            <a:rPr lang="en-US" sz="1100" b="1" i="0" dirty="0" err="1">
              <a:solidFill>
                <a:schemeClr val="bg1"/>
              </a:solidFill>
            </a:rPr>
            <a:t>kurikoresha</a:t>
          </a:r>
          <a:r>
            <a:rPr lang="en-US" sz="1100" b="1" i="0" dirty="0">
              <a:solidFill>
                <a:schemeClr val="bg1"/>
              </a:solidFill>
            </a:rPr>
            <a:t> </a:t>
          </a:r>
          <a:endParaRPr lang="en-US" sz="1100" b="1" dirty="0">
            <a:solidFill>
              <a:schemeClr val="bg1"/>
            </a:solidFill>
          </a:endParaRPr>
        </a:p>
      </dgm:t>
    </dgm:pt>
    <dgm:pt modelId="{2A37C877-B063-6C41-9C4F-11452E2AD8D9}" type="parTrans" cxnId="{E0B23538-C691-6C48-9261-BA76C05BC1BF}">
      <dgm:prSet custT="1"/>
      <dgm:spPr/>
      <dgm:t>
        <a:bodyPr/>
        <a:lstStyle/>
        <a:p>
          <a:endParaRPr lang="en-US" sz="1100" b="1">
            <a:solidFill>
              <a:schemeClr val="bg1"/>
            </a:solidFill>
          </a:endParaRPr>
        </a:p>
      </dgm:t>
    </dgm:pt>
    <dgm:pt modelId="{7AC0B622-539C-764C-8B8B-7451556B609F}" type="sibTrans" cxnId="{E0B23538-C691-6C48-9261-BA76C05BC1BF}">
      <dgm:prSet/>
      <dgm:spPr/>
      <dgm:t>
        <a:bodyPr/>
        <a:lstStyle/>
        <a:p>
          <a:endParaRPr lang="en-US" sz="1100" b="1">
            <a:solidFill>
              <a:schemeClr val="bg1"/>
            </a:solidFill>
          </a:endParaRPr>
        </a:p>
      </dgm:t>
    </dgm:pt>
    <dgm:pt modelId="{5E43A31B-C6A6-BF45-8104-9A324015E45E}">
      <dgm:prSet custT="1"/>
      <dgm:spPr/>
      <dgm:t>
        <a:bodyPr/>
        <a:lstStyle/>
        <a:p>
          <a:r>
            <a:rPr lang="en-US" sz="1100" b="1" dirty="0" err="1">
              <a:solidFill>
                <a:schemeClr val="bg1"/>
              </a:solidFill>
            </a:rPr>
            <a:t>Agatabo</a:t>
          </a:r>
          <a:r>
            <a:rPr lang="en-US" sz="1100" b="1" dirty="0">
              <a:solidFill>
                <a:schemeClr val="bg1"/>
              </a:solidFill>
            </a:rPr>
            <a:t> </a:t>
          </a:r>
          <a:r>
            <a:rPr lang="en-US" sz="1100" b="1" dirty="0" err="1">
              <a:solidFill>
                <a:schemeClr val="bg1"/>
              </a:solidFill>
            </a:rPr>
            <a:t>k’ubufasha</a:t>
          </a:r>
          <a:r>
            <a:rPr lang="en-US" sz="1100" b="1" dirty="0">
              <a:solidFill>
                <a:schemeClr val="bg1"/>
              </a:solidFill>
            </a:rPr>
            <a:t> mu </a:t>
          </a:r>
          <a:r>
            <a:rPr lang="en-US" sz="1100" b="1" dirty="0" err="1">
              <a:solidFill>
                <a:schemeClr val="bg1"/>
              </a:solidFill>
            </a:rPr>
            <a:t>guteranya</a:t>
          </a:r>
          <a:r>
            <a:rPr lang="en-US" sz="1100" b="1" dirty="0">
              <a:solidFill>
                <a:schemeClr val="bg1"/>
              </a:solidFill>
            </a:rPr>
            <a:t> </a:t>
          </a:r>
          <a:r>
            <a:rPr lang="en-US" sz="1100" b="1" dirty="0" err="1">
              <a:solidFill>
                <a:schemeClr val="bg1"/>
              </a:solidFill>
            </a:rPr>
            <a:t>ibihimba</a:t>
          </a:r>
          <a:endParaRPr lang="en-US" sz="1100" b="1" dirty="0">
            <a:solidFill>
              <a:schemeClr val="bg1"/>
            </a:solidFill>
          </a:endParaRPr>
        </a:p>
      </dgm:t>
    </dgm:pt>
    <dgm:pt modelId="{2065CAD8-AF6C-CB4A-9CAE-ED9645F6DE11}" type="parTrans" cxnId="{A058004D-B6C3-6844-95C0-8234C644E00A}">
      <dgm:prSet custT="1"/>
      <dgm:spPr/>
      <dgm:t>
        <a:bodyPr/>
        <a:lstStyle/>
        <a:p>
          <a:endParaRPr lang="en-US" sz="1100" b="1">
            <a:solidFill>
              <a:schemeClr val="bg1"/>
            </a:solidFill>
          </a:endParaRPr>
        </a:p>
      </dgm:t>
    </dgm:pt>
    <dgm:pt modelId="{B6996A4C-DA8A-7F4D-BAC8-CDC207E1B7C9}" type="sibTrans" cxnId="{A058004D-B6C3-6844-95C0-8234C644E00A}">
      <dgm:prSet/>
      <dgm:spPr/>
      <dgm:t>
        <a:bodyPr/>
        <a:lstStyle/>
        <a:p>
          <a:endParaRPr lang="en-US" sz="1100" b="1">
            <a:solidFill>
              <a:schemeClr val="bg1"/>
            </a:solidFill>
          </a:endParaRPr>
        </a:p>
      </dgm:t>
    </dgm:pt>
    <dgm:pt modelId="{21F29879-EB7C-2A4E-A260-B41E131B4B66}">
      <dgm:prSet custT="1"/>
      <dgm:spPr/>
      <dgm:t>
        <a:bodyPr/>
        <a:lstStyle/>
        <a:p>
          <a:r>
            <a:rPr lang="en-US" sz="1100" b="1" dirty="0" err="1">
              <a:solidFill>
                <a:schemeClr val="bg1"/>
              </a:solidFill>
            </a:rPr>
            <a:t>Ivyapa</a:t>
          </a:r>
          <a:r>
            <a:rPr lang="en-US" sz="1100" b="1" dirty="0">
              <a:solidFill>
                <a:schemeClr val="bg1"/>
              </a:solidFill>
            </a:rPr>
            <a:t> </a:t>
          </a:r>
          <a:r>
            <a:rPr lang="en-US" sz="1100" b="1" dirty="0" err="1">
              <a:solidFill>
                <a:schemeClr val="bg1"/>
              </a:solidFill>
            </a:rPr>
            <a:t>bito</a:t>
          </a:r>
          <a:r>
            <a:rPr lang="en-US" sz="1100" b="1" dirty="0">
              <a:solidFill>
                <a:schemeClr val="bg1"/>
              </a:solidFill>
            </a:rPr>
            <a:t> </a:t>
          </a:r>
          <a:r>
            <a:rPr lang="en-US" sz="1100" b="1" dirty="0" err="1">
              <a:solidFill>
                <a:schemeClr val="bg1"/>
              </a:solidFill>
            </a:rPr>
            <a:t>bito</a:t>
          </a:r>
          <a:endParaRPr lang="en-US" sz="1100" b="1" dirty="0">
            <a:solidFill>
              <a:schemeClr val="bg1"/>
            </a:solidFill>
          </a:endParaRPr>
        </a:p>
      </dgm:t>
    </dgm:pt>
    <dgm:pt modelId="{0A8511CD-BD63-BC4E-9476-B37497431C54}" type="parTrans" cxnId="{86CB00C5-D5BC-4C48-8A61-8062BD000D1A}">
      <dgm:prSet custT="1"/>
      <dgm:spPr/>
      <dgm:t>
        <a:bodyPr/>
        <a:lstStyle/>
        <a:p>
          <a:endParaRPr lang="en-US" sz="1100" b="1">
            <a:solidFill>
              <a:schemeClr val="bg1"/>
            </a:solidFill>
          </a:endParaRPr>
        </a:p>
      </dgm:t>
    </dgm:pt>
    <dgm:pt modelId="{F2B520A1-4E50-8149-B83C-863CAC76B72F}" type="sibTrans" cxnId="{86CB00C5-D5BC-4C48-8A61-8062BD000D1A}">
      <dgm:prSet/>
      <dgm:spPr/>
      <dgm:t>
        <a:bodyPr/>
        <a:lstStyle/>
        <a:p>
          <a:endParaRPr lang="en-US" sz="1100" b="1">
            <a:solidFill>
              <a:schemeClr val="bg1"/>
            </a:solidFill>
          </a:endParaRPr>
        </a:p>
      </dgm:t>
    </dgm:pt>
    <dgm:pt modelId="{7E329859-30C1-6247-83F0-BF7A5A62BF08}">
      <dgm:prSet custT="1"/>
      <dgm:spPr/>
      <dgm:t>
        <a:bodyPr/>
        <a:lstStyle/>
        <a:p>
          <a:r>
            <a:rPr lang="en-US" sz="1100" b="1" i="0" dirty="0" err="1">
              <a:solidFill>
                <a:schemeClr val="bg1"/>
              </a:solidFill>
            </a:rPr>
            <a:t>Akarorero</a:t>
          </a:r>
          <a:r>
            <a:rPr lang="en-US" sz="1100" b="1" i="0" dirty="0">
              <a:solidFill>
                <a:schemeClr val="bg1"/>
              </a:solidFill>
            </a:rPr>
            <a:t> </a:t>
          </a:r>
          <a:r>
            <a:rPr lang="en-US" sz="1100" b="1" i="0" dirty="0" err="1">
              <a:solidFill>
                <a:schemeClr val="bg1"/>
              </a:solidFill>
            </a:rPr>
            <a:t>kubuhinga</a:t>
          </a:r>
          <a:r>
            <a:rPr lang="en-US" sz="1100" b="1" i="0" dirty="0">
              <a:solidFill>
                <a:schemeClr val="bg1"/>
              </a:solidFill>
            </a:rPr>
            <a:t> </a:t>
          </a:r>
          <a:r>
            <a:rPr lang="en-US" sz="1100" b="1" i="0" dirty="0" err="1">
              <a:solidFill>
                <a:schemeClr val="bg1"/>
              </a:solidFill>
            </a:rPr>
            <a:t>bwo</a:t>
          </a:r>
          <a:r>
            <a:rPr lang="en-US" sz="1100" b="1" i="0" dirty="0">
              <a:solidFill>
                <a:schemeClr val="bg1"/>
              </a:solidFill>
            </a:rPr>
            <a:t> </a:t>
          </a:r>
          <a:r>
            <a:rPr lang="en-US" sz="1100" b="1" i="0" dirty="0" err="1">
              <a:solidFill>
                <a:schemeClr val="bg1"/>
              </a:solidFill>
            </a:rPr>
            <a:t>kubika</a:t>
          </a:r>
          <a:r>
            <a:rPr lang="en-US" sz="1100" b="1" i="0" dirty="0">
              <a:solidFill>
                <a:schemeClr val="bg1"/>
              </a:solidFill>
            </a:rPr>
            <a:t> </a:t>
          </a:r>
          <a:r>
            <a:rPr lang="en-US" sz="1100" b="1" i="0" dirty="0" err="1">
              <a:solidFill>
                <a:schemeClr val="bg1"/>
              </a:solidFill>
            </a:rPr>
            <a:t>munyabwonko</a:t>
          </a:r>
          <a:r>
            <a:rPr lang="en-US" sz="1100" b="1" i="0" dirty="0">
              <a:solidFill>
                <a:schemeClr val="bg1"/>
              </a:solidFill>
            </a:rPr>
            <a:t> </a:t>
          </a:r>
          <a:endParaRPr lang="en-US" sz="1100" b="1" dirty="0">
            <a:solidFill>
              <a:schemeClr val="bg1"/>
            </a:solidFill>
          </a:endParaRPr>
        </a:p>
      </dgm:t>
    </dgm:pt>
    <dgm:pt modelId="{CCAEE6BC-DCA8-C145-816B-87DC6102C04C}" type="parTrans" cxnId="{C8B3F2A1-9603-3B49-8849-97AB929C7CF8}">
      <dgm:prSet custT="1"/>
      <dgm:spPr/>
      <dgm:t>
        <a:bodyPr/>
        <a:lstStyle/>
        <a:p>
          <a:endParaRPr lang="en-US" sz="1100" b="1">
            <a:solidFill>
              <a:schemeClr val="bg1"/>
            </a:solidFill>
          </a:endParaRPr>
        </a:p>
      </dgm:t>
    </dgm:pt>
    <dgm:pt modelId="{0170D9D8-2F07-F340-98B8-757DE41C6F76}" type="sibTrans" cxnId="{C8B3F2A1-9603-3B49-8849-97AB929C7CF8}">
      <dgm:prSet/>
      <dgm:spPr/>
      <dgm:t>
        <a:bodyPr/>
        <a:lstStyle/>
        <a:p>
          <a:endParaRPr lang="en-US" sz="1100" b="1">
            <a:solidFill>
              <a:schemeClr val="bg1"/>
            </a:solidFill>
          </a:endParaRPr>
        </a:p>
      </dgm:t>
    </dgm:pt>
    <dgm:pt modelId="{01E2A3DD-6387-B343-8F70-D58DD40BAB0A}">
      <dgm:prSet custT="1"/>
      <dgm:spPr/>
      <dgm:t>
        <a:bodyPr/>
        <a:lstStyle/>
        <a:p>
          <a:r>
            <a:rPr lang="en-US" sz="1100" b="1" i="0" dirty="0" err="1">
              <a:solidFill>
                <a:schemeClr val="bg1"/>
              </a:solidFill>
            </a:rPr>
            <a:t>Urubuga</a:t>
          </a:r>
          <a:r>
            <a:rPr lang="en-US" sz="1100" b="1" i="0" dirty="0">
              <a:solidFill>
                <a:schemeClr val="bg1"/>
              </a:solidFill>
            </a:rPr>
            <a:t>  </a:t>
          </a:r>
          <a:endParaRPr lang="en-US" sz="1100" b="1" dirty="0">
            <a:solidFill>
              <a:schemeClr val="bg1"/>
            </a:solidFill>
          </a:endParaRPr>
        </a:p>
      </dgm:t>
    </dgm:pt>
    <dgm:pt modelId="{6B5FD078-DAEF-7A42-BCEB-D694B86AC0D5}" type="parTrans" cxnId="{D81582A6-F106-994C-9F3A-42B2BED57309}">
      <dgm:prSet custT="1"/>
      <dgm:spPr/>
      <dgm:t>
        <a:bodyPr/>
        <a:lstStyle/>
        <a:p>
          <a:endParaRPr lang="en-US" sz="1100" b="1">
            <a:solidFill>
              <a:schemeClr val="bg1"/>
            </a:solidFill>
          </a:endParaRPr>
        </a:p>
      </dgm:t>
    </dgm:pt>
    <dgm:pt modelId="{C8105028-0051-F445-9C50-15C9DE667615}" type="sibTrans" cxnId="{D81582A6-F106-994C-9F3A-42B2BED57309}">
      <dgm:prSet/>
      <dgm:spPr/>
      <dgm:t>
        <a:bodyPr/>
        <a:lstStyle/>
        <a:p>
          <a:endParaRPr lang="en-US" sz="1100" b="1">
            <a:solidFill>
              <a:schemeClr val="bg1"/>
            </a:solidFill>
          </a:endParaRPr>
        </a:p>
      </dgm:t>
    </dgm:pt>
    <dgm:pt modelId="{28D06E0B-333F-1E40-83FA-027E6F09F918}">
      <dgm:prSet custT="1"/>
      <dgm:spPr/>
      <dgm:t>
        <a:bodyPr/>
        <a:lstStyle/>
        <a:p>
          <a:r>
            <a:rPr lang="en-US" sz="1100" b="1" dirty="0" err="1">
              <a:solidFill>
                <a:schemeClr val="bg1"/>
              </a:solidFill>
            </a:rPr>
            <a:t>Ivyirwa</a:t>
          </a:r>
          <a:r>
            <a:rPr lang="en-US" sz="1100" b="1" dirty="0">
              <a:solidFill>
                <a:schemeClr val="bg1"/>
              </a:solidFill>
            </a:rPr>
            <a:t> </a:t>
          </a:r>
          <a:r>
            <a:rPr lang="en-US" sz="1100" b="1" dirty="0" err="1">
              <a:solidFill>
                <a:schemeClr val="bg1"/>
              </a:solidFill>
            </a:rPr>
            <a:t>wigira</a:t>
          </a:r>
          <a:r>
            <a:rPr lang="en-US" sz="1100" b="1" dirty="0">
              <a:solidFill>
                <a:schemeClr val="bg1"/>
              </a:solidFill>
            </a:rPr>
            <a:t> </a:t>
          </a:r>
          <a:r>
            <a:rPr lang="en-US" sz="1100" b="1" dirty="0" err="1">
              <a:solidFill>
                <a:schemeClr val="bg1"/>
              </a:solidFill>
            </a:rPr>
            <a:t>ku</a:t>
          </a:r>
          <a:r>
            <a:rPr lang="en-US" sz="1100" b="1" dirty="0">
              <a:solidFill>
                <a:schemeClr val="bg1"/>
              </a:solidFill>
            </a:rPr>
            <a:t> </a:t>
          </a:r>
          <a:r>
            <a:rPr lang="en-US" sz="1100" b="1" dirty="0" err="1">
              <a:solidFill>
                <a:schemeClr val="bg1"/>
              </a:solidFill>
            </a:rPr>
            <a:t>murongo</a:t>
          </a:r>
          <a:endParaRPr lang="en-US" sz="1100" b="1" dirty="0">
            <a:solidFill>
              <a:schemeClr val="bg1"/>
            </a:solidFill>
          </a:endParaRPr>
        </a:p>
      </dgm:t>
    </dgm:pt>
    <dgm:pt modelId="{1D10D6CE-03DE-E64F-95B7-A3F58E10E0C6}" type="parTrans" cxnId="{CF97857E-DB82-2A41-ACDC-2BB2CF6AB056}">
      <dgm:prSet custT="1"/>
      <dgm:spPr/>
      <dgm:t>
        <a:bodyPr/>
        <a:lstStyle/>
        <a:p>
          <a:endParaRPr lang="en-US" sz="1100" b="1">
            <a:solidFill>
              <a:schemeClr val="bg1"/>
            </a:solidFill>
          </a:endParaRPr>
        </a:p>
      </dgm:t>
    </dgm:pt>
    <dgm:pt modelId="{585540C8-1F11-9847-A0A7-2992670B25ED}" type="sibTrans" cxnId="{CF97857E-DB82-2A41-ACDC-2BB2CF6AB056}">
      <dgm:prSet/>
      <dgm:spPr/>
      <dgm:t>
        <a:bodyPr/>
        <a:lstStyle/>
        <a:p>
          <a:endParaRPr lang="en-US" sz="1100" b="1">
            <a:solidFill>
              <a:schemeClr val="bg1"/>
            </a:solidFill>
          </a:endParaRPr>
        </a:p>
      </dgm:t>
    </dgm:pt>
    <dgm:pt modelId="{F94F3C0C-C3ED-9042-A553-4EE472DDC0F8}">
      <dgm:prSet custT="1"/>
      <dgm:spPr/>
      <dgm:t>
        <a:bodyPr/>
        <a:lstStyle/>
        <a:p>
          <a:r>
            <a:rPr lang="en-US" sz="1100" b="1" i="0" dirty="0">
              <a:solidFill>
                <a:schemeClr val="bg1"/>
              </a:solidFill>
            </a:rPr>
            <a:t>Facebook</a:t>
          </a:r>
          <a:endParaRPr lang="en-US" sz="1100" b="1" dirty="0">
            <a:solidFill>
              <a:schemeClr val="bg1"/>
            </a:solidFill>
          </a:endParaRPr>
        </a:p>
      </dgm:t>
    </dgm:pt>
    <dgm:pt modelId="{9B7638C9-3E6A-C349-8504-2A499707A150}" type="parTrans" cxnId="{920423FE-D7CE-F740-85B3-6E7FFB2A5228}">
      <dgm:prSet custT="1"/>
      <dgm:spPr/>
      <dgm:t>
        <a:bodyPr/>
        <a:lstStyle/>
        <a:p>
          <a:endParaRPr lang="en-US" sz="1100" b="1">
            <a:solidFill>
              <a:schemeClr val="bg1"/>
            </a:solidFill>
          </a:endParaRPr>
        </a:p>
      </dgm:t>
    </dgm:pt>
    <dgm:pt modelId="{DDC20CC7-0654-8846-885E-42A0092036F6}" type="sibTrans" cxnId="{920423FE-D7CE-F740-85B3-6E7FFB2A5228}">
      <dgm:prSet/>
      <dgm:spPr/>
      <dgm:t>
        <a:bodyPr/>
        <a:lstStyle/>
        <a:p>
          <a:endParaRPr lang="en-US" sz="1100" b="1">
            <a:solidFill>
              <a:schemeClr val="bg1"/>
            </a:solidFill>
          </a:endParaRPr>
        </a:p>
      </dgm:t>
    </dgm:pt>
    <dgm:pt modelId="{0743F884-BA99-4341-ADE3-3F2E2B8EB0EE}" type="pres">
      <dgm:prSet presAssocID="{F957B44C-56A0-624C-9857-8893754A9F74}" presName="cycle" presStyleCnt="0">
        <dgm:presLayoutVars>
          <dgm:chMax val="1"/>
          <dgm:dir/>
          <dgm:animLvl val="ctr"/>
          <dgm:resizeHandles val="exact"/>
        </dgm:presLayoutVars>
      </dgm:prSet>
      <dgm:spPr/>
    </dgm:pt>
    <dgm:pt modelId="{ACF39583-69AB-F241-AEE5-7D3689694AB7}" type="pres">
      <dgm:prSet presAssocID="{CF1B8CDB-143E-FB4F-B7F7-F9AFABB44E8A}" presName="centerShape" presStyleLbl="node0" presStyleIdx="0" presStyleCnt="1" custScaleX="123441" custScaleY="118261"/>
      <dgm:spPr/>
    </dgm:pt>
    <dgm:pt modelId="{E4BE831D-D0D7-AF48-A78B-A223BB3B1648}" type="pres">
      <dgm:prSet presAssocID="{C562EBCC-2121-F341-BCBA-015934E24E9D}" presName="Name9" presStyleLbl="parChTrans1D2" presStyleIdx="0" presStyleCnt="11"/>
      <dgm:spPr/>
    </dgm:pt>
    <dgm:pt modelId="{B3CE0DE1-2C82-BD4B-BD3B-2150A9E42E6D}" type="pres">
      <dgm:prSet presAssocID="{C562EBCC-2121-F341-BCBA-015934E24E9D}" presName="connTx" presStyleLbl="parChTrans1D2" presStyleIdx="0" presStyleCnt="11"/>
      <dgm:spPr/>
    </dgm:pt>
    <dgm:pt modelId="{61767B73-3CBD-3845-9870-F31CC23787EA}" type="pres">
      <dgm:prSet presAssocID="{1825D0FB-A4DE-8B4F-B20E-B167E3ED8638}" presName="node" presStyleLbl="node1" presStyleIdx="0" presStyleCnt="11">
        <dgm:presLayoutVars>
          <dgm:bulletEnabled val="1"/>
        </dgm:presLayoutVars>
      </dgm:prSet>
      <dgm:spPr/>
    </dgm:pt>
    <dgm:pt modelId="{CD6FCF88-E4A3-0049-AA11-DF6CED172BBE}" type="pres">
      <dgm:prSet presAssocID="{84052140-87E9-0742-8B8B-440AA52E788B}" presName="Name9" presStyleLbl="parChTrans1D2" presStyleIdx="1" presStyleCnt="11"/>
      <dgm:spPr/>
    </dgm:pt>
    <dgm:pt modelId="{371D37E5-6F40-1648-82C6-3844EAF1F510}" type="pres">
      <dgm:prSet presAssocID="{84052140-87E9-0742-8B8B-440AA52E788B}" presName="connTx" presStyleLbl="parChTrans1D2" presStyleIdx="1" presStyleCnt="11"/>
      <dgm:spPr/>
    </dgm:pt>
    <dgm:pt modelId="{5F45A6F8-F8B9-0247-9BD5-F437E7A41C89}" type="pres">
      <dgm:prSet presAssocID="{F9D00582-5F03-B04E-AFBA-846B2371D5FB}" presName="node" presStyleLbl="node1" presStyleIdx="1" presStyleCnt="11">
        <dgm:presLayoutVars>
          <dgm:bulletEnabled val="1"/>
        </dgm:presLayoutVars>
      </dgm:prSet>
      <dgm:spPr/>
    </dgm:pt>
    <dgm:pt modelId="{0E60366D-AF63-FE49-BEE3-E4119CBC92AA}" type="pres">
      <dgm:prSet presAssocID="{700DBD7A-3937-994D-8D8C-453B119F86B7}" presName="Name9" presStyleLbl="parChTrans1D2" presStyleIdx="2" presStyleCnt="11"/>
      <dgm:spPr/>
    </dgm:pt>
    <dgm:pt modelId="{86CDD7E5-1930-1847-9DCC-45E01CB8B1B9}" type="pres">
      <dgm:prSet presAssocID="{700DBD7A-3937-994D-8D8C-453B119F86B7}" presName="connTx" presStyleLbl="parChTrans1D2" presStyleIdx="2" presStyleCnt="11"/>
      <dgm:spPr/>
    </dgm:pt>
    <dgm:pt modelId="{B756C9FC-CD1C-5C45-9E65-8A450296A047}" type="pres">
      <dgm:prSet presAssocID="{F7091AA0-A7A8-3148-976E-FF35EC3ABE12}" presName="node" presStyleLbl="node1" presStyleIdx="2" presStyleCnt="11">
        <dgm:presLayoutVars>
          <dgm:bulletEnabled val="1"/>
        </dgm:presLayoutVars>
      </dgm:prSet>
      <dgm:spPr/>
    </dgm:pt>
    <dgm:pt modelId="{0EDD2E07-B71B-544B-A5CD-A94BA775ED2A}" type="pres">
      <dgm:prSet presAssocID="{5194F1DB-38F4-4340-BBC0-987451E1FBC4}" presName="Name9" presStyleLbl="parChTrans1D2" presStyleIdx="3" presStyleCnt="11"/>
      <dgm:spPr/>
    </dgm:pt>
    <dgm:pt modelId="{4DEECADB-CCDC-6542-85C4-4F76E30F2610}" type="pres">
      <dgm:prSet presAssocID="{5194F1DB-38F4-4340-BBC0-987451E1FBC4}" presName="connTx" presStyleLbl="parChTrans1D2" presStyleIdx="3" presStyleCnt="11"/>
      <dgm:spPr/>
    </dgm:pt>
    <dgm:pt modelId="{FAA23D2B-0722-DB40-AB4D-B863131E5BF8}" type="pres">
      <dgm:prSet presAssocID="{C91E7885-B92F-6148-812A-C7054D192F4A}" presName="node" presStyleLbl="node1" presStyleIdx="3" presStyleCnt="11">
        <dgm:presLayoutVars>
          <dgm:bulletEnabled val="1"/>
        </dgm:presLayoutVars>
      </dgm:prSet>
      <dgm:spPr/>
    </dgm:pt>
    <dgm:pt modelId="{F8B5C31D-E4CA-9B49-9D5A-7E864502C07D}" type="pres">
      <dgm:prSet presAssocID="{2A37C877-B063-6C41-9C4F-11452E2AD8D9}" presName="Name9" presStyleLbl="parChTrans1D2" presStyleIdx="4" presStyleCnt="11"/>
      <dgm:spPr/>
    </dgm:pt>
    <dgm:pt modelId="{71B0C070-2A27-DE4A-ABDD-410F8396AD35}" type="pres">
      <dgm:prSet presAssocID="{2A37C877-B063-6C41-9C4F-11452E2AD8D9}" presName="connTx" presStyleLbl="parChTrans1D2" presStyleIdx="4" presStyleCnt="11"/>
      <dgm:spPr/>
    </dgm:pt>
    <dgm:pt modelId="{6637FC73-4272-D74F-835F-59566A91BAA1}" type="pres">
      <dgm:prSet presAssocID="{CF617D29-1744-284F-9919-5B5712BAA140}" presName="node" presStyleLbl="node1" presStyleIdx="4" presStyleCnt="11">
        <dgm:presLayoutVars>
          <dgm:bulletEnabled val="1"/>
        </dgm:presLayoutVars>
      </dgm:prSet>
      <dgm:spPr/>
    </dgm:pt>
    <dgm:pt modelId="{442C4A83-31E2-3C41-B182-4E6BA644E414}" type="pres">
      <dgm:prSet presAssocID="{2065CAD8-AF6C-CB4A-9CAE-ED9645F6DE11}" presName="Name9" presStyleLbl="parChTrans1D2" presStyleIdx="5" presStyleCnt="11"/>
      <dgm:spPr/>
    </dgm:pt>
    <dgm:pt modelId="{5C87358C-8189-7D44-A585-F4F6DDE0C736}" type="pres">
      <dgm:prSet presAssocID="{2065CAD8-AF6C-CB4A-9CAE-ED9645F6DE11}" presName="connTx" presStyleLbl="parChTrans1D2" presStyleIdx="5" presStyleCnt="11"/>
      <dgm:spPr/>
    </dgm:pt>
    <dgm:pt modelId="{6CBD9A9D-201B-404A-977C-26409C1A5995}" type="pres">
      <dgm:prSet presAssocID="{5E43A31B-C6A6-BF45-8104-9A324015E45E}" presName="node" presStyleLbl="node1" presStyleIdx="5" presStyleCnt="11">
        <dgm:presLayoutVars>
          <dgm:bulletEnabled val="1"/>
        </dgm:presLayoutVars>
      </dgm:prSet>
      <dgm:spPr/>
    </dgm:pt>
    <dgm:pt modelId="{C03E686D-8B66-4A45-84F5-B549506EC6F7}" type="pres">
      <dgm:prSet presAssocID="{0A8511CD-BD63-BC4E-9476-B37497431C54}" presName="Name9" presStyleLbl="parChTrans1D2" presStyleIdx="6" presStyleCnt="11"/>
      <dgm:spPr/>
    </dgm:pt>
    <dgm:pt modelId="{9E5CC41A-AE73-CD41-8D4E-94D8334503D9}" type="pres">
      <dgm:prSet presAssocID="{0A8511CD-BD63-BC4E-9476-B37497431C54}" presName="connTx" presStyleLbl="parChTrans1D2" presStyleIdx="6" presStyleCnt="11"/>
      <dgm:spPr/>
    </dgm:pt>
    <dgm:pt modelId="{8575E832-1700-D84D-8C8B-C1825A4E4E69}" type="pres">
      <dgm:prSet presAssocID="{21F29879-EB7C-2A4E-A260-B41E131B4B66}" presName="node" presStyleLbl="node1" presStyleIdx="6" presStyleCnt="11">
        <dgm:presLayoutVars>
          <dgm:bulletEnabled val="1"/>
        </dgm:presLayoutVars>
      </dgm:prSet>
      <dgm:spPr/>
    </dgm:pt>
    <dgm:pt modelId="{8A8D2C29-593C-514C-B77A-D69C584A0BD1}" type="pres">
      <dgm:prSet presAssocID="{CCAEE6BC-DCA8-C145-816B-87DC6102C04C}" presName="Name9" presStyleLbl="parChTrans1D2" presStyleIdx="7" presStyleCnt="11"/>
      <dgm:spPr/>
    </dgm:pt>
    <dgm:pt modelId="{683FB348-BA5F-7A41-B198-0AA8D6D15D47}" type="pres">
      <dgm:prSet presAssocID="{CCAEE6BC-DCA8-C145-816B-87DC6102C04C}" presName="connTx" presStyleLbl="parChTrans1D2" presStyleIdx="7" presStyleCnt="11"/>
      <dgm:spPr/>
    </dgm:pt>
    <dgm:pt modelId="{F13B4045-2D64-6548-AF6E-F4B071F8FD7E}" type="pres">
      <dgm:prSet presAssocID="{7E329859-30C1-6247-83F0-BF7A5A62BF08}" presName="node" presStyleLbl="node1" presStyleIdx="7" presStyleCnt="11">
        <dgm:presLayoutVars>
          <dgm:bulletEnabled val="1"/>
        </dgm:presLayoutVars>
      </dgm:prSet>
      <dgm:spPr/>
    </dgm:pt>
    <dgm:pt modelId="{EA75F213-ECB7-8540-89CC-1E438297DA51}" type="pres">
      <dgm:prSet presAssocID="{6B5FD078-DAEF-7A42-BCEB-D694B86AC0D5}" presName="Name9" presStyleLbl="parChTrans1D2" presStyleIdx="8" presStyleCnt="11"/>
      <dgm:spPr/>
    </dgm:pt>
    <dgm:pt modelId="{BE5644D8-7BF8-694D-882C-1A27329A8344}" type="pres">
      <dgm:prSet presAssocID="{6B5FD078-DAEF-7A42-BCEB-D694B86AC0D5}" presName="connTx" presStyleLbl="parChTrans1D2" presStyleIdx="8" presStyleCnt="11"/>
      <dgm:spPr/>
    </dgm:pt>
    <dgm:pt modelId="{83CA6764-B73C-4D41-8E33-C9EC4C998E51}" type="pres">
      <dgm:prSet presAssocID="{01E2A3DD-6387-B343-8F70-D58DD40BAB0A}" presName="node" presStyleLbl="node1" presStyleIdx="8" presStyleCnt="11">
        <dgm:presLayoutVars>
          <dgm:bulletEnabled val="1"/>
        </dgm:presLayoutVars>
      </dgm:prSet>
      <dgm:spPr/>
    </dgm:pt>
    <dgm:pt modelId="{B9174ECC-D2F4-FA48-ABC3-F629BC83B08C}" type="pres">
      <dgm:prSet presAssocID="{1D10D6CE-03DE-E64F-95B7-A3F58E10E0C6}" presName="Name9" presStyleLbl="parChTrans1D2" presStyleIdx="9" presStyleCnt="11"/>
      <dgm:spPr/>
    </dgm:pt>
    <dgm:pt modelId="{B546DA43-82E1-A543-97DC-35408BC8BDB3}" type="pres">
      <dgm:prSet presAssocID="{1D10D6CE-03DE-E64F-95B7-A3F58E10E0C6}" presName="connTx" presStyleLbl="parChTrans1D2" presStyleIdx="9" presStyleCnt="11"/>
      <dgm:spPr/>
    </dgm:pt>
    <dgm:pt modelId="{784DF7C1-54BE-FC41-94B5-06DE019A4797}" type="pres">
      <dgm:prSet presAssocID="{28D06E0B-333F-1E40-83FA-027E6F09F918}" presName="node" presStyleLbl="node1" presStyleIdx="9" presStyleCnt="11">
        <dgm:presLayoutVars>
          <dgm:bulletEnabled val="1"/>
        </dgm:presLayoutVars>
      </dgm:prSet>
      <dgm:spPr/>
    </dgm:pt>
    <dgm:pt modelId="{FEBF986B-B6C1-D94E-9A24-6CF67E4664A7}" type="pres">
      <dgm:prSet presAssocID="{9B7638C9-3E6A-C349-8504-2A499707A150}" presName="Name9" presStyleLbl="parChTrans1D2" presStyleIdx="10" presStyleCnt="11"/>
      <dgm:spPr/>
    </dgm:pt>
    <dgm:pt modelId="{2F9CDD39-BAA1-CE44-98D5-05E1F87B77C3}" type="pres">
      <dgm:prSet presAssocID="{9B7638C9-3E6A-C349-8504-2A499707A150}" presName="connTx" presStyleLbl="parChTrans1D2" presStyleIdx="10" presStyleCnt="11"/>
      <dgm:spPr/>
    </dgm:pt>
    <dgm:pt modelId="{0E19FFF1-7B09-484B-8EE0-819250BF8B93}" type="pres">
      <dgm:prSet presAssocID="{F94F3C0C-C3ED-9042-A553-4EE472DDC0F8}" presName="node" presStyleLbl="node1" presStyleIdx="10" presStyleCnt="11">
        <dgm:presLayoutVars>
          <dgm:bulletEnabled val="1"/>
        </dgm:presLayoutVars>
      </dgm:prSet>
      <dgm:spPr/>
    </dgm:pt>
  </dgm:ptLst>
  <dgm:cxnLst>
    <dgm:cxn modelId="{FE709B01-B68F-1B40-83DC-2FD644212A67}" type="presOf" srcId="{2065CAD8-AF6C-CB4A-9CAE-ED9645F6DE11}" destId="{442C4A83-31E2-3C41-B182-4E6BA644E414}" srcOrd="0" destOrd="0" presId="urn:microsoft.com/office/officeart/2005/8/layout/radial1"/>
    <dgm:cxn modelId="{AF509D0A-4BD5-9341-9367-1D5AB971F69C}" type="presOf" srcId="{9B7638C9-3E6A-C349-8504-2A499707A150}" destId="{FEBF986B-B6C1-D94E-9A24-6CF67E4664A7}" srcOrd="0" destOrd="0" presId="urn:microsoft.com/office/officeart/2005/8/layout/radial1"/>
    <dgm:cxn modelId="{A0AE1D0B-5592-B14E-8226-A41792083FFF}" srcId="{F957B44C-56A0-624C-9857-8893754A9F74}" destId="{CF1B8CDB-143E-FB4F-B7F7-F9AFABB44E8A}" srcOrd="0" destOrd="0" parTransId="{4209BD7A-8F31-E840-8D0E-4064F4EC1574}" sibTransId="{B36C0F67-B6DC-4848-9F28-95CB57F0568E}"/>
    <dgm:cxn modelId="{CAB1020D-3B38-F44C-8A81-A91CF2C97FDE}" type="presOf" srcId="{1D10D6CE-03DE-E64F-95B7-A3F58E10E0C6}" destId="{B546DA43-82E1-A543-97DC-35408BC8BDB3}" srcOrd="1" destOrd="0" presId="urn:microsoft.com/office/officeart/2005/8/layout/radial1"/>
    <dgm:cxn modelId="{E0A3470E-A49D-0F40-8576-E96F2412CDAA}" type="presOf" srcId="{5E43A31B-C6A6-BF45-8104-9A324015E45E}" destId="{6CBD9A9D-201B-404A-977C-26409C1A5995}" srcOrd="0" destOrd="0" presId="urn:microsoft.com/office/officeart/2005/8/layout/radial1"/>
    <dgm:cxn modelId="{B4C50817-BD05-EB4B-8F61-61FE2DD1A4DA}" srcId="{CF1B8CDB-143E-FB4F-B7F7-F9AFABB44E8A}" destId="{F7091AA0-A7A8-3148-976E-FF35EC3ABE12}" srcOrd="2" destOrd="0" parTransId="{700DBD7A-3937-994D-8D8C-453B119F86B7}" sibTransId="{4EBF0CCE-B22C-214F-B136-AA5131ED2060}"/>
    <dgm:cxn modelId="{DA9D511E-32D1-DC48-8148-FCCCE7667C7B}" type="presOf" srcId="{2A37C877-B063-6C41-9C4F-11452E2AD8D9}" destId="{71B0C070-2A27-DE4A-ABDD-410F8396AD35}" srcOrd="1" destOrd="0" presId="urn:microsoft.com/office/officeart/2005/8/layout/radial1"/>
    <dgm:cxn modelId="{0808CB29-5265-D640-A74D-65F3A8C292C7}" type="presOf" srcId="{1D10D6CE-03DE-E64F-95B7-A3F58E10E0C6}" destId="{B9174ECC-D2F4-FA48-ABC3-F629BC83B08C}" srcOrd="0" destOrd="0" presId="urn:microsoft.com/office/officeart/2005/8/layout/radial1"/>
    <dgm:cxn modelId="{377E2E2C-1B4F-F645-8CDA-ACE24F230EA4}" type="presOf" srcId="{F9D00582-5F03-B04E-AFBA-846B2371D5FB}" destId="{5F45A6F8-F8B9-0247-9BD5-F437E7A41C89}" srcOrd="0" destOrd="0" presId="urn:microsoft.com/office/officeart/2005/8/layout/radial1"/>
    <dgm:cxn modelId="{E0B23538-C691-6C48-9261-BA76C05BC1BF}" srcId="{CF1B8CDB-143E-FB4F-B7F7-F9AFABB44E8A}" destId="{CF617D29-1744-284F-9919-5B5712BAA140}" srcOrd="4" destOrd="0" parTransId="{2A37C877-B063-6C41-9C4F-11452E2AD8D9}" sibTransId="{7AC0B622-539C-764C-8B8B-7451556B609F}"/>
    <dgm:cxn modelId="{99AE2839-5999-014F-A3C5-F9DE01D220A0}" type="presOf" srcId="{5194F1DB-38F4-4340-BBC0-987451E1FBC4}" destId="{4DEECADB-CCDC-6542-85C4-4F76E30F2610}" srcOrd="1" destOrd="0" presId="urn:microsoft.com/office/officeart/2005/8/layout/radial1"/>
    <dgm:cxn modelId="{B8963E3A-DDA0-EF43-BCCB-0EF7D7E4C95A}" type="presOf" srcId="{700DBD7A-3937-994D-8D8C-453B119F86B7}" destId="{86CDD7E5-1930-1847-9DCC-45E01CB8B1B9}" srcOrd="1" destOrd="0" presId="urn:microsoft.com/office/officeart/2005/8/layout/radial1"/>
    <dgm:cxn modelId="{5F4D2262-5ED6-994B-B6E9-52CEB8B04040}" type="presOf" srcId="{F7091AA0-A7A8-3148-976E-FF35EC3ABE12}" destId="{B756C9FC-CD1C-5C45-9E65-8A450296A047}" srcOrd="0" destOrd="0" presId="urn:microsoft.com/office/officeart/2005/8/layout/radial1"/>
    <dgm:cxn modelId="{97BC8E45-7C16-E64B-88A8-4C6F42E1A35F}" type="presOf" srcId="{0A8511CD-BD63-BC4E-9476-B37497431C54}" destId="{9E5CC41A-AE73-CD41-8D4E-94D8334503D9}" srcOrd="1" destOrd="0" presId="urn:microsoft.com/office/officeart/2005/8/layout/radial1"/>
    <dgm:cxn modelId="{E6F24C66-95F7-454B-974A-971533341901}" type="presOf" srcId="{0A8511CD-BD63-BC4E-9476-B37497431C54}" destId="{C03E686D-8B66-4A45-84F5-B549506EC6F7}" srcOrd="0" destOrd="0" presId="urn:microsoft.com/office/officeart/2005/8/layout/radial1"/>
    <dgm:cxn modelId="{5C480F49-06B0-D745-97CD-737B8566EFD9}" type="presOf" srcId="{CCAEE6BC-DCA8-C145-816B-87DC6102C04C}" destId="{8A8D2C29-593C-514C-B77A-D69C584A0BD1}" srcOrd="0" destOrd="0" presId="urn:microsoft.com/office/officeart/2005/8/layout/radial1"/>
    <dgm:cxn modelId="{01B3254C-5331-9A45-B7CF-76CD4CC3B4DA}" type="presOf" srcId="{CCAEE6BC-DCA8-C145-816B-87DC6102C04C}" destId="{683FB348-BA5F-7A41-B198-0AA8D6D15D47}" srcOrd="1" destOrd="0" presId="urn:microsoft.com/office/officeart/2005/8/layout/radial1"/>
    <dgm:cxn modelId="{A058004D-B6C3-6844-95C0-8234C644E00A}" srcId="{CF1B8CDB-143E-FB4F-B7F7-F9AFABB44E8A}" destId="{5E43A31B-C6A6-BF45-8104-9A324015E45E}" srcOrd="5" destOrd="0" parTransId="{2065CAD8-AF6C-CB4A-9CAE-ED9645F6DE11}" sibTransId="{B6996A4C-DA8A-7F4D-BAC8-CDC207E1B7C9}"/>
    <dgm:cxn modelId="{6AD4756E-A904-9141-A039-85507182EBF4}" type="presOf" srcId="{28D06E0B-333F-1E40-83FA-027E6F09F918}" destId="{784DF7C1-54BE-FC41-94B5-06DE019A4797}" srcOrd="0" destOrd="0" presId="urn:microsoft.com/office/officeart/2005/8/layout/radial1"/>
    <dgm:cxn modelId="{85E9A870-4F7B-3C43-949F-1FD12FA79CA2}" type="presOf" srcId="{9B7638C9-3E6A-C349-8504-2A499707A150}" destId="{2F9CDD39-BAA1-CE44-98D5-05E1F87B77C3}" srcOrd="1" destOrd="0" presId="urn:microsoft.com/office/officeart/2005/8/layout/radial1"/>
    <dgm:cxn modelId="{5D595951-B5B6-F94F-A1B2-6A9C83B69E8A}" type="presOf" srcId="{6B5FD078-DAEF-7A42-BCEB-D694B86AC0D5}" destId="{EA75F213-ECB7-8540-89CC-1E438297DA51}" srcOrd="0" destOrd="0" presId="urn:microsoft.com/office/officeart/2005/8/layout/radial1"/>
    <dgm:cxn modelId="{896AC278-27FE-3A4E-9A0E-C2FA477CAEB0}" srcId="{CF1B8CDB-143E-FB4F-B7F7-F9AFABB44E8A}" destId="{1825D0FB-A4DE-8B4F-B20E-B167E3ED8638}" srcOrd="0" destOrd="0" parTransId="{C562EBCC-2121-F341-BCBA-015934E24E9D}" sibTransId="{496B7000-5351-E94C-BF8A-01A122DBDAEE}"/>
    <dgm:cxn modelId="{3B4CFD58-C407-5D42-A29C-E7B4197955E2}" type="presOf" srcId="{CF1B8CDB-143E-FB4F-B7F7-F9AFABB44E8A}" destId="{ACF39583-69AB-F241-AEE5-7D3689694AB7}" srcOrd="0" destOrd="0" presId="urn:microsoft.com/office/officeart/2005/8/layout/radial1"/>
    <dgm:cxn modelId="{8DDD7E7A-7A09-A74B-BCBA-46DACBDC589B}" type="presOf" srcId="{C91E7885-B92F-6148-812A-C7054D192F4A}" destId="{FAA23D2B-0722-DB40-AB4D-B863131E5BF8}" srcOrd="0" destOrd="0" presId="urn:microsoft.com/office/officeart/2005/8/layout/radial1"/>
    <dgm:cxn modelId="{5BBFD27D-D9A6-0C45-8146-36577C671EB1}" type="presOf" srcId="{01E2A3DD-6387-B343-8F70-D58DD40BAB0A}" destId="{83CA6764-B73C-4D41-8E33-C9EC4C998E51}" srcOrd="0" destOrd="0" presId="urn:microsoft.com/office/officeart/2005/8/layout/radial1"/>
    <dgm:cxn modelId="{CF97857E-DB82-2A41-ACDC-2BB2CF6AB056}" srcId="{CF1B8CDB-143E-FB4F-B7F7-F9AFABB44E8A}" destId="{28D06E0B-333F-1E40-83FA-027E6F09F918}" srcOrd="9" destOrd="0" parTransId="{1D10D6CE-03DE-E64F-95B7-A3F58E10E0C6}" sibTransId="{585540C8-1F11-9847-A0A7-2992670B25ED}"/>
    <dgm:cxn modelId="{648DEA83-5DE3-0643-8DA1-AE130965BB4F}" type="presOf" srcId="{7E329859-30C1-6247-83F0-BF7A5A62BF08}" destId="{F13B4045-2D64-6548-AF6E-F4B071F8FD7E}" srcOrd="0" destOrd="0" presId="urn:microsoft.com/office/officeart/2005/8/layout/radial1"/>
    <dgm:cxn modelId="{831A668B-BD3D-7441-8436-DBB6DB73A50E}" type="presOf" srcId="{6B5FD078-DAEF-7A42-BCEB-D694B86AC0D5}" destId="{BE5644D8-7BF8-694D-882C-1A27329A8344}" srcOrd="1" destOrd="0" presId="urn:microsoft.com/office/officeart/2005/8/layout/radial1"/>
    <dgm:cxn modelId="{4714388C-858A-0243-929E-9776E4205961}" type="presOf" srcId="{84052140-87E9-0742-8B8B-440AA52E788B}" destId="{371D37E5-6F40-1648-82C6-3844EAF1F510}" srcOrd="1" destOrd="0" presId="urn:microsoft.com/office/officeart/2005/8/layout/radial1"/>
    <dgm:cxn modelId="{B6BCFC8F-CB4A-D04A-AEE6-3F1892F9DBEF}" type="presOf" srcId="{5194F1DB-38F4-4340-BBC0-987451E1FBC4}" destId="{0EDD2E07-B71B-544B-A5CD-A94BA775ED2A}" srcOrd="0" destOrd="0" presId="urn:microsoft.com/office/officeart/2005/8/layout/radial1"/>
    <dgm:cxn modelId="{425CBF9A-DF51-974E-B2F3-15E92EB1B4BE}" type="presOf" srcId="{F94F3C0C-C3ED-9042-A553-4EE472DDC0F8}" destId="{0E19FFF1-7B09-484B-8EE0-819250BF8B93}" srcOrd="0" destOrd="0" presId="urn:microsoft.com/office/officeart/2005/8/layout/radial1"/>
    <dgm:cxn modelId="{5940F29C-A4FB-1F44-93D7-4963B191E70D}" type="presOf" srcId="{21F29879-EB7C-2A4E-A260-B41E131B4B66}" destId="{8575E832-1700-D84D-8C8B-C1825A4E4E69}" srcOrd="0" destOrd="0" presId="urn:microsoft.com/office/officeart/2005/8/layout/radial1"/>
    <dgm:cxn modelId="{C8B3F2A1-9603-3B49-8849-97AB929C7CF8}" srcId="{CF1B8CDB-143E-FB4F-B7F7-F9AFABB44E8A}" destId="{7E329859-30C1-6247-83F0-BF7A5A62BF08}" srcOrd="7" destOrd="0" parTransId="{CCAEE6BC-DCA8-C145-816B-87DC6102C04C}" sibTransId="{0170D9D8-2F07-F340-98B8-757DE41C6F76}"/>
    <dgm:cxn modelId="{D81582A6-F106-994C-9F3A-42B2BED57309}" srcId="{CF1B8CDB-143E-FB4F-B7F7-F9AFABB44E8A}" destId="{01E2A3DD-6387-B343-8F70-D58DD40BAB0A}" srcOrd="8" destOrd="0" parTransId="{6B5FD078-DAEF-7A42-BCEB-D694B86AC0D5}" sibTransId="{C8105028-0051-F445-9C50-15C9DE667615}"/>
    <dgm:cxn modelId="{010E40AC-6B98-1148-8B20-BCC630CB9D57}" type="presOf" srcId="{1825D0FB-A4DE-8B4F-B20E-B167E3ED8638}" destId="{61767B73-3CBD-3845-9870-F31CC23787EA}" srcOrd="0" destOrd="0" presId="urn:microsoft.com/office/officeart/2005/8/layout/radial1"/>
    <dgm:cxn modelId="{8F8384AE-E60E-414C-A45C-A3DF6C69BE28}" type="presOf" srcId="{F957B44C-56A0-624C-9857-8893754A9F74}" destId="{0743F884-BA99-4341-ADE3-3F2E2B8EB0EE}" srcOrd="0" destOrd="0" presId="urn:microsoft.com/office/officeart/2005/8/layout/radial1"/>
    <dgm:cxn modelId="{49BED4B0-245C-0A4A-84CE-7126BF2E5E52}" srcId="{CF1B8CDB-143E-FB4F-B7F7-F9AFABB44E8A}" destId="{C91E7885-B92F-6148-812A-C7054D192F4A}" srcOrd="3" destOrd="0" parTransId="{5194F1DB-38F4-4340-BBC0-987451E1FBC4}" sibTransId="{94740D19-1DE9-B445-AFC0-C7938DFCB507}"/>
    <dgm:cxn modelId="{38E867B1-E9C0-7D4C-AD85-72E976CF5FAB}" type="presOf" srcId="{C562EBCC-2121-F341-BCBA-015934E24E9D}" destId="{E4BE831D-D0D7-AF48-A78B-A223BB3B1648}" srcOrd="0" destOrd="0" presId="urn:microsoft.com/office/officeart/2005/8/layout/radial1"/>
    <dgm:cxn modelId="{F3EB74B6-6B13-0F40-8377-0C5047811E94}" type="presOf" srcId="{C562EBCC-2121-F341-BCBA-015934E24E9D}" destId="{B3CE0DE1-2C82-BD4B-BD3B-2150A9E42E6D}" srcOrd="1" destOrd="0" presId="urn:microsoft.com/office/officeart/2005/8/layout/radial1"/>
    <dgm:cxn modelId="{86CB00C5-D5BC-4C48-8A61-8062BD000D1A}" srcId="{CF1B8CDB-143E-FB4F-B7F7-F9AFABB44E8A}" destId="{21F29879-EB7C-2A4E-A260-B41E131B4B66}" srcOrd="6" destOrd="0" parTransId="{0A8511CD-BD63-BC4E-9476-B37497431C54}" sibTransId="{F2B520A1-4E50-8149-B83C-863CAC76B72F}"/>
    <dgm:cxn modelId="{ED7751CA-3761-C348-8759-F08A55973266}" type="presOf" srcId="{2065CAD8-AF6C-CB4A-9CAE-ED9645F6DE11}" destId="{5C87358C-8189-7D44-A585-F4F6DDE0C736}" srcOrd="1" destOrd="0" presId="urn:microsoft.com/office/officeart/2005/8/layout/radial1"/>
    <dgm:cxn modelId="{36571ACF-B871-114D-97D6-05809316CFAD}" type="presOf" srcId="{84052140-87E9-0742-8B8B-440AA52E788B}" destId="{CD6FCF88-E4A3-0049-AA11-DF6CED172BBE}" srcOrd="0" destOrd="0" presId="urn:microsoft.com/office/officeart/2005/8/layout/radial1"/>
    <dgm:cxn modelId="{13C04FDA-A981-5543-BED0-534136FEA7F5}" type="presOf" srcId="{700DBD7A-3937-994D-8D8C-453B119F86B7}" destId="{0E60366D-AF63-FE49-BEE3-E4119CBC92AA}" srcOrd="0" destOrd="0" presId="urn:microsoft.com/office/officeart/2005/8/layout/radial1"/>
    <dgm:cxn modelId="{305D2CEE-CE02-B44F-88DA-C01B58451525}" srcId="{CF1B8CDB-143E-FB4F-B7F7-F9AFABB44E8A}" destId="{F9D00582-5F03-B04E-AFBA-846B2371D5FB}" srcOrd="1" destOrd="0" parTransId="{84052140-87E9-0742-8B8B-440AA52E788B}" sibTransId="{44A9EAE1-F818-904F-BB2E-7844F7D5AACA}"/>
    <dgm:cxn modelId="{9C228DEE-288A-8849-9755-4DC7DEE63D67}" type="presOf" srcId="{2A37C877-B063-6C41-9C4F-11452E2AD8D9}" destId="{F8B5C31D-E4CA-9B49-9D5A-7E864502C07D}" srcOrd="0" destOrd="0" presId="urn:microsoft.com/office/officeart/2005/8/layout/radial1"/>
    <dgm:cxn modelId="{0D4EBBFB-E0F9-9541-A29F-868C555B7C05}" type="presOf" srcId="{CF617D29-1744-284F-9919-5B5712BAA140}" destId="{6637FC73-4272-D74F-835F-59566A91BAA1}" srcOrd="0" destOrd="0" presId="urn:microsoft.com/office/officeart/2005/8/layout/radial1"/>
    <dgm:cxn modelId="{920423FE-D7CE-F740-85B3-6E7FFB2A5228}" srcId="{CF1B8CDB-143E-FB4F-B7F7-F9AFABB44E8A}" destId="{F94F3C0C-C3ED-9042-A553-4EE472DDC0F8}" srcOrd="10" destOrd="0" parTransId="{9B7638C9-3E6A-C349-8504-2A499707A150}" sibTransId="{DDC20CC7-0654-8846-885E-42A0092036F6}"/>
    <dgm:cxn modelId="{B2B3E6E5-C43A-A741-A694-A37053FE6A8A}" type="presParOf" srcId="{0743F884-BA99-4341-ADE3-3F2E2B8EB0EE}" destId="{ACF39583-69AB-F241-AEE5-7D3689694AB7}" srcOrd="0" destOrd="0" presId="urn:microsoft.com/office/officeart/2005/8/layout/radial1"/>
    <dgm:cxn modelId="{A1512578-D070-9943-96E5-478D10E5D799}" type="presParOf" srcId="{0743F884-BA99-4341-ADE3-3F2E2B8EB0EE}" destId="{E4BE831D-D0D7-AF48-A78B-A223BB3B1648}" srcOrd="1" destOrd="0" presId="urn:microsoft.com/office/officeart/2005/8/layout/radial1"/>
    <dgm:cxn modelId="{BA2EE3AF-6373-0D44-82DB-B184398D0360}" type="presParOf" srcId="{E4BE831D-D0D7-AF48-A78B-A223BB3B1648}" destId="{B3CE0DE1-2C82-BD4B-BD3B-2150A9E42E6D}" srcOrd="0" destOrd="0" presId="urn:microsoft.com/office/officeart/2005/8/layout/radial1"/>
    <dgm:cxn modelId="{47915377-D3E3-4B40-B10F-F72228C50BF4}" type="presParOf" srcId="{0743F884-BA99-4341-ADE3-3F2E2B8EB0EE}" destId="{61767B73-3CBD-3845-9870-F31CC23787EA}" srcOrd="2" destOrd="0" presId="urn:microsoft.com/office/officeart/2005/8/layout/radial1"/>
    <dgm:cxn modelId="{139CAB69-E972-4149-B375-43A656EC1BD8}" type="presParOf" srcId="{0743F884-BA99-4341-ADE3-3F2E2B8EB0EE}" destId="{CD6FCF88-E4A3-0049-AA11-DF6CED172BBE}" srcOrd="3" destOrd="0" presId="urn:microsoft.com/office/officeart/2005/8/layout/radial1"/>
    <dgm:cxn modelId="{DD4D5D69-8622-F84A-9D45-6D2F5E339CD7}" type="presParOf" srcId="{CD6FCF88-E4A3-0049-AA11-DF6CED172BBE}" destId="{371D37E5-6F40-1648-82C6-3844EAF1F510}" srcOrd="0" destOrd="0" presId="urn:microsoft.com/office/officeart/2005/8/layout/radial1"/>
    <dgm:cxn modelId="{73610FA3-7E4A-EE42-B159-4E22B3789D41}" type="presParOf" srcId="{0743F884-BA99-4341-ADE3-3F2E2B8EB0EE}" destId="{5F45A6F8-F8B9-0247-9BD5-F437E7A41C89}" srcOrd="4" destOrd="0" presId="urn:microsoft.com/office/officeart/2005/8/layout/radial1"/>
    <dgm:cxn modelId="{4BABA1BC-CB8B-934C-AB44-82A1021C4796}" type="presParOf" srcId="{0743F884-BA99-4341-ADE3-3F2E2B8EB0EE}" destId="{0E60366D-AF63-FE49-BEE3-E4119CBC92AA}" srcOrd="5" destOrd="0" presId="urn:microsoft.com/office/officeart/2005/8/layout/radial1"/>
    <dgm:cxn modelId="{17ADCF23-4F35-CA48-B20D-9D65C2BD1A08}" type="presParOf" srcId="{0E60366D-AF63-FE49-BEE3-E4119CBC92AA}" destId="{86CDD7E5-1930-1847-9DCC-45E01CB8B1B9}" srcOrd="0" destOrd="0" presId="urn:microsoft.com/office/officeart/2005/8/layout/radial1"/>
    <dgm:cxn modelId="{753D9647-EC8C-2345-91D8-2DE84AFE5467}" type="presParOf" srcId="{0743F884-BA99-4341-ADE3-3F2E2B8EB0EE}" destId="{B756C9FC-CD1C-5C45-9E65-8A450296A047}" srcOrd="6" destOrd="0" presId="urn:microsoft.com/office/officeart/2005/8/layout/radial1"/>
    <dgm:cxn modelId="{D37F26DE-082A-3E43-82DC-44180431BCE9}" type="presParOf" srcId="{0743F884-BA99-4341-ADE3-3F2E2B8EB0EE}" destId="{0EDD2E07-B71B-544B-A5CD-A94BA775ED2A}" srcOrd="7" destOrd="0" presId="urn:microsoft.com/office/officeart/2005/8/layout/radial1"/>
    <dgm:cxn modelId="{C086BEB8-AF06-EF4F-A3C1-8FF93F71CD39}" type="presParOf" srcId="{0EDD2E07-B71B-544B-A5CD-A94BA775ED2A}" destId="{4DEECADB-CCDC-6542-85C4-4F76E30F2610}" srcOrd="0" destOrd="0" presId="urn:microsoft.com/office/officeart/2005/8/layout/radial1"/>
    <dgm:cxn modelId="{11C988A2-674F-2747-8ABD-AE5268AC5770}" type="presParOf" srcId="{0743F884-BA99-4341-ADE3-3F2E2B8EB0EE}" destId="{FAA23D2B-0722-DB40-AB4D-B863131E5BF8}" srcOrd="8" destOrd="0" presId="urn:microsoft.com/office/officeart/2005/8/layout/radial1"/>
    <dgm:cxn modelId="{F48DEABE-8634-5246-A6A4-72FFFA116F71}" type="presParOf" srcId="{0743F884-BA99-4341-ADE3-3F2E2B8EB0EE}" destId="{F8B5C31D-E4CA-9B49-9D5A-7E864502C07D}" srcOrd="9" destOrd="0" presId="urn:microsoft.com/office/officeart/2005/8/layout/radial1"/>
    <dgm:cxn modelId="{24376D50-A99E-5043-8FC1-6FF196345B30}" type="presParOf" srcId="{F8B5C31D-E4CA-9B49-9D5A-7E864502C07D}" destId="{71B0C070-2A27-DE4A-ABDD-410F8396AD35}" srcOrd="0" destOrd="0" presId="urn:microsoft.com/office/officeart/2005/8/layout/radial1"/>
    <dgm:cxn modelId="{E9AC8952-61CB-004E-8771-4A8BB9315BF3}" type="presParOf" srcId="{0743F884-BA99-4341-ADE3-3F2E2B8EB0EE}" destId="{6637FC73-4272-D74F-835F-59566A91BAA1}" srcOrd="10" destOrd="0" presId="urn:microsoft.com/office/officeart/2005/8/layout/radial1"/>
    <dgm:cxn modelId="{A809ED9B-74F6-8744-ABC3-90FEF0063F5E}" type="presParOf" srcId="{0743F884-BA99-4341-ADE3-3F2E2B8EB0EE}" destId="{442C4A83-31E2-3C41-B182-4E6BA644E414}" srcOrd="11" destOrd="0" presId="urn:microsoft.com/office/officeart/2005/8/layout/radial1"/>
    <dgm:cxn modelId="{27968625-7DFC-5A48-A9B2-FE5E48E54DF1}" type="presParOf" srcId="{442C4A83-31E2-3C41-B182-4E6BA644E414}" destId="{5C87358C-8189-7D44-A585-F4F6DDE0C736}" srcOrd="0" destOrd="0" presId="urn:microsoft.com/office/officeart/2005/8/layout/radial1"/>
    <dgm:cxn modelId="{78293C0F-CD77-2341-BD6F-326D9E893AD6}" type="presParOf" srcId="{0743F884-BA99-4341-ADE3-3F2E2B8EB0EE}" destId="{6CBD9A9D-201B-404A-977C-26409C1A5995}" srcOrd="12" destOrd="0" presId="urn:microsoft.com/office/officeart/2005/8/layout/radial1"/>
    <dgm:cxn modelId="{199C6C2A-C083-F241-8C44-C548C6262F7D}" type="presParOf" srcId="{0743F884-BA99-4341-ADE3-3F2E2B8EB0EE}" destId="{C03E686D-8B66-4A45-84F5-B549506EC6F7}" srcOrd="13" destOrd="0" presId="urn:microsoft.com/office/officeart/2005/8/layout/radial1"/>
    <dgm:cxn modelId="{B537139A-CD4C-194F-A30C-7D9A1BF8990A}" type="presParOf" srcId="{C03E686D-8B66-4A45-84F5-B549506EC6F7}" destId="{9E5CC41A-AE73-CD41-8D4E-94D8334503D9}" srcOrd="0" destOrd="0" presId="urn:microsoft.com/office/officeart/2005/8/layout/radial1"/>
    <dgm:cxn modelId="{6BA2489A-BB2A-4D49-B933-82871DEFA7F6}" type="presParOf" srcId="{0743F884-BA99-4341-ADE3-3F2E2B8EB0EE}" destId="{8575E832-1700-D84D-8C8B-C1825A4E4E69}" srcOrd="14" destOrd="0" presId="urn:microsoft.com/office/officeart/2005/8/layout/radial1"/>
    <dgm:cxn modelId="{425E7473-4DAA-2149-9EAF-F4B4A2A112D2}" type="presParOf" srcId="{0743F884-BA99-4341-ADE3-3F2E2B8EB0EE}" destId="{8A8D2C29-593C-514C-B77A-D69C584A0BD1}" srcOrd="15" destOrd="0" presId="urn:microsoft.com/office/officeart/2005/8/layout/radial1"/>
    <dgm:cxn modelId="{E16F37B9-45E8-584D-8CA7-04EE9D3876C3}" type="presParOf" srcId="{8A8D2C29-593C-514C-B77A-D69C584A0BD1}" destId="{683FB348-BA5F-7A41-B198-0AA8D6D15D47}" srcOrd="0" destOrd="0" presId="urn:microsoft.com/office/officeart/2005/8/layout/radial1"/>
    <dgm:cxn modelId="{7D3AE7B8-57A0-724E-9B06-6E031CB13203}" type="presParOf" srcId="{0743F884-BA99-4341-ADE3-3F2E2B8EB0EE}" destId="{F13B4045-2D64-6548-AF6E-F4B071F8FD7E}" srcOrd="16" destOrd="0" presId="urn:microsoft.com/office/officeart/2005/8/layout/radial1"/>
    <dgm:cxn modelId="{38DC7918-2BA4-EE4B-A04E-32EC0CC94235}" type="presParOf" srcId="{0743F884-BA99-4341-ADE3-3F2E2B8EB0EE}" destId="{EA75F213-ECB7-8540-89CC-1E438297DA51}" srcOrd="17" destOrd="0" presId="urn:microsoft.com/office/officeart/2005/8/layout/radial1"/>
    <dgm:cxn modelId="{72D66E1B-5C3B-7642-8B49-ECA389239895}" type="presParOf" srcId="{EA75F213-ECB7-8540-89CC-1E438297DA51}" destId="{BE5644D8-7BF8-694D-882C-1A27329A8344}" srcOrd="0" destOrd="0" presId="urn:microsoft.com/office/officeart/2005/8/layout/radial1"/>
    <dgm:cxn modelId="{F34F65EF-8723-6740-AA12-8EC5397D64C0}" type="presParOf" srcId="{0743F884-BA99-4341-ADE3-3F2E2B8EB0EE}" destId="{83CA6764-B73C-4D41-8E33-C9EC4C998E51}" srcOrd="18" destOrd="0" presId="urn:microsoft.com/office/officeart/2005/8/layout/radial1"/>
    <dgm:cxn modelId="{E3F7C067-5D96-1142-8203-EA397EA41834}" type="presParOf" srcId="{0743F884-BA99-4341-ADE3-3F2E2B8EB0EE}" destId="{B9174ECC-D2F4-FA48-ABC3-F629BC83B08C}" srcOrd="19" destOrd="0" presId="urn:microsoft.com/office/officeart/2005/8/layout/radial1"/>
    <dgm:cxn modelId="{93B63A46-C39D-0C42-97BC-CD028AF7FB10}" type="presParOf" srcId="{B9174ECC-D2F4-FA48-ABC3-F629BC83B08C}" destId="{B546DA43-82E1-A543-97DC-35408BC8BDB3}" srcOrd="0" destOrd="0" presId="urn:microsoft.com/office/officeart/2005/8/layout/radial1"/>
    <dgm:cxn modelId="{66D5A0B7-C95F-0D40-83E0-CEFB8EA32FD5}" type="presParOf" srcId="{0743F884-BA99-4341-ADE3-3F2E2B8EB0EE}" destId="{784DF7C1-54BE-FC41-94B5-06DE019A4797}" srcOrd="20" destOrd="0" presId="urn:microsoft.com/office/officeart/2005/8/layout/radial1"/>
    <dgm:cxn modelId="{0445F7DD-047F-0A48-8CBA-ED3767625026}" type="presParOf" srcId="{0743F884-BA99-4341-ADE3-3F2E2B8EB0EE}" destId="{FEBF986B-B6C1-D94E-9A24-6CF67E4664A7}" srcOrd="21" destOrd="0" presId="urn:microsoft.com/office/officeart/2005/8/layout/radial1"/>
    <dgm:cxn modelId="{01436F50-C937-4D46-A37A-4AD3CB3B277A}" type="presParOf" srcId="{FEBF986B-B6C1-D94E-9A24-6CF67E4664A7}" destId="{2F9CDD39-BAA1-CE44-98D5-05E1F87B77C3}" srcOrd="0" destOrd="0" presId="urn:microsoft.com/office/officeart/2005/8/layout/radial1"/>
    <dgm:cxn modelId="{D6164800-F2DD-F946-BFE7-C944C516F02A}" type="presParOf" srcId="{0743F884-BA99-4341-ADE3-3F2E2B8EB0EE}" destId="{0E19FFF1-7B09-484B-8EE0-819250BF8B93}" srcOrd="22"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79BFB2-B679-794A-9C73-FEB3E23CD103}" type="doc">
      <dgm:prSet loTypeId="urn:microsoft.com/office/officeart/2005/8/layout/hProcess9" loCatId="process" qsTypeId="urn:microsoft.com/office/officeart/2005/8/quickstyle/simple1" qsCatId="simple" csTypeId="urn:microsoft.com/office/officeart/2005/8/colors/accent3_1" csCatId="accent3" phldr="1"/>
      <dgm:spPr/>
      <dgm:t>
        <a:bodyPr/>
        <a:lstStyle/>
        <a:p>
          <a:endParaRPr lang="en-US"/>
        </a:p>
      </dgm:t>
    </dgm:pt>
    <dgm:pt modelId="{8D53100F-8D7D-2843-A5AB-FB35F0F7767C}">
      <dgm:prSet custT="1"/>
      <dgm:spPr/>
      <dgm:t>
        <a:bodyPr/>
        <a:lstStyle/>
        <a:p>
          <a:r>
            <a:rPr lang="en-US" sz="1800" b="0" i="0" dirty="0" err="1">
              <a:latin typeface="Gotham Medium Regular" panose="02000604030000020004" pitchFamily="2" charset="0"/>
            </a:rPr>
            <a:t>Kubaza</a:t>
          </a:r>
          <a:r>
            <a:rPr lang="en-US" sz="1800" b="0" i="0" dirty="0">
              <a:latin typeface="Gotham Medium Regular" panose="02000604030000020004" pitchFamily="2" charset="0"/>
            </a:rPr>
            <a:t> &amp; </a:t>
          </a:r>
          <a:r>
            <a:rPr lang="en-US" sz="1800" b="0" i="0" dirty="0" err="1">
              <a:latin typeface="Gotham Medium Regular" panose="02000604030000020004" pitchFamily="2" charset="0"/>
            </a:rPr>
            <a:t>Gusuzuma</a:t>
          </a:r>
          <a:r>
            <a:rPr lang="en-US" sz="1800" b="0" i="0" dirty="0">
              <a:latin typeface="Gotham Medium Regular" panose="02000604030000020004" pitchFamily="2" charset="0"/>
            </a:rPr>
            <a:t> </a:t>
          </a:r>
        </a:p>
        <a:p>
          <a:r>
            <a:rPr lang="en-US" sz="3200" b="0" i="0" dirty="0">
              <a:latin typeface="Gotham Medium Regular" panose="02000604030000020004" pitchFamily="2" charset="0"/>
            </a:rPr>
            <a:t>#1</a:t>
          </a:r>
        </a:p>
      </dgm:t>
    </dgm:pt>
    <dgm:pt modelId="{09AFE3A5-9A8E-B044-A949-ECE8D3647161}" type="parTrans" cxnId="{41C7FCA4-05D9-BC47-A441-63DC73955826}">
      <dgm:prSet/>
      <dgm:spPr/>
      <dgm:t>
        <a:bodyPr/>
        <a:lstStyle/>
        <a:p>
          <a:endParaRPr lang="en-US" b="0" i="0">
            <a:latin typeface="Gotham Medium Regular" panose="02000604030000020004" pitchFamily="2" charset="0"/>
          </a:endParaRPr>
        </a:p>
      </dgm:t>
    </dgm:pt>
    <dgm:pt modelId="{9EA17E4A-9177-304B-9EA2-1EFFE9B68928}" type="sibTrans" cxnId="{41C7FCA4-05D9-BC47-A441-63DC73955826}">
      <dgm:prSet/>
      <dgm:spPr/>
      <dgm:t>
        <a:bodyPr/>
        <a:lstStyle/>
        <a:p>
          <a:endParaRPr lang="en-US" b="0" i="0">
            <a:latin typeface="Gotham Medium Regular" panose="02000604030000020004" pitchFamily="2" charset="0"/>
          </a:endParaRPr>
        </a:p>
      </dgm:t>
    </dgm:pt>
    <dgm:pt modelId="{A32D3D37-BC8A-2848-B3BE-A18DA1463FED}">
      <dgm:prSet custT="1"/>
      <dgm:spPr/>
      <dgm:t>
        <a:bodyPr/>
        <a:lstStyle/>
        <a:p>
          <a:r>
            <a:rPr lang="en-US" sz="1800" b="0" i="0" dirty="0" err="1">
              <a:latin typeface="Gotham Medium Regular" panose="02000604030000020004" pitchFamily="2" charset="0"/>
            </a:rPr>
            <a:t>Gusubiramwo</a:t>
          </a:r>
          <a:r>
            <a:rPr lang="en-US" sz="1800" b="0" i="0" dirty="0">
              <a:latin typeface="Gotham Medium Regular" panose="02000604030000020004" pitchFamily="2" charset="0"/>
            </a:rPr>
            <a:t> </a:t>
          </a:r>
          <a:r>
            <a:rPr lang="en-US" sz="1800" b="0" i="0" dirty="0" err="1">
              <a:latin typeface="Gotham Medium Regular" panose="02000604030000020004" pitchFamily="2" charset="0"/>
            </a:rPr>
            <a:t>neza</a:t>
          </a:r>
          <a:r>
            <a:rPr lang="en-US" sz="1800" b="0" i="0" dirty="0">
              <a:latin typeface="Gotham Medium Regular" panose="02000604030000020004" pitchFamily="2" charset="0"/>
            </a:rPr>
            <a:t> </a:t>
          </a:r>
          <a:r>
            <a:rPr lang="en-US" sz="1800" b="0" i="0" dirty="0" err="1">
              <a:latin typeface="Gotham Medium Regular" panose="02000604030000020004" pitchFamily="2" charset="0"/>
            </a:rPr>
            <a:t>ivy’abasavye</a:t>
          </a:r>
          <a:endParaRPr lang="en-US" sz="1800" b="0" i="0" dirty="0">
            <a:latin typeface="Gotham Medium Regular" panose="02000604030000020004" pitchFamily="2" charset="0"/>
          </a:endParaRPr>
        </a:p>
        <a:p>
          <a:r>
            <a:rPr lang="en-US" sz="3200" b="0" i="0" dirty="0">
              <a:latin typeface="Gotham Medium Regular" panose="02000604030000020004" pitchFamily="2" charset="0"/>
            </a:rPr>
            <a:t>#2</a:t>
          </a:r>
        </a:p>
      </dgm:t>
    </dgm:pt>
    <dgm:pt modelId="{142EB04D-9A7D-3E4F-A2A5-7CEEAAA67BB0}" type="parTrans" cxnId="{2824B5DD-C72A-1942-B4EF-B83F6DAE853C}">
      <dgm:prSet/>
      <dgm:spPr/>
      <dgm:t>
        <a:bodyPr/>
        <a:lstStyle/>
        <a:p>
          <a:endParaRPr lang="en-US" b="0" i="0">
            <a:latin typeface="Gotham Medium Regular" panose="02000604030000020004" pitchFamily="2" charset="0"/>
          </a:endParaRPr>
        </a:p>
      </dgm:t>
    </dgm:pt>
    <dgm:pt modelId="{0A9A1BAB-CEC5-2645-9004-17A9CF7DE505}" type="sibTrans" cxnId="{2824B5DD-C72A-1942-B4EF-B83F6DAE853C}">
      <dgm:prSet/>
      <dgm:spPr/>
      <dgm:t>
        <a:bodyPr/>
        <a:lstStyle/>
        <a:p>
          <a:endParaRPr lang="en-US" b="0" i="0">
            <a:latin typeface="Gotham Medium Regular" panose="02000604030000020004" pitchFamily="2" charset="0"/>
          </a:endParaRPr>
        </a:p>
      </dgm:t>
    </dgm:pt>
    <dgm:pt modelId="{FB979091-6E3E-5242-8315-694EA385CCEF}">
      <dgm:prSet custT="1"/>
      <dgm:spPr/>
      <dgm:t>
        <a:bodyPr/>
        <a:lstStyle/>
        <a:p>
          <a:r>
            <a:rPr lang="en-US" sz="1800" b="0" i="0" dirty="0" err="1">
              <a:latin typeface="Gotham Medium Regular" panose="02000604030000020004" pitchFamily="2" charset="0"/>
            </a:rPr>
            <a:t>Gusuzuma</a:t>
          </a:r>
          <a:r>
            <a:rPr lang="en-US" sz="1800" b="0" i="0" dirty="0">
              <a:latin typeface="Gotham Medium Regular" panose="02000604030000020004" pitchFamily="2" charset="0"/>
            </a:rPr>
            <a:t> </a:t>
          </a:r>
          <a:r>
            <a:rPr lang="en-US" sz="1800" b="0" i="0" dirty="0" err="1">
              <a:latin typeface="Gotham Medium Regular" panose="02000604030000020004" pitchFamily="2" charset="0"/>
            </a:rPr>
            <a:t>ubwanyuma</a:t>
          </a:r>
          <a:endParaRPr lang="en-US" sz="1800" b="0" i="0" dirty="0">
            <a:latin typeface="Gotham Medium Regular" panose="02000604030000020004" pitchFamily="2" charset="0"/>
          </a:endParaRPr>
        </a:p>
        <a:p>
          <a:r>
            <a:rPr lang="en-US" sz="3200" b="0" i="0" dirty="0">
              <a:latin typeface="Gotham Medium Regular" panose="02000604030000020004" pitchFamily="2" charset="0"/>
            </a:rPr>
            <a:t>#3</a:t>
          </a:r>
        </a:p>
      </dgm:t>
    </dgm:pt>
    <dgm:pt modelId="{44155E87-3B2E-A845-8E6F-1A7934489074}" type="parTrans" cxnId="{6736AD8A-4136-B947-9FBC-412B132DAB4F}">
      <dgm:prSet/>
      <dgm:spPr/>
      <dgm:t>
        <a:bodyPr/>
        <a:lstStyle/>
        <a:p>
          <a:endParaRPr lang="en-US" b="0" i="0">
            <a:latin typeface="Gotham Medium Regular" panose="02000604030000020004" pitchFamily="2" charset="0"/>
          </a:endParaRPr>
        </a:p>
      </dgm:t>
    </dgm:pt>
    <dgm:pt modelId="{B3420595-E147-7847-A9E1-95FBB7FA59A9}" type="sibTrans" cxnId="{6736AD8A-4136-B947-9FBC-412B132DAB4F}">
      <dgm:prSet/>
      <dgm:spPr/>
      <dgm:t>
        <a:bodyPr/>
        <a:lstStyle/>
        <a:p>
          <a:endParaRPr lang="en-US" b="0" i="0">
            <a:latin typeface="Gotham Medium Regular" panose="02000604030000020004" pitchFamily="2" charset="0"/>
          </a:endParaRPr>
        </a:p>
      </dgm:t>
    </dgm:pt>
    <dgm:pt modelId="{AE46AA4E-5989-634E-BB48-E2DEB5653394}">
      <dgm:prSet custT="1"/>
      <dgm:spPr/>
      <dgm:t>
        <a:bodyPr/>
        <a:lstStyle/>
        <a:p>
          <a:r>
            <a:rPr lang="en-US" sz="1800" b="0" i="0" dirty="0" err="1">
              <a:latin typeface="Gotham Medium Regular" panose="02000604030000020004" pitchFamily="2" charset="0"/>
            </a:rPr>
            <a:t>Gupanga</a:t>
          </a:r>
          <a:r>
            <a:rPr lang="en-US" sz="1800" b="0" i="0" dirty="0">
              <a:latin typeface="Gotham Medium Regular" panose="02000604030000020004" pitchFamily="2" charset="0"/>
            </a:rPr>
            <a:t> </a:t>
          </a:r>
          <a:r>
            <a:rPr lang="en-US" sz="1800" b="0" i="0" dirty="0" err="1">
              <a:latin typeface="Gotham Medium Regular" panose="02000604030000020004" pitchFamily="2" charset="0"/>
            </a:rPr>
            <a:t>gahunda</a:t>
          </a:r>
          <a:endParaRPr lang="en-US" sz="1800" b="0" i="0" dirty="0">
            <a:latin typeface="Gotham Medium Regular" panose="02000604030000020004" pitchFamily="2" charset="0"/>
          </a:endParaRPr>
        </a:p>
        <a:p>
          <a:r>
            <a:rPr lang="en-US" sz="3200" b="0" i="0" dirty="0">
              <a:latin typeface="Gotham Medium Regular" panose="02000604030000020004" pitchFamily="2" charset="0"/>
            </a:rPr>
            <a:t>#4</a:t>
          </a:r>
        </a:p>
      </dgm:t>
    </dgm:pt>
    <dgm:pt modelId="{C80D0CED-AE98-EA4F-8854-77509077B0B2}" type="parTrans" cxnId="{60497CFD-A879-344E-B3DA-0BAE805C0347}">
      <dgm:prSet/>
      <dgm:spPr/>
      <dgm:t>
        <a:bodyPr/>
        <a:lstStyle/>
        <a:p>
          <a:endParaRPr lang="en-US" b="0" i="0">
            <a:latin typeface="Gotham Medium Regular" panose="02000604030000020004" pitchFamily="2" charset="0"/>
          </a:endParaRPr>
        </a:p>
      </dgm:t>
    </dgm:pt>
    <dgm:pt modelId="{E072C5BE-D370-7648-ABA3-82520BC97FC7}" type="sibTrans" cxnId="{60497CFD-A879-344E-B3DA-0BAE805C0347}">
      <dgm:prSet/>
      <dgm:spPr/>
      <dgm:t>
        <a:bodyPr/>
        <a:lstStyle/>
        <a:p>
          <a:endParaRPr lang="en-US" b="0" i="0">
            <a:latin typeface="Gotham Medium Regular" panose="02000604030000020004" pitchFamily="2" charset="0"/>
          </a:endParaRPr>
        </a:p>
      </dgm:t>
    </dgm:pt>
    <dgm:pt modelId="{33A095A3-1AD4-7149-8946-46DD56253ABE}">
      <dgm:prSet custT="1"/>
      <dgm:spPr/>
      <dgm:t>
        <a:bodyPr/>
        <a:lstStyle/>
        <a:p>
          <a:r>
            <a:rPr lang="en-US" sz="1800" b="0" i="0" dirty="0" err="1">
              <a:latin typeface="Gotham Medium Regular" panose="02000604030000020004" pitchFamily="2" charset="0"/>
            </a:rPr>
            <a:t>Gusubiramwo</a:t>
          </a:r>
          <a:r>
            <a:rPr lang="en-US" sz="1800" b="0" i="0" dirty="0">
              <a:latin typeface="Gotham Medium Regular" panose="02000604030000020004" pitchFamily="2" charset="0"/>
            </a:rPr>
            <a:t> </a:t>
          </a:r>
          <a:r>
            <a:rPr lang="en-US" sz="1800" b="0" i="0" dirty="0" err="1">
              <a:latin typeface="Gotham Medium Regular" panose="02000604030000020004" pitchFamily="2" charset="0"/>
            </a:rPr>
            <a:t>inyigisho</a:t>
          </a:r>
          <a:endParaRPr lang="en-US" sz="1800" b="0" i="0" dirty="0">
            <a:latin typeface="Gotham Medium Regular" panose="02000604030000020004" pitchFamily="2" charset="0"/>
          </a:endParaRPr>
        </a:p>
        <a:p>
          <a:r>
            <a:rPr lang="en-US" sz="3200" b="0" i="0" dirty="0">
              <a:latin typeface="Gotham Medium Regular" panose="02000604030000020004" pitchFamily="2" charset="0"/>
            </a:rPr>
            <a:t>#5 </a:t>
          </a:r>
        </a:p>
      </dgm:t>
    </dgm:pt>
    <dgm:pt modelId="{28F3D7FF-B672-9441-9CA0-673B7CD0B815}" type="parTrans" cxnId="{76EE7694-C2B8-F24F-B183-EAD910A54FCA}">
      <dgm:prSet/>
      <dgm:spPr/>
      <dgm:t>
        <a:bodyPr/>
        <a:lstStyle/>
        <a:p>
          <a:endParaRPr lang="en-US" b="0" i="0">
            <a:latin typeface="Gotham Medium Regular" panose="02000604030000020004" pitchFamily="2" charset="0"/>
          </a:endParaRPr>
        </a:p>
      </dgm:t>
    </dgm:pt>
    <dgm:pt modelId="{8DC40B30-1A36-8847-8482-9A37EF9B41F7}" type="sibTrans" cxnId="{76EE7694-C2B8-F24F-B183-EAD910A54FCA}">
      <dgm:prSet/>
      <dgm:spPr/>
      <dgm:t>
        <a:bodyPr/>
        <a:lstStyle/>
        <a:p>
          <a:endParaRPr lang="en-US" b="0" i="0">
            <a:latin typeface="Gotham Medium Regular" panose="02000604030000020004" pitchFamily="2" charset="0"/>
          </a:endParaRPr>
        </a:p>
      </dgm:t>
    </dgm:pt>
    <dgm:pt modelId="{C749C6FA-E2D1-2A4E-98D6-6C8CD9A73A11}" type="pres">
      <dgm:prSet presAssocID="{1779BFB2-B679-794A-9C73-FEB3E23CD103}" presName="CompostProcess" presStyleCnt="0">
        <dgm:presLayoutVars>
          <dgm:dir/>
          <dgm:resizeHandles val="exact"/>
        </dgm:presLayoutVars>
      </dgm:prSet>
      <dgm:spPr/>
    </dgm:pt>
    <dgm:pt modelId="{E976DD42-33E5-0844-8D5A-8118153DA784}" type="pres">
      <dgm:prSet presAssocID="{1779BFB2-B679-794A-9C73-FEB3E23CD103}" presName="arrow" presStyleLbl="bgShp" presStyleIdx="0" presStyleCnt="1"/>
      <dgm:spPr/>
    </dgm:pt>
    <dgm:pt modelId="{E5B62F31-69A3-8644-9663-7EBBD4D3B9D7}" type="pres">
      <dgm:prSet presAssocID="{1779BFB2-B679-794A-9C73-FEB3E23CD103}" presName="linearProcess" presStyleCnt="0"/>
      <dgm:spPr/>
    </dgm:pt>
    <dgm:pt modelId="{333CBB89-406A-154E-A38B-6844265EE568}" type="pres">
      <dgm:prSet presAssocID="{8D53100F-8D7D-2843-A5AB-FB35F0F7767C}" presName="textNode" presStyleLbl="node1" presStyleIdx="0" presStyleCnt="5" custLinFactNeighborX="20525" custLinFactNeighborY="-1868">
        <dgm:presLayoutVars>
          <dgm:bulletEnabled val="1"/>
        </dgm:presLayoutVars>
      </dgm:prSet>
      <dgm:spPr/>
    </dgm:pt>
    <dgm:pt modelId="{625EDE1F-255A-6A4F-9AE2-CD9C5BE4AA58}" type="pres">
      <dgm:prSet presAssocID="{9EA17E4A-9177-304B-9EA2-1EFFE9B68928}" presName="sibTrans" presStyleCnt="0"/>
      <dgm:spPr/>
    </dgm:pt>
    <dgm:pt modelId="{42DD52BF-757E-834B-B386-BED25FB2EB96}" type="pres">
      <dgm:prSet presAssocID="{A32D3D37-BC8A-2848-B3BE-A18DA1463FED}" presName="textNode" presStyleLbl="node1" presStyleIdx="1" presStyleCnt="5">
        <dgm:presLayoutVars>
          <dgm:bulletEnabled val="1"/>
        </dgm:presLayoutVars>
      </dgm:prSet>
      <dgm:spPr/>
    </dgm:pt>
    <dgm:pt modelId="{50499175-FD6C-7C46-83E7-4571B95FD431}" type="pres">
      <dgm:prSet presAssocID="{0A9A1BAB-CEC5-2645-9004-17A9CF7DE505}" presName="sibTrans" presStyleCnt="0"/>
      <dgm:spPr/>
    </dgm:pt>
    <dgm:pt modelId="{C459ABC4-1AB7-4D41-846B-BF9E00B9F07B}" type="pres">
      <dgm:prSet presAssocID="{FB979091-6E3E-5242-8315-694EA385CCEF}" presName="textNode" presStyleLbl="node1" presStyleIdx="2" presStyleCnt="5">
        <dgm:presLayoutVars>
          <dgm:bulletEnabled val="1"/>
        </dgm:presLayoutVars>
      </dgm:prSet>
      <dgm:spPr/>
    </dgm:pt>
    <dgm:pt modelId="{89FD3855-5C8F-344E-8785-331E1B1C0DBF}" type="pres">
      <dgm:prSet presAssocID="{B3420595-E147-7847-A9E1-95FBB7FA59A9}" presName="sibTrans" presStyleCnt="0"/>
      <dgm:spPr/>
    </dgm:pt>
    <dgm:pt modelId="{152D8392-1FCF-E240-984B-4C2BC01712F6}" type="pres">
      <dgm:prSet presAssocID="{AE46AA4E-5989-634E-BB48-E2DEB5653394}" presName="textNode" presStyleLbl="node1" presStyleIdx="3" presStyleCnt="5">
        <dgm:presLayoutVars>
          <dgm:bulletEnabled val="1"/>
        </dgm:presLayoutVars>
      </dgm:prSet>
      <dgm:spPr/>
    </dgm:pt>
    <dgm:pt modelId="{D633315D-AE29-9E4F-AA16-67F4A179AEC8}" type="pres">
      <dgm:prSet presAssocID="{E072C5BE-D370-7648-ABA3-82520BC97FC7}" presName="sibTrans" presStyleCnt="0"/>
      <dgm:spPr/>
    </dgm:pt>
    <dgm:pt modelId="{AC4E99FD-1CEE-D040-9735-D73A3D55F757}" type="pres">
      <dgm:prSet presAssocID="{33A095A3-1AD4-7149-8946-46DD56253ABE}" presName="textNode" presStyleLbl="node1" presStyleIdx="4" presStyleCnt="5">
        <dgm:presLayoutVars>
          <dgm:bulletEnabled val="1"/>
        </dgm:presLayoutVars>
      </dgm:prSet>
      <dgm:spPr/>
    </dgm:pt>
  </dgm:ptLst>
  <dgm:cxnLst>
    <dgm:cxn modelId="{1CCC3B0D-F5D5-7046-982C-F9EF7A5A9D30}" type="presOf" srcId="{33A095A3-1AD4-7149-8946-46DD56253ABE}" destId="{AC4E99FD-1CEE-D040-9735-D73A3D55F757}" srcOrd="0" destOrd="0" presId="urn:microsoft.com/office/officeart/2005/8/layout/hProcess9"/>
    <dgm:cxn modelId="{CBEA660D-6FF7-C140-BCB4-4314A188A31E}" type="presOf" srcId="{A32D3D37-BC8A-2848-B3BE-A18DA1463FED}" destId="{42DD52BF-757E-834B-B386-BED25FB2EB96}" srcOrd="0" destOrd="0" presId="urn:microsoft.com/office/officeart/2005/8/layout/hProcess9"/>
    <dgm:cxn modelId="{AF14AF25-1ABB-9E48-8A63-05B726C356E2}" type="presOf" srcId="{1779BFB2-B679-794A-9C73-FEB3E23CD103}" destId="{C749C6FA-E2D1-2A4E-98D6-6C8CD9A73A11}" srcOrd="0" destOrd="0" presId="urn:microsoft.com/office/officeart/2005/8/layout/hProcess9"/>
    <dgm:cxn modelId="{107CD275-65EA-1944-87D4-505BA7EC655B}" type="presOf" srcId="{AE46AA4E-5989-634E-BB48-E2DEB5653394}" destId="{152D8392-1FCF-E240-984B-4C2BC01712F6}" srcOrd="0" destOrd="0" presId="urn:microsoft.com/office/officeart/2005/8/layout/hProcess9"/>
    <dgm:cxn modelId="{6736AD8A-4136-B947-9FBC-412B132DAB4F}" srcId="{1779BFB2-B679-794A-9C73-FEB3E23CD103}" destId="{FB979091-6E3E-5242-8315-694EA385CCEF}" srcOrd="2" destOrd="0" parTransId="{44155E87-3B2E-A845-8E6F-1A7934489074}" sibTransId="{B3420595-E147-7847-A9E1-95FBB7FA59A9}"/>
    <dgm:cxn modelId="{76EE7694-C2B8-F24F-B183-EAD910A54FCA}" srcId="{1779BFB2-B679-794A-9C73-FEB3E23CD103}" destId="{33A095A3-1AD4-7149-8946-46DD56253ABE}" srcOrd="4" destOrd="0" parTransId="{28F3D7FF-B672-9441-9CA0-673B7CD0B815}" sibTransId="{8DC40B30-1A36-8847-8482-9A37EF9B41F7}"/>
    <dgm:cxn modelId="{C0CBC49E-73DF-F44C-83CC-E0D14C242039}" type="presOf" srcId="{8D53100F-8D7D-2843-A5AB-FB35F0F7767C}" destId="{333CBB89-406A-154E-A38B-6844265EE568}" srcOrd="0" destOrd="0" presId="urn:microsoft.com/office/officeart/2005/8/layout/hProcess9"/>
    <dgm:cxn modelId="{41C7FCA4-05D9-BC47-A441-63DC73955826}" srcId="{1779BFB2-B679-794A-9C73-FEB3E23CD103}" destId="{8D53100F-8D7D-2843-A5AB-FB35F0F7767C}" srcOrd="0" destOrd="0" parTransId="{09AFE3A5-9A8E-B044-A949-ECE8D3647161}" sibTransId="{9EA17E4A-9177-304B-9EA2-1EFFE9B68928}"/>
    <dgm:cxn modelId="{CA5028D2-5226-CE45-8B00-0407AE39297D}" type="presOf" srcId="{FB979091-6E3E-5242-8315-694EA385CCEF}" destId="{C459ABC4-1AB7-4D41-846B-BF9E00B9F07B}" srcOrd="0" destOrd="0" presId="urn:microsoft.com/office/officeart/2005/8/layout/hProcess9"/>
    <dgm:cxn modelId="{2824B5DD-C72A-1942-B4EF-B83F6DAE853C}" srcId="{1779BFB2-B679-794A-9C73-FEB3E23CD103}" destId="{A32D3D37-BC8A-2848-B3BE-A18DA1463FED}" srcOrd="1" destOrd="0" parTransId="{142EB04D-9A7D-3E4F-A2A5-7CEEAAA67BB0}" sibTransId="{0A9A1BAB-CEC5-2645-9004-17A9CF7DE505}"/>
    <dgm:cxn modelId="{60497CFD-A879-344E-B3DA-0BAE805C0347}" srcId="{1779BFB2-B679-794A-9C73-FEB3E23CD103}" destId="{AE46AA4E-5989-634E-BB48-E2DEB5653394}" srcOrd="3" destOrd="0" parTransId="{C80D0CED-AE98-EA4F-8854-77509077B0B2}" sibTransId="{E072C5BE-D370-7648-ABA3-82520BC97FC7}"/>
    <dgm:cxn modelId="{4CE1D2FB-42BD-BC48-A6B9-7F75EAC4978F}" type="presParOf" srcId="{C749C6FA-E2D1-2A4E-98D6-6C8CD9A73A11}" destId="{E976DD42-33E5-0844-8D5A-8118153DA784}" srcOrd="0" destOrd="0" presId="urn:microsoft.com/office/officeart/2005/8/layout/hProcess9"/>
    <dgm:cxn modelId="{EF901153-1261-644D-87DE-FAD4DAFDDE3B}" type="presParOf" srcId="{C749C6FA-E2D1-2A4E-98D6-6C8CD9A73A11}" destId="{E5B62F31-69A3-8644-9663-7EBBD4D3B9D7}" srcOrd="1" destOrd="0" presId="urn:microsoft.com/office/officeart/2005/8/layout/hProcess9"/>
    <dgm:cxn modelId="{8619A574-D9F4-514A-B6FB-FF9B9458AD69}" type="presParOf" srcId="{E5B62F31-69A3-8644-9663-7EBBD4D3B9D7}" destId="{333CBB89-406A-154E-A38B-6844265EE568}" srcOrd="0" destOrd="0" presId="urn:microsoft.com/office/officeart/2005/8/layout/hProcess9"/>
    <dgm:cxn modelId="{D10DE992-7485-E145-8F8E-D341E3963182}" type="presParOf" srcId="{E5B62F31-69A3-8644-9663-7EBBD4D3B9D7}" destId="{625EDE1F-255A-6A4F-9AE2-CD9C5BE4AA58}" srcOrd="1" destOrd="0" presId="urn:microsoft.com/office/officeart/2005/8/layout/hProcess9"/>
    <dgm:cxn modelId="{8F4166AE-D952-2C49-90CA-F01C288F08A1}" type="presParOf" srcId="{E5B62F31-69A3-8644-9663-7EBBD4D3B9D7}" destId="{42DD52BF-757E-834B-B386-BED25FB2EB96}" srcOrd="2" destOrd="0" presId="urn:microsoft.com/office/officeart/2005/8/layout/hProcess9"/>
    <dgm:cxn modelId="{E2CD0734-08DA-3447-91C7-86161A4C14D2}" type="presParOf" srcId="{E5B62F31-69A3-8644-9663-7EBBD4D3B9D7}" destId="{50499175-FD6C-7C46-83E7-4571B95FD431}" srcOrd="3" destOrd="0" presId="urn:microsoft.com/office/officeart/2005/8/layout/hProcess9"/>
    <dgm:cxn modelId="{B5B149D1-28BF-C340-BB59-163726B7F56E}" type="presParOf" srcId="{E5B62F31-69A3-8644-9663-7EBBD4D3B9D7}" destId="{C459ABC4-1AB7-4D41-846B-BF9E00B9F07B}" srcOrd="4" destOrd="0" presId="urn:microsoft.com/office/officeart/2005/8/layout/hProcess9"/>
    <dgm:cxn modelId="{EC03CDD8-D7C8-C848-990F-C81F50AC0DF0}" type="presParOf" srcId="{E5B62F31-69A3-8644-9663-7EBBD4D3B9D7}" destId="{89FD3855-5C8F-344E-8785-331E1B1C0DBF}" srcOrd="5" destOrd="0" presId="urn:microsoft.com/office/officeart/2005/8/layout/hProcess9"/>
    <dgm:cxn modelId="{77C2C2FB-7F07-5E48-935B-D052BF8DE784}" type="presParOf" srcId="{E5B62F31-69A3-8644-9663-7EBBD4D3B9D7}" destId="{152D8392-1FCF-E240-984B-4C2BC01712F6}" srcOrd="6" destOrd="0" presId="urn:microsoft.com/office/officeart/2005/8/layout/hProcess9"/>
    <dgm:cxn modelId="{F7FD30CC-B0BC-CF40-96F2-D6130F3695CD}" type="presParOf" srcId="{E5B62F31-69A3-8644-9663-7EBBD4D3B9D7}" destId="{D633315D-AE29-9E4F-AA16-67F4A179AEC8}" srcOrd="7" destOrd="0" presId="urn:microsoft.com/office/officeart/2005/8/layout/hProcess9"/>
    <dgm:cxn modelId="{E716FA6A-A2FE-3A46-8FED-655C9A8B7C84}" type="presParOf" srcId="{E5B62F31-69A3-8644-9663-7EBBD4D3B9D7}" destId="{AC4E99FD-1CEE-D040-9735-D73A3D55F757}"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D6F5BA-8ED2-D64A-A22D-DDED462FF218}" type="doc">
      <dgm:prSet loTypeId="urn:microsoft.com/office/officeart/2005/8/layout/hProcess9" loCatId="process" qsTypeId="urn:microsoft.com/office/officeart/2005/8/quickstyle/simple1" qsCatId="simple" csTypeId="urn:microsoft.com/office/officeart/2005/8/colors/accent2_1" csCatId="accent2" phldr="1"/>
      <dgm:spPr/>
      <dgm:t>
        <a:bodyPr/>
        <a:lstStyle/>
        <a:p>
          <a:endParaRPr lang="en-US"/>
        </a:p>
      </dgm:t>
    </dgm:pt>
    <dgm:pt modelId="{24DAD7C3-C576-0B43-8001-0CD9F787A3B7}">
      <dgm:prSet custT="1"/>
      <dgm:spPr/>
      <dgm:t>
        <a:bodyPr/>
        <a:lstStyle/>
        <a:p>
          <a:r>
            <a:rPr lang="en-US" sz="1800" b="0" i="0" dirty="0" err="1">
              <a:latin typeface="Gotham Medium Regular" panose="02000604030000020004" pitchFamily="2" charset="0"/>
            </a:rPr>
            <a:t>Ugusaba</a:t>
          </a:r>
          <a:r>
            <a:rPr lang="en-US" sz="1800" b="0" i="0" dirty="0">
              <a:latin typeface="Gotham Medium Regular" panose="02000604030000020004" pitchFamily="2" charset="0"/>
            </a:rPr>
            <a:t> </a:t>
          </a:r>
        </a:p>
      </dgm:t>
    </dgm:pt>
    <dgm:pt modelId="{85675CD1-C47A-514F-A858-1A5855C351AD}" type="parTrans" cxnId="{09261408-BEF5-FB43-9CAA-858784D25987}">
      <dgm:prSet/>
      <dgm:spPr/>
      <dgm:t>
        <a:bodyPr/>
        <a:lstStyle/>
        <a:p>
          <a:endParaRPr lang="en-US" sz="1800" b="0" i="0">
            <a:latin typeface="Gotham Medium Regular" panose="02000604030000020004" pitchFamily="2" charset="0"/>
          </a:endParaRPr>
        </a:p>
      </dgm:t>
    </dgm:pt>
    <dgm:pt modelId="{639CB37A-E203-A044-99D2-42A7E5231703}" type="sibTrans" cxnId="{09261408-BEF5-FB43-9CAA-858784D25987}">
      <dgm:prSet/>
      <dgm:spPr/>
      <dgm:t>
        <a:bodyPr/>
        <a:lstStyle/>
        <a:p>
          <a:endParaRPr lang="en-US" sz="1800" b="0" i="0">
            <a:latin typeface="Gotham Medium Regular" panose="02000604030000020004" pitchFamily="2" charset="0"/>
          </a:endParaRPr>
        </a:p>
      </dgm:t>
    </dgm:pt>
    <dgm:pt modelId="{88213431-CFF5-E54B-BB74-5CC1239FEC99}">
      <dgm:prSet custT="1"/>
      <dgm:spPr/>
      <dgm:t>
        <a:bodyPr/>
        <a:lstStyle/>
        <a:p>
          <a:r>
            <a:rPr lang="en-US" sz="1800" b="0" i="0" dirty="0" err="1">
              <a:latin typeface="Gotham Medium Regular" panose="02000604030000020004" pitchFamily="2" charset="0"/>
            </a:rPr>
            <a:t>Kwuzuza</a:t>
          </a:r>
          <a:r>
            <a:rPr lang="en-US" sz="1800" b="0" i="0" dirty="0">
              <a:latin typeface="Gotham Medium Regular" panose="02000604030000020004" pitchFamily="2" charset="0"/>
            </a:rPr>
            <a:t> </a:t>
          </a:r>
          <a:r>
            <a:rPr lang="en-US" sz="1800" b="0" i="0" dirty="0" err="1">
              <a:latin typeface="Gotham Medium Regular" panose="02000604030000020004" pitchFamily="2" charset="0"/>
            </a:rPr>
            <a:t>ibipimo</a:t>
          </a:r>
          <a:r>
            <a:rPr lang="en-US" sz="1800" b="0" i="0" dirty="0">
              <a:latin typeface="Gotham Medium Regular" panose="02000604030000020004" pitchFamily="2" charset="0"/>
            </a:rPr>
            <a:t> </a:t>
          </a:r>
        </a:p>
      </dgm:t>
    </dgm:pt>
    <dgm:pt modelId="{8B776FC2-004D-7847-ACEF-82AAD1589E9C}" type="parTrans" cxnId="{DF36AE9B-49BF-6A44-AFB0-7D15F93F728A}">
      <dgm:prSet/>
      <dgm:spPr/>
      <dgm:t>
        <a:bodyPr/>
        <a:lstStyle/>
        <a:p>
          <a:endParaRPr lang="en-US" sz="1800" b="0" i="0">
            <a:latin typeface="Gotham Medium Regular" panose="02000604030000020004" pitchFamily="2" charset="0"/>
          </a:endParaRPr>
        </a:p>
      </dgm:t>
    </dgm:pt>
    <dgm:pt modelId="{E9D790E8-B90B-9744-B0FB-1AB1732FF15E}" type="sibTrans" cxnId="{DF36AE9B-49BF-6A44-AFB0-7D15F93F728A}">
      <dgm:prSet/>
      <dgm:spPr/>
      <dgm:t>
        <a:bodyPr/>
        <a:lstStyle/>
        <a:p>
          <a:endParaRPr lang="en-US" sz="1800" b="0" i="0">
            <a:latin typeface="Gotham Medium Regular" panose="02000604030000020004" pitchFamily="2" charset="0"/>
          </a:endParaRPr>
        </a:p>
      </dgm:t>
    </dgm:pt>
    <dgm:pt modelId="{94D7A38E-B2C8-264E-BADF-3413823E4F10}">
      <dgm:prSet custT="1"/>
      <dgm:spPr/>
      <dgm:t>
        <a:bodyPr/>
        <a:lstStyle/>
        <a:p>
          <a:r>
            <a:rPr lang="en-US" sz="1800" b="0" i="0" dirty="0" err="1">
              <a:latin typeface="Gotham Medium Regular" panose="02000604030000020004" pitchFamily="2" charset="0"/>
            </a:rPr>
            <a:t>Urutonde</a:t>
          </a:r>
          <a:r>
            <a:rPr lang="en-US" sz="1800" b="0" i="0" dirty="0">
              <a:latin typeface="Gotham Medium Regular" panose="02000604030000020004" pitchFamily="2" charset="0"/>
            </a:rPr>
            <a:t> </a:t>
          </a:r>
          <a:r>
            <a:rPr lang="en-US" sz="1800" b="0" i="0" dirty="0" err="1">
              <a:latin typeface="Gotham Medium Regular" panose="02000604030000020004" pitchFamily="2" charset="0"/>
            </a:rPr>
            <a:t>ntabanduka</a:t>
          </a:r>
          <a:r>
            <a:rPr lang="en-US" sz="1800" b="0" i="0" dirty="0">
              <a:latin typeface="Gotham Medium Regular" panose="02000604030000020004" pitchFamily="2" charset="0"/>
            </a:rPr>
            <a:t> </a:t>
          </a:r>
          <a:r>
            <a:rPr lang="en-US" sz="1800" b="0" i="0" dirty="0" err="1">
              <a:latin typeface="Gotham Medium Regular" panose="02000604030000020004" pitchFamily="2" charset="0"/>
            </a:rPr>
            <a:t>rwo</a:t>
          </a:r>
          <a:r>
            <a:rPr lang="en-US" sz="1800" b="0" i="0" dirty="0">
              <a:latin typeface="Gotham Medium Regular" panose="02000604030000020004" pitchFamily="2" charset="0"/>
            </a:rPr>
            <a:t> </a:t>
          </a:r>
          <a:r>
            <a:rPr lang="en-US" sz="1800" b="0" i="0" dirty="0" err="1">
              <a:latin typeface="Gotham Medium Regular" panose="02000604030000020004" pitchFamily="2" charset="0"/>
            </a:rPr>
            <a:t>gusuzuma</a:t>
          </a:r>
          <a:endParaRPr lang="en-US" sz="1800" b="0" i="0" dirty="0">
            <a:latin typeface="Gotham Medium Regular" panose="02000604030000020004" pitchFamily="2" charset="0"/>
          </a:endParaRPr>
        </a:p>
      </dgm:t>
    </dgm:pt>
    <dgm:pt modelId="{FC9AB076-1806-424F-B2A2-F0BAE4F1179D}" type="parTrans" cxnId="{130F0257-607A-394A-AD68-847130435700}">
      <dgm:prSet/>
      <dgm:spPr/>
      <dgm:t>
        <a:bodyPr/>
        <a:lstStyle/>
        <a:p>
          <a:endParaRPr lang="en-US" sz="1800" b="0" i="0">
            <a:latin typeface="Gotham Medium Regular" panose="02000604030000020004" pitchFamily="2" charset="0"/>
          </a:endParaRPr>
        </a:p>
      </dgm:t>
    </dgm:pt>
    <dgm:pt modelId="{C1428CEE-155D-6B47-B7A9-5D5E333C9B01}" type="sibTrans" cxnId="{130F0257-607A-394A-AD68-847130435700}">
      <dgm:prSet/>
      <dgm:spPr/>
      <dgm:t>
        <a:bodyPr/>
        <a:lstStyle/>
        <a:p>
          <a:endParaRPr lang="en-US" sz="1800" b="0" i="0">
            <a:latin typeface="Gotham Medium Regular" panose="02000604030000020004" pitchFamily="2" charset="0"/>
          </a:endParaRPr>
        </a:p>
      </dgm:t>
    </dgm:pt>
    <dgm:pt modelId="{93D8F06F-CE08-BD49-AC70-AA4BF5B92080}">
      <dgm:prSet custT="1"/>
      <dgm:spPr/>
      <dgm:t>
        <a:bodyPr/>
        <a:lstStyle/>
        <a:p>
          <a:r>
            <a:rPr lang="en-US" sz="1800" b="0" i="0" dirty="0" err="1">
              <a:latin typeface="Gotham Medium Regular" panose="02000604030000020004" pitchFamily="2" charset="0"/>
            </a:rPr>
            <a:t>Urutonde</a:t>
          </a:r>
          <a:r>
            <a:rPr lang="en-US" sz="1800" b="0" i="0" dirty="0">
              <a:latin typeface="Gotham Medium Regular" panose="02000604030000020004" pitchFamily="2" charset="0"/>
            </a:rPr>
            <a:t> </a:t>
          </a:r>
          <a:r>
            <a:rPr lang="en-US" sz="1800" b="0" i="0" dirty="0" err="1">
              <a:latin typeface="Gotham Medium Regular" panose="02000604030000020004" pitchFamily="2" charset="0"/>
            </a:rPr>
            <a:t>rwemewe</a:t>
          </a:r>
          <a:r>
            <a:rPr lang="en-US" sz="1800" b="0" i="0" dirty="0">
              <a:latin typeface="Gotham Medium Regular" panose="02000604030000020004" pitchFamily="2" charset="0"/>
            </a:rPr>
            <a:t> </a:t>
          </a:r>
          <a:r>
            <a:rPr lang="en-US" sz="1800" b="0" i="0" dirty="0" err="1">
              <a:latin typeface="Gotham Medium Regular" panose="02000604030000020004" pitchFamily="2" charset="0"/>
            </a:rPr>
            <a:t>rw’ibipimo</a:t>
          </a:r>
          <a:endParaRPr lang="en-US" sz="1800" b="0" i="0" dirty="0">
            <a:latin typeface="Gotham Medium Regular" panose="02000604030000020004" pitchFamily="2" charset="0"/>
          </a:endParaRPr>
        </a:p>
      </dgm:t>
    </dgm:pt>
    <dgm:pt modelId="{45B20B2A-22B7-CB44-8338-88D632829D4A}" type="parTrans" cxnId="{30C3B3D2-819C-5046-BFB1-20AB1C844C8B}">
      <dgm:prSet/>
      <dgm:spPr/>
      <dgm:t>
        <a:bodyPr/>
        <a:lstStyle/>
        <a:p>
          <a:endParaRPr lang="en-US" sz="1800" b="0" i="0">
            <a:latin typeface="Gotham Medium Regular" panose="02000604030000020004" pitchFamily="2" charset="0"/>
          </a:endParaRPr>
        </a:p>
      </dgm:t>
    </dgm:pt>
    <dgm:pt modelId="{FF4BC8DC-F830-DA44-9E5D-E4D3E1E8BCBE}" type="sibTrans" cxnId="{30C3B3D2-819C-5046-BFB1-20AB1C844C8B}">
      <dgm:prSet/>
      <dgm:spPr/>
      <dgm:t>
        <a:bodyPr/>
        <a:lstStyle/>
        <a:p>
          <a:endParaRPr lang="en-US" sz="1800" b="0" i="0">
            <a:latin typeface="Gotham Medium Regular" panose="02000604030000020004" pitchFamily="2" charset="0"/>
          </a:endParaRPr>
        </a:p>
      </dgm:t>
    </dgm:pt>
    <dgm:pt modelId="{C26A6AD8-3961-394F-A3DB-DFE26D8CF12C}">
      <dgm:prSet custT="1"/>
      <dgm:spPr/>
      <dgm:t>
        <a:bodyPr/>
        <a:lstStyle/>
        <a:p>
          <a:r>
            <a:rPr lang="en-US" sz="1800" b="0" i="0" dirty="0" err="1">
              <a:latin typeface="Gotham Medium Regular" panose="02000604030000020004" pitchFamily="2" charset="0"/>
            </a:rPr>
            <a:t>Urutonde</a:t>
          </a:r>
          <a:r>
            <a:rPr lang="en-US" sz="1800" b="0" i="0" dirty="0">
              <a:latin typeface="Gotham Medium Regular" panose="02000604030000020004" pitchFamily="2" charset="0"/>
            </a:rPr>
            <a:t> </a:t>
          </a:r>
          <a:r>
            <a:rPr lang="en-US" sz="1800" b="0" i="0" dirty="0" err="1">
              <a:latin typeface="Gotham Medium Regular" panose="02000604030000020004" pitchFamily="2" charset="0"/>
            </a:rPr>
            <a:t>rw’inyigisho</a:t>
          </a:r>
          <a:r>
            <a:rPr lang="en-US" sz="1800" b="0" i="0" dirty="0">
              <a:latin typeface="Gotham Medium Regular" panose="02000604030000020004" pitchFamily="2" charset="0"/>
            </a:rPr>
            <a:t> </a:t>
          </a:r>
          <a:r>
            <a:rPr lang="en-US" sz="1800" b="0" i="0" dirty="0" err="1">
              <a:latin typeface="Gotham Medium Regular" panose="02000604030000020004" pitchFamily="2" charset="0"/>
            </a:rPr>
            <a:t>n’ugusuzuma</a:t>
          </a:r>
          <a:endParaRPr lang="en-US" sz="1800" b="0" i="0" dirty="0">
            <a:latin typeface="Gotham Medium Regular" panose="02000604030000020004" pitchFamily="2" charset="0"/>
          </a:endParaRPr>
        </a:p>
      </dgm:t>
    </dgm:pt>
    <dgm:pt modelId="{62FA958D-AC6B-4844-ABE0-546FCCCA303E}" type="parTrans" cxnId="{8B4EBB7D-98F2-F741-B896-7F0D6C7AA84F}">
      <dgm:prSet/>
      <dgm:spPr/>
      <dgm:t>
        <a:bodyPr/>
        <a:lstStyle/>
        <a:p>
          <a:endParaRPr lang="en-US" sz="1800" b="0" i="0">
            <a:latin typeface="Gotham Medium Regular" panose="02000604030000020004" pitchFamily="2" charset="0"/>
          </a:endParaRPr>
        </a:p>
      </dgm:t>
    </dgm:pt>
    <dgm:pt modelId="{503A2C8E-F4CA-944E-A57A-E83AEA05023E}" type="sibTrans" cxnId="{8B4EBB7D-98F2-F741-B896-7F0D6C7AA84F}">
      <dgm:prSet/>
      <dgm:spPr/>
      <dgm:t>
        <a:bodyPr/>
        <a:lstStyle/>
        <a:p>
          <a:endParaRPr lang="en-US" sz="1800" b="0" i="0">
            <a:latin typeface="Gotham Medium Regular" panose="02000604030000020004" pitchFamily="2" charset="0"/>
          </a:endParaRPr>
        </a:p>
      </dgm:t>
    </dgm:pt>
    <dgm:pt modelId="{C7B55936-68A8-6C45-AE59-E2234C5A08BB}" type="pres">
      <dgm:prSet presAssocID="{BDD6F5BA-8ED2-D64A-A22D-DDED462FF218}" presName="CompostProcess" presStyleCnt="0">
        <dgm:presLayoutVars>
          <dgm:dir/>
          <dgm:resizeHandles val="exact"/>
        </dgm:presLayoutVars>
      </dgm:prSet>
      <dgm:spPr/>
    </dgm:pt>
    <dgm:pt modelId="{A40E8CC6-1169-C44A-8DEC-F4A474C27133}" type="pres">
      <dgm:prSet presAssocID="{BDD6F5BA-8ED2-D64A-A22D-DDED462FF218}" presName="arrow" presStyleLbl="bgShp" presStyleIdx="0" presStyleCnt="1"/>
      <dgm:spPr/>
    </dgm:pt>
    <dgm:pt modelId="{7EBDFD3B-C063-7540-9AB7-DA245D62BEAB}" type="pres">
      <dgm:prSet presAssocID="{BDD6F5BA-8ED2-D64A-A22D-DDED462FF218}" presName="linearProcess" presStyleCnt="0"/>
      <dgm:spPr/>
    </dgm:pt>
    <dgm:pt modelId="{DA90F020-1B10-414C-BEAF-21F28C396B03}" type="pres">
      <dgm:prSet presAssocID="{24DAD7C3-C576-0B43-8001-0CD9F787A3B7}" presName="textNode" presStyleLbl="node1" presStyleIdx="0" presStyleCnt="5">
        <dgm:presLayoutVars>
          <dgm:bulletEnabled val="1"/>
        </dgm:presLayoutVars>
      </dgm:prSet>
      <dgm:spPr/>
    </dgm:pt>
    <dgm:pt modelId="{AC5904BA-BA5A-F040-9124-5FD480E4C55C}" type="pres">
      <dgm:prSet presAssocID="{639CB37A-E203-A044-99D2-42A7E5231703}" presName="sibTrans" presStyleCnt="0"/>
      <dgm:spPr/>
    </dgm:pt>
    <dgm:pt modelId="{37D05401-0F05-AE4F-9DB0-3C1B7B6CBF53}" type="pres">
      <dgm:prSet presAssocID="{88213431-CFF5-E54B-BB74-5CC1239FEC99}" presName="textNode" presStyleLbl="node1" presStyleIdx="1" presStyleCnt="5">
        <dgm:presLayoutVars>
          <dgm:bulletEnabled val="1"/>
        </dgm:presLayoutVars>
      </dgm:prSet>
      <dgm:spPr/>
    </dgm:pt>
    <dgm:pt modelId="{1C4B7865-FD25-6840-BDD7-F66C8950898D}" type="pres">
      <dgm:prSet presAssocID="{E9D790E8-B90B-9744-B0FB-1AB1732FF15E}" presName="sibTrans" presStyleCnt="0"/>
      <dgm:spPr/>
    </dgm:pt>
    <dgm:pt modelId="{C62C8D6B-1D5C-4B42-BD44-77CC488BD516}" type="pres">
      <dgm:prSet presAssocID="{94D7A38E-B2C8-264E-BADF-3413823E4F10}" presName="textNode" presStyleLbl="node1" presStyleIdx="2" presStyleCnt="5">
        <dgm:presLayoutVars>
          <dgm:bulletEnabled val="1"/>
        </dgm:presLayoutVars>
      </dgm:prSet>
      <dgm:spPr/>
    </dgm:pt>
    <dgm:pt modelId="{35CB9ABD-13FE-F545-BE80-4B523114C16E}" type="pres">
      <dgm:prSet presAssocID="{C1428CEE-155D-6B47-B7A9-5D5E333C9B01}" presName="sibTrans" presStyleCnt="0"/>
      <dgm:spPr/>
    </dgm:pt>
    <dgm:pt modelId="{163061E5-B2E1-D144-B9D0-45FD20505E4D}" type="pres">
      <dgm:prSet presAssocID="{93D8F06F-CE08-BD49-AC70-AA4BF5B92080}" presName="textNode" presStyleLbl="node1" presStyleIdx="3" presStyleCnt="5">
        <dgm:presLayoutVars>
          <dgm:bulletEnabled val="1"/>
        </dgm:presLayoutVars>
      </dgm:prSet>
      <dgm:spPr/>
    </dgm:pt>
    <dgm:pt modelId="{C98F77B9-764D-8443-8978-D7A672392C57}" type="pres">
      <dgm:prSet presAssocID="{FF4BC8DC-F830-DA44-9E5D-E4D3E1E8BCBE}" presName="sibTrans" presStyleCnt="0"/>
      <dgm:spPr/>
    </dgm:pt>
    <dgm:pt modelId="{5C9E12AF-0707-DF41-B872-D0A2A82A877F}" type="pres">
      <dgm:prSet presAssocID="{C26A6AD8-3961-394F-A3DB-DFE26D8CF12C}" presName="textNode" presStyleLbl="node1" presStyleIdx="4" presStyleCnt="5">
        <dgm:presLayoutVars>
          <dgm:bulletEnabled val="1"/>
        </dgm:presLayoutVars>
      </dgm:prSet>
      <dgm:spPr/>
    </dgm:pt>
  </dgm:ptLst>
  <dgm:cxnLst>
    <dgm:cxn modelId="{09261408-BEF5-FB43-9CAA-858784D25987}" srcId="{BDD6F5BA-8ED2-D64A-A22D-DDED462FF218}" destId="{24DAD7C3-C576-0B43-8001-0CD9F787A3B7}" srcOrd="0" destOrd="0" parTransId="{85675CD1-C47A-514F-A858-1A5855C351AD}" sibTransId="{639CB37A-E203-A044-99D2-42A7E5231703}"/>
    <dgm:cxn modelId="{AB2BD55B-0E53-404E-A90B-B76DDC3C56B2}" type="presOf" srcId="{94D7A38E-B2C8-264E-BADF-3413823E4F10}" destId="{C62C8D6B-1D5C-4B42-BD44-77CC488BD516}" srcOrd="0" destOrd="0" presId="urn:microsoft.com/office/officeart/2005/8/layout/hProcess9"/>
    <dgm:cxn modelId="{1C1F5C5D-97A6-3C4B-B51F-6F5530F91ECE}" type="presOf" srcId="{C26A6AD8-3961-394F-A3DB-DFE26D8CF12C}" destId="{5C9E12AF-0707-DF41-B872-D0A2A82A877F}" srcOrd="0" destOrd="0" presId="urn:microsoft.com/office/officeart/2005/8/layout/hProcess9"/>
    <dgm:cxn modelId="{CBD8665F-CEF5-3842-AB6F-B2267FA3EEEC}" type="presOf" srcId="{93D8F06F-CE08-BD49-AC70-AA4BF5B92080}" destId="{163061E5-B2E1-D144-B9D0-45FD20505E4D}" srcOrd="0" destOrd="0" presId="urn:microsoft.com/office/officeart/2005/8/layout/hProcess9"/>
    <dgm:cxn modelId="{8632CA4F-409A-B54D-8DE2-A256F9475EDE}" type="presOf" srcId="{24DAD7C3-C576-0B43-8001-0CD9F787A3B7}" destId="{DA90F020-1B10-414C-BEAF-21F28C396B03}" srcOrd="0" destOrd="0" presId="urn:microsoft.com/office/officeart/2005/8/layout/hProcess9"/>
    <dgm:cxn modelId="{130F0257-607A-394A-AD68-847130435700}" srcId="{BDD6F5BA-8ED2-D64A-A22D-DDED462FF218}" destId="{94D7A38E-B2C8-264E-BADF-3413823E4F10}" srcOrd="2" destOrd="0" parTransId="{FC9AB076-1806-424F-B2A2-F0BAE4F1179D}" sibTransId="{C1428CEE-155D-6B47-B7A9-5D5E333C9B01}"/>
    <dgm:cxn modelId="{8B4EBB7D-98F2-F741-B896-7F0D6C7AA84F}" srcId="{BDD6F5BA-8ED2-D64A-A22D-DDED462FF218}" destId="{C26A6AD8-3961-394F-A3DB-DFE26D8CF12C}" srcOrd="4" destOrd="0" parTransId="{62FA958D-AC6B-4844-ABE0-546FCCCA303E}" sibTransId="{503A2C8E-F4CA-944E-A57A-E83AEA05023E}"/>
    <dgm:cxn modelId="{9570D399-5A29-C443-9056-6F45A64FBEE6}" type="presOf" srcId="{BDD6F5BA-8ED2-D64A-A22D-DDED462FF218}" destId="{C7B55936-68A8-6C45-AE59-E2234C5A08BB}" srcOrd="0" destOrd="0" presId="urn:microsoft.com/office/officeart/2005/8/layout/hProcess9"/>
    <dgm:cxn modelId="{DF36AE9B-49BF-6A44-AFB0-7D15F93F728A}" srcId="{BDD6F5BA-8ED2-D64A-A22D-DDED462FF218}" destId="{88213431-CFF5-E54B-BB74-5CC1239FEC99}" srcOrd="1" destOrd="0" parTransId="{8B776FC2-004D-7847-ACEF-82AAD1589E9C}" sibTransId="{E9D790E8-B90B-9744-B0FB-1AB1732FF15E}"/>
    <dgm:cxn modelId="{7C2DDDC4-763A-284D-BD68-A40EBBD140BA}" type="presOf" srcId="{88213431-CFF5-E54B-BB74-5CC1239FEC99}" destId="{37D05401-0F05-AE4F-9DB0-3C1B7B6CBF53}" srcOrd="0" destOrd="0" presId="urn:microsoft.com/office/officeart/2005/8/layout/hProcess9"/>
    <dgm:cxn modelId="{30C3B3D2-819C-5046-BFB1-20AB1C844C8B}" srcId="{BDD6F5BA-8ED2-D64A-A22D-DDED462FF218}" destId="{93D8F06F-CE08-BD49-AC70-AA4BF5B92080}" srcOrd="3" destOrd="0" parTransId="{45B20B2A-22B7-CB44-8338-88D632829D4A}" sibTransId="{FF4BC8DC-F830-DA44-9E5D-E4D3E1E8BCBE}"/>
    <dgm:cxn modelId="{76FD9961-FC86-E949-8D5A-3C61B7F37AA3}" type="presParOf" srcId="{C7B55936-68A8-6C45-AE59-E2234C5A08BB}" destId="{A40E8CC6-1169-C44A-8DEC-F4A474C27133}" srcOrd="0" destOrd="0" presId="urn:microsoft.com/office/officeart/2005/8/layout/hProcess9"/>
    <dgm:cxn modelId="{00049604-1880-894F-AA22-9650D47816C3}" type="presParOf" srcId="{C7B55936-68A8-6C45-AE59-E2234C5A08BB}" destId="{7EBDFD3B-C063-7540-9AB7-DA245D62BEAB}" srcOrd="1" destOrd="0" presId="urn:microsoft.com/office/officeart/2005/8/layout/hProcess9"/>
    <dgm:cxn modelId="{10D4C275-8A3A-F541-B6D4-C852A1DAC492}" type="presParOf" srcId="{7EBDFD3B-C063-7540-9AB7-DA245D62BEAB}" destId="{DA90F020-1B10-414C-BEAF-21F28C396B03}" srcOrd="0" destOrd="0" presId="urn:microsoft.com/office/officeart/2005/8/layout/hProcess9"/>
    <dgm:cxn modelId="{2431BD3F-9FDC-BA4E-9876-C541D5F9B5BC}" type="presParOf" srcId="{7EBDFD3B-C063-7540-9AB7-DA245D62BEAB}" destId="{AC5904BA-BA5A-F040-9124-5FD480E4C55C}" srcOrd="1" destOrd="0" presId="urn:microsoft.com/office/officeart/2005/8/layout/hProcess9"/>
    <dgm:cxn modelId="{465BAB84-737F-7844-B762-C76B86AEADAC}" type="presParOf" srcId="{7EBDFD3B-C063-7540-9AB7-DA245D62BEAB}" destId="{37D05401-0F05-AE4F-9DB0-3C1B7B6CBF53}" srcOrd="2" destOrd="0" presId="urn:microsoft.com/office/officeart/2005/8/layout/hProcess9"/>
    <dgm:cxn modelId="{63EA9276-10F0-2144-9B71-27BC42E91E7F}" type="presParOf" srcId="{7EBDFD3B-C063-7540-9AB7-DA245D62BEAB}" destId="{1C4B7865-FD25-6840-BDD7-F66C8950898D}" srcOrd="3" destOrd="0" presId="urn:microsoft.com/office/officeart/2005/8/layout/hProcess9"/>
    <dgm:cxn modelId="{CCD61497-D860-D841-9A73-817D879F53C6}" type="presParOf" srcId="{7EBDFD3B-C063-7540-9AB7-DA245D62BEAB}" destId="{C62C8D6B-1D5C-4B42-BD44-77CC488BD516}" srcOrd="4" destOrd="0" presId="urn:microsoft.com/office/officeart/2005/8/layout/hProcess9"/>
    <dgm:cxn modelId="{C1BF445A-24D0-084D-97B8-B544155E3F62}" type="presParOf" srcId="{7EBDFD3B-C063-7540-9AB7-DA245D62BEAB}" destId="{35CB9ABD-13FE-F545-BE80-4B523114C16E}" srcOrd="5" destOrd="0" presId="urn:microsoft.com/office/officeart/2005/8/layout/hProcess9"/>
    <dgm:cxn modelId="{9ADE38C5-3A40-2A46-99B5-FFC0D2451187}" type="presParOf" srcId="{7EBDFD3B-C063-7540-9AB7-DA245D62BEAB}" destId="{163061E5-B2E1-D144-B9D0-45FD20505E4D}" srcOrd="6" destOrd="0" presId="urn:microsoft.com/office/officeart/2005/8/layout/hProcess9"/>
    <dgm:cxn modelId="{DE4DE730-6050-5646-8763-3B7D97C77FAC}" type="presParOf" srcId="{7EBDFD3B-C063-7540-9AB7-DA245D62BEAB}" destId="{C98F77B9-764D-8443-8978-D7A672392C57}" srcOrd="7" destOrd="0" presId="urn:microsoft.com/office/officeart/2005/8/layout/hProcess9"/>
    <dgm:cxn modelId="{501945B2-0739-3243-9A5B-07CA20166B67}" type="presParOf" srcId="{7EBDFD3B-C063-7540-9AB7-DA245D62BEAB}" destId="{5C9E12AF-0707-DF41-B872-D0A2A82A877F}"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1EF988-D715-914E-B471-A07B2E301523}" type="doc">
      <dgm:prSet loTypeId="urn:microsoft.com/office/officeart/2005/8/layout/hProcess9" loCatId="process" qsTypeId="urn:microsoft.com/office/officeart/2005/8/quickstyle/simple1" qsCatId="simple" csTypeId="urn:microsoft.com/office/officeart/2005/8/colors/accent1_1" csCatId="accent1" phldr="1"/>
      <dgm:spPr/>
      <dgm:t>
        <a:bodyPr/>
        <a:lstStyle/>
        <a:p>
          <a:endParaRPr lang="en-US"/>
        </a:p>
      </dgm:t>
    </dgm:pt>
    <dgm:pt modelId="{8974CD13-305D-3D44-984B-FCD8ECF1CD44}">
      <dgm:prSet custT="1"/>
      <dgm:spPr/>
      <dgm:t>
        <a:bodyPr/>
        <a:lstStyle/>
        <a:p>
          <a:r>
            <a:rPr lang="en-US" sz="1800" b="0" i="0" dirty="0" err="1">
              <a:latin typeface="Gotham Medium Regular" panose="02000604030000020004" pitchFamily="2" charset="0"/>
            </a:rPr>
            <a:t>Gushira</a:t>
          </a:r>
          <a:r>
            <a:rPr lang="en-US" sz="1800" b="0" i="0" dirty="0">
              <a:latin typeface="Gotham Medium Regular" panose="02000604030000020004" pitchFamily="2" charset="0"/>
            </a:rPr>
            <a:t> </a:t>
          </a:r>
          <a:r>
            <a:rPr lang="en-US" sz="1800" b="0" i="0" dirty="0" err="1">
              <a:latin typeface="Gotham Medium Regular" panose="02000604030000020004" pitchFamily="2" charset="0"/>
            </a:rPr>
            <a:t>ku</a:t>
          </a:r>
          <a:r>
            <a:rPr lang="en-US" sz="1800" b="0" i="0" dirty="0">
              <a:latin typeface="Gotham Medium Regular" panose="02000604030000020004" pitchFamily="2" charset="0"/>
            </a:rPr>
            <a:t> </a:t>
          </a:r>
          <a:r>
            <a:rPr lang="en-US" sz="1800" b="0" i="0" dirty="0" err="1">
              <a:latin typeface="Gotham Medium Regular" panose="02000604030000020004" pitchFamily="2" charset="0"/>
            </a:rPr>
            <a:t>gihe</a:t>
          </a:r>
          <a:r>
            <a:rPr lang="en-US" sz="1800" b="0" i="0" dirty="0">
              <a:latin typeface="Gotham Medium Regular" panose="02000604030000020004" pitchFamily="2" charset="0"/>
            </a:rPr>
            <a:t> </a:t>
          </a:r>
          <a:r>
            <a:rPr lang="en-US" sz="1800" b="0" i="0" dirty="0" err="1">
              <a:latin typeface="Gotham Medium Regular" panose="02000604030000020004" pitchFamily="2" charset="0"/>
            </a:rPr>
            <a:t>ubuhinga</a:t>
          </a:r>
          <a:r>
            <a:rPr lang="en-US" sz="1800" b="0" i="0" dirty="0">
              <a:latin typeface="Gotham Medium Regular" panose="02000604030000020004" pitchFamily="2" charset="0"/>
            </a:rPr>
            <a:t> </a:t>
          </a:r>
          <a:r>
            <a:rPr lang="en-US" sz="1800" b="0" i="0" dirty="0" err="1">
              <a:latin typeface="Gotham Medium Regular" panose="02000604030000020004" pitchFamily="2" charset="0"/>
            </a:rPr>
            <a:t>bwo</a:t>
          </a:r>
          <a:r>
            <a:rPr lang="en-US" sz="1800" b="0" i="0" dirty="0">
              <a:latin typeface="Gotham Medium Regular" panose="02000604030000020004" pitchFamily="2" charset="0"/>
            </a:rPr>
            <a:t> </a:t>
          </a:r>
          <a:r>
            <a:rPr lang="en-US" sz="1800" b="0" i="0" dirty="0" err="1">
              <a:latin typeface="Gotham Medium Regular" panose="02000604030000020004" pitchFamily="2" charset="0"/>
            </a:rPr>
            <a:t>kubika</a:t>
          </a:r>
          <a:r>
            <a:rPr lang="en-US" sz="1800" b="0" i="0" dirty="0">
              <a:latin typeface="Gotham Medium Regular" panose="02000604030000020004" pitchFamily="2" charset="0"/>
            </a:rPr>
            <a:t> mu </a:t>
          </a:r>
          <a:r>
            <a:rPr lang="en-US" sz="1800" b="0" i="0" dirty="0" err="1">
              <a:latin typeface="Gotham Medium Regular" panose="02000604030000020004" pitchFamily="2" charset="0"/>
            </a:rPr>
            <a:t>nyabwonko</a:t>
          </a:r>
          <a:endParaRPr lang="en-US" sz="1800" b="0" i="0" dirty="0">
            <a:latin typeface="Gotham Medium Regular" panose="02000604030000020004" pitchFamily="2" charset="0"/>
          </a:endParaRPr>
        </a:p>
      </dgm:t>
    </dgm:pt>
    <dgm:pt modelId="{186831F1-85DB-6A44-A7DC-0DD7ECA29FB4}" type="parTrans" cxnId="{1AAD5F25-B94F-DD44-9C16-8876EB722B4F}">
      <dgm:prSet/>
      <dgm:spPr/>
      <dgm:t>
        <a:bodyPr/>
        <a:lstStyle/>
        <a:p>
          <a:endParaRPr lang="en-US" sz="1800" b="0" i="0">
            <a:latin typeface="Gotham Medium Regular" panose="02000604030000020004" pitchFamily="2" charset="0"/>
          </a:endParaRPr>
        </a:p>
      </dgm:t>
    </dgm:pt>
    <dgm:pt modelId="{B08A5833-66D3-AA43-A26F-4475031B5809}" type="sibTrans" cxnId="{1AAD5F25-B94F-DD44-9C16-8876EB722B4F}">
      <dgm:prSet/>
      <dgm:spPr/>
      <dgm:t>
        <a:bodyPr/>
        <a:lstStyle/>
        <a:p>
          <a:endParaRPr lang="en-US" sz="1800" b="0" i="0">
            <a:latin typeface="Gotham Medium Regular" panose="02000604030000020004" pitchFamily="2" charset="0"/>
          </a:endParaRPr>
        </a:p>
      </dgm:t>
    </dgm:pt>
    <dgm:pt modelId="{46CDD3E3-98DC-AE44-B14B-43C2E11A6734}">
      <dgm:prSet custT="1"/>
      <dgm:spPr/>
      <dgm:t>
        <a:bodyPr/>
        <a:lstStyle/>
        <a:p>
          <a:r>
            <a:rPr lang="en-US" sz="1800" b="0" i="0" dirty="0" err="1">
              <a:latin typeface="Gotham Medium Regular" panose="02000604030000020004" pitchFamily="2" charset="0"/>
            </a:rPr>
            <a:t>Ivyemezo</a:t>
          </a:r>
          <a:endParaRPr lang="en-US" sz="1800" b="0" i="0" dirty="0">
            <a:latin typeface="Gotham Medium Regular" panose="02000604030000020004" pitchFamily="2" charset="0"/>
          </a:endParaRPr>
        </a:p>
      </dgm:t>
    </dgm:pt>
    <dgm:pt modelId="{310EC40A-556F-6E4C-922B-C585394B9A33}" type="parTrans" cxnId="{0254D464-5176-F14E-BF80-CBFBF2DD278E}">
      <dgm:prSet/>
      <dgm:spPr/>
      <dgm:t>
        <a:bodyPr/>
        <a:lstStyle/>
        <a:p>
          <a:endParaRPr lang="en-US" sz="1800" b="0" i="0">
            <a:latin typeface="Gotham Medium Regular" panose="02000604030000020004" pitchFamily="2" charset="0"/>
          </a:endParaRPr>
        </a:p>
      </dgm:t>
    </dgm:pt>
    <dgm:pt modelId="{127AE598-15E8-2949-B749-67541010271C}" type="sibTrans" cxnId="{0254D464-5176-F14E-BF80-CBFBF2DD278E}">
      <dgm:prSet/>
      <dgm:spPr/>
      <dgm:t>
        <a:bodyPr/>
        <a:lstStyle/>
        <a:p>
          <a:endParaRPr lang="en-US" sz="1800" b="0" i="0">
            <a:latin typeface="Gotham Medium Regular" panose="02000604030000020004" pitchFamily="2" charset="0"/>
          </a:endParaRPr>
        </a:p>
      </dgm:t>
    </dgm:pt>
    <dgm:pt modelId="{8CD0E62B-F44F-5D42-9889-948876E9BB37}">
      <dgm:prSet custT="1"/>
      <dgm:spPr/>
      <dgm:t>
        <a:bodyPr/>
        <a:lstStyle/>
        <a:p>
          <a:r>
            <a:rPr lang="en-US" sz="1800" b="0" i="0" dirty="0" err="1">
              <a:latin typeface="Gotham Medium Regular" panose="02000604030000020004" pitchFamily="2" charset="0"/>
            </a:rPr>
            <a:t>Icegeranyo</a:t>
          </a:r>
          <a:r>
            <a:rPr lang="en-US" sz="1800" b="0" i="0" dirty="0">
              <a:latin typeface="Gotham Medium Regular" panose="02000604030000020004" pitchFamily="2" charset="0"/>
            </a:rPr>
            <a:t> </a:t>
          </a:r>
          <a:r>
            <a:rPr lang="en-US" sz="1800" b="0" i="0" dirty="0" err="1">
              <a:latin typeface="Gotham Medium Regular" panose="02000604030000020004" pitchFamily="2" charset="0"/>
            </a:rPr>
            <a:t>c’I</a:t>
          </a:r>
          <a:r>
            <a:rPr lang="en-US" sz="1800" b="0" i="0" dirty="0">
              <a:latin typeface="Gotham Medium Regular" panose="02000604030000020004" pitchFamily="2" charset="0"/>
            </a:rPr>
            <a:t> </a:t>
          </a:r>
          <a:r>
            <a:rPr lang="en-US" sz="1800" b="0" i="0" dirty="0" err="1">
              <a:latin typeface="Gotham Medium Regular" panose="02000604030000020004" pitchFamily="2" charset="0"/>
            </a:rPr>
            <a:t>conteneri</a:t>
          </a:r>
          <a:endParaRPr lang="en-US" sz="1800" b="0" i="0" dirty="0">
            <a:latin typeface="Gotham Medium Regular" panose="02000604030000020004" pitchFamily="2" charset="0"/>
          </a:endParaRPr>
        </a:p>
      </dgm:t>
    </dgm:pt>
    <dgm:pt modelId="{E1B893CF-F9E1-7248-9CA2-51D311FEC6E2}" type="parTrans" cxnId="{E27679A4-4FC0-1F4F-94B3-1838C2E3A754}">
      <dgm:prSet/>
      <dgm:spPr/>
      <dgm:t>
        <a:bodyPr/>
        <a:lstStyle/>
        <a:p>
          <a:endParaRPr lang="en-US" sz="1800" b="0" i="0">
            <a:latin typeface="Gotham Medium Regular" panose="02000604030000020004" pitchFamily="2" charset="0"/>
          </a:endParaRPr>
        </a:p>
      </dgm:t>
    </dgm:pt>
    <dgm:pt modelId="{2DE00E60-6DEC-3A4D-9728-36992A07B499}" type="sibTrans" cxnId="{E27679A4-4FC0-1F4F-94B3-1838C2E3A754}">
      <dgm:prSet/>
      <dgm:spPr/>
      <dgm:t>
        <a:bodyPr/>
        <a:lstStyle/>
        <a:p>
          <a:endParaRPr lang="en-US" sz="1800" b="0" i="0">
            <a:latin typeface="Gotham Medium Regular" panose="02000604030000020004" pitchFamily="2" charset="0"/>
          </a:endParaRPr>
        </a:p>
      </dgm:t>
    </dgm:pt>
    <dgm:pt modelId="{2A9C4345-CD26-D841-87AA-FE7ECEB72F7C}">
      <dgm:prSet custT="1"/>
      <dgm:spPr/>
      <dgm:t>
        <a:bodyPr/>
        <a:lstStyle/>
        <a:p>
          <a:r>
            <a:rPr lang="en-US" sz="1800" b="0" i="0" dirty="0" err="1">
              <a:latin typeface="Gotham Medium Regular" panose="02000604030000020004" pitchFamily="2" charset="0"/>
            </a:rPr>
            <a:t>Icegeranyo</a:t>
          </a:r>
          <a:r>
            <a:rPr lang="en-US" sz="1800" b="0" i="0" dirty="0">
              <a:latin typeface="Gotham Medium Regular" panose="02000604030000020004" pitchFamily="2" charset="0"/>
            </a:rPr>
            <a:t> </a:t>
          </a:r>
          <a:r>
            <a:rPr lang="en-US" sz="1800" b="0" i="0" dirty="0" err="1">
              <a:latin typeface="Gotham Medium Regular" panose="02000604030000020004" pitchFamily="2" charset="0"/>
            </a:rPr>
            <a:t>c’ugusuzuma</a:t>
          </a:r>
          <a:r>
            <a:rPr lang="en-US" sz="1800" b="0" i="0" dirty="0">
              <a:latin typeface="Gotham Medium Regular" panose="02000604030000020004" pitchFamily="2" charset="0"/>
            </a:rPr>
            <a:t> </a:t>
          </a:r>
          <a:r>
            <a:rPr lang="en-US" sz="1800" b="0" i="0" dirty="0" err="1">
              <a:latin typeface="Gotham Medium Regular" panose="02000604030000020004" pitchFamily="2" charset="0"/>
            </a:rPr>
            <a:t>ubukomezi</a:t>
          </a:r>
          <a:endParaRPr lang="en-US" sz="1800" b="0" i="0" dirty="0">
            <a:latin typeface="Gotham Medium Regular" panose="02000604030000020004" pitchFamily="2" charset="0"/>
          </a:endParaRPr>
        </a:p>
      </dgm:t>
    </dgm:pt>
    <dgm:pt modelId="{D51BFC5C-133A-3045-853B-1E81DA7E27AE}" type="parTrans" cxnId="{4E735C87-9B48-EB44-9004-C6E9C769F279}">
      <dgm:prSet/>
      <dgm:spPr/>
      <dgm:t>
        <a:bodyPr/>
        <a:lstStyle/>
        <a:p>
          <a:endParaRPr lang="en-US" sz="1800" b="0" i="0">
            <a:latin typeface="Gotham Medium Regular" panose="02000604030000020004" pitchFamily="2" charset="0"/>
          </a:endParaRPr>
        </a:p>
      </dgm:t>
    </dgm:pt>
    <dgm:pt modelId="{5EF8DCAE-5745-E545-8485-E4FA7D1421CD}" type="sibTrans" cxnId="{4E735C87-9B48-EB44-9004-C6E9C769F279}">
      <dgm:prSet/>
      <dgm:spPr/>
      <dgm:t>
        <a:bodyPr/>
        <a:lstStyle/>
        <a:p>
          <a:endParaRPr lang="en-US" sz="1800" b="0" i="0">
            <a:latin typeface="Gotham Medium Regular" panose="02000604030000020004" pitchFamily="2" charset="0"/>
          </a:endParaRPr>
        </a:p>
      </dgm:t>
    </dgm:pt>
    <dgm:pt modelId="{F0AC9E65-B1D0-C34B-B6CA-4F4DA00B1A8A}">
      <dgm:prSet custT="1"/>
      <dgm:spPr/>
      <dgm:t>
        <a:bodyPr/>
        <a:lstStyle/>
        <a:p>
          <a:r>
            <a:rPr lang="en-US" sz="1800" b="0" i="0" dirty="0" err="1">
              <a:latin typeface="Gotham Medium Regular" panose="02000604030000020004" pitchFamily="2" charset="0"/>
            </a:rPr>
            <a:t>Gukurikirana</a:t>
          </a:r>
          <a:r>
            <a:rPr lang="en-US" sz="1800" b="0" i="0" dirty="0">
              <a:latin typeface="Gotham Medium Regular" panose="02000604030000020004" pitchFamily="2" charset="0"/>
            </a:rPr>
            <a:t> </a:t>
          </a:r>
        </a:p>
      </dgm:t>
    </dgm:pt>
    <dgm:pt modelId="{4C2F5174-B9AD-F546-AECF-766FF674F67C}" type="parTrans" cxnId="{4A7DD9AC-C3DA-C947-BCDA-2891FA465472}">
      <dgm:prSet/>
      <dgm:spPr/>
      <dgm:t>
        <a:bodyPr/>
        <a:lstStyle/>
        <a:p>
          <a:endParaRPr lang="en-US" sz="1800" b="0" i="0">
            <a:latin typeface="Gotham Medium Regular" panose="02000604030000020004" pitchFamily="2" charset="0"/>
          </a:endParaRPr>
        </a:p>
      </dgm:t>
    </dgm:pt>
    <dgm:pt modelId="{BCFA3CC7-7A4A-4446-B58C-6E20719AFE49}" type="sibTrans" cxnId="{4A7DD9AC-C3DA-C947-BCDA-2891FA465472}">
      <dgm:prSet/>
      <dgm:spPr/>
      <dgm:t>
        <a:bodyPr/>
        <a:lstStyle/>
        <a:p>
          <a:endParaRPr lang="en-US" sz="1800" b="0" i="0">
            <a:latin typeface="Gotham Medium Regular" panose="02000604030000020004" pitchFamily="2" charset="0"/>
          </a:endParaRPr>
        </a:p>
      </dgm:t>
    </dgm:pt>
    <dgm:pt modelId="{79CFDDD5-55A5-A348-B0DF-69475473F484}" type="pres">
      <dgm:prSet presAssocID="{6E1EF988-D715-914E-B471-A07B2E301523}" presName="CompostProcess" presStyleCnt="0">
        <dgm:presLayoutVars>
          <dgm:dir/>
          <dgm:resizeHandles val="exact"/>
        </dgm:presLayoutVars>
      </dgm:prSet>
      <dgm:spPr/>
    </dgm:pt>
    <dgm:pt modelId="{65E753CF-50FD-F649-98D7-CB2965D942F9}" type="pres">
      <dgm:prSet presAssocID="{6E1EF988-D715-914E-B471-A07B2E301523}" presName="arrow" presStyleLbl="bgShp" presStyleIdx="0" presStyleCnt="1"/>
      <dgm:spPr/>
    </dgm:pt>
    <dgm:pt modelId="{54AC3F7C-1D34-A64B-97A9-78354F2D2F44}" type="pres">
      <dgm:prSet presAssocID="{6E1EF988-D715-914E-B471-A07B2E301523}" presName="linearProcess" presStyleCnt="0"/>
      <dgm:spPr/>
    </dgm:pt>
    <dgm:pt modelId="{2E7E21BE-F377-FE4F-8E2C-D3BEF61B8F84}" type="pres">
      <dgm:prSet presAssocID="{8974CD13-305D-3D44-984B-FCD8ECF1CD44}" presName="textNode" presStyleLbl="node1" presStyleIdx="0" presStyleCnt="5">
        <dgm:presLayoutVars>
          <dgm:bulletEnabled val="1"/>
        </dgm:presLayoutVars>
      </dgm:prSet>
      <dgm:spPr/>
    </dgm:pt>
    <dgm:pt modelId="{2502BD35-414D-E84A-ADB9-667AA54CF57F}" type="pres">
      <dgm:prSet presAssocID="{B08A5833-66D3-AA43-A26F-4475031B5809}" presName="sibTrans" presStyleCnt="0"/>
      <dgm:spPr/>
    </dgm:pt>
    <dgm:pt modelId="{E01D206D-B262-5F49-A0E1-6AAD32C003ED}" type="pres">
      <dgm:prSet presAssocID="{46CDD3E3-98DC-AE44-B14B-43C2E11A6734}" presName="textNode" presStyleLbl="node1" presStyleIdx="1" presStyleCnt="5">
        <dgm:presLayoutVars>
          <dgm:bulletEnabled val="1"/>
        </dgm:presLayoutVars>
      </dgm:prSet>
      <dgm:spPr/>
    </dgm:pt>
    <dgm:pt modelId="{9848CCB9-A0D9-EB42-ACB6-96553C6216A3}" type="pres">
      <dgm:prSet presAssocID="{127AE598-15E8-2949-B749-67541010271C}" presName="sibTrans" presStyleCnt="0"/>
      <dgm:spPr/>
    </dgm:pt>
    <dgm:pt modelId="{B37530BE-9D70-564B-9D41-D616DE08ECCD}" type="pres">
      <dgm:prSet presAssocID="{8CD0E62B-F44F-5D42-9889-948876E9BB37}" presName="textNode" presStyleLbl="node1" presStyleIdx="2" presStyleCnt="5">
        <dgm:presLayoutVars>
          <dgm:bulletEnabled val="1"/>
        </dgm:presLayoutVars>
      </dgm:prSet>
      <dgm:spPr/>
    </dgm:pt>
    <dgm:pt modelId="{2EDA60DE-EF24-3048-B0FC-1E5B21CF94B1}" type="pres">
      <dgm:prSet presAssocID="{2DE00E60-6DEC-3A4D-9728-36992A07B499}" presName="sibTrans" presStyleCnt="0"/>
      <dgm:spPr/>
    </dgm:pt>
    <dgm:pt modelId="{FFABC744-35F6-284E-AE38-501A6E9E6A2F}" type="pres">
      <dgm:prSet presAssocID="{2A9C4345-CD26-D841-87AA-FE7ECEB72F7C}" presName="textNode" presStyleLbl="node1" presStyleIdx="3" presStyleCnt="5">
        <dgm:presLayoutVars>
          <dgm:bulletEnabled val="1"/>
        </dgm:presLayoutVars>
      </dgm:prSet>
      <dgm:spPr/>
    </dgm:pt>
    <dgm:pt modelId="{E9CA7DBA-5EAF-0041-A2B7-A369F47F6333}" type="pres">
      <dgm:prSet presAssocID="{5EF8DCAE-5745-E545-8485-E4FA7D1421CD}" presName="sibTrans" presStyleCnt="0"/>
      <dgm:spPr/>
    </dgm:pt>
    <dgm:pt modelId="{3C980925-49D0-C645-98F9-6B7FE5C706CF}" type="pres">
      <dgm:prSet presAssocID="{F0AC9E65-B1D0-C34B-B6CA-4F4DA00B1A8A}" presName="textNode" presStyleLbl="node1" presStyleIdx="4" presStyleCnt="5">
        <dgm:presLayoutVars>
          <dgm:bulletEnabled val="1"/>
        </dgm:presLayoutVars>
      </dgm:prSet>
      <dgm:spPr/>
    </dgm:pt>
  </dgm:ptLst>
  <dgm:cxnLst>
    <dgm:cxn modelId="{6613B519-E32B-E94A-A0A4-974083C84771}" type="presOf" srcId="{8974CD13-305D-3D44-984B-FCD8ECF1CD44}" destId="{2E7E21BE-F377-FE4F-8E2C-D3BEF61B8F84}" srcOrd="0" destOrd="0" presId="urn:microsoft.com/office/officeart/2005/8/layout/hProcess9"/>
    <dgm:cxn modelId="{1AAD5F25-B94F-DD44-9C16-8876EB722B4F}" srcId="{6E1EF988-D715-914E-B471-A07B2E301523}" destId="{8974CD13-305D-3D44-984B-FCD8ECF1CD44}" srcOrd="0" destOrd="0" parTransId="{186831F1-85DB-6A44-A7DC-0DD7ECA29FB4}" sibTransId="{B08A5833-66D3-AA43-A26F-4475031B5809}"/>
    <dgm:cxn modelId="{ED26C43E-36BA-564D-99C5-BC4DD8786F61}" type="presOf" srcId="{F0AC9E65-B1D0-C34B-B6CA-4F4DA00B1A8A}" destId="{3C980925-49D0-C645-98F9-6B7FE5C706CF}" srcOrd="0" destOrd="0" presId="urn:microsoft.com/office/officeart/2005/8/layout/hProcess9"/>
    <dgm:cxn modelId="{0254D464-5176-F14E-BF80-CBFBF2DD278E}" srcId="{6E1EF988-D715-914E-B471-A07B2E301523}" destId="{46CDD3E3-98DC-AE44-B14B-43C2E11A6734}" srcOrd="1" destOrd="0" parTransId="{310EC40A-556F-6E4C-922B-C585394B9A33}" sibTransId="{127AE598-15E8-2949-B749-67541010271C}"/>
    <dgm:cxn modelId="{1DBDA881-B037-1741-8E7C-29C1BE0558F5}" type="presOf" srcId="{8CD0E62B-F44F-5D42-9889-948876E9BB37}" destId="{B37530BE-9D70-564B-9D41-D616DE08ECCD}" srcOrd="0" destOrd="0" presId="urn:microsoft.com/office/officeart/2005/8/layout/hProcess9"/>
    <dgm:cxn modelId="{4E735C87-9B48-EB44-9004-C6E9C769F279}" srcId="{6E1EF988-D715-914E-B471-A07B2E301523}" destId="{2A9C4345-CD26-D841-87AA-FE7ECEB72F7C}" srcOrd="3" destOrd="0" parTransId="{D51BFC5C-133A-3045-853B-1E81DA7E27AE}" sibTransId="{5EF8DCAE-5745-E545-8485-E4FA7D1421CD}"/>
    <dgm:cxn modelId="{A99CE89F-F2E3-A343-9CA1-C0FF63829C0D}" type="presOf" srcId="{2A9C4345-CD26-D841-87AA-FE7ECEB72F7C}" destId="{FFABC744-35F6-284E-AE38-501A6E9E6A2F}" srcOrd="0" destOrd="0" presId="urn:microsoft.com/office/officeart/2005/8/layout/hProcess9"/>
    <dgm:cxn modelId="{E27679A4-4FC0-1F4F-94B3-1838C2E3A754}" srcId="{6E1EF988-D715-914E-B471-A07B2E301523}" destId="{8CD0E62B-F44F-5D42-9889-948876E9BB37}" srcOrd="2" destOrd="0" parTransId="{E1B893CF-F9E1-7248-9CA2-51D311FEC6E2}" sibTransId="{2DE00E60-6DEC-3A4D-9728-36992A07B499}"/>
    <dgm:cxn modelId="{0F549BA7-D901-4446-B95F-A950AEC97802}" type="presOf" srcId="{6E1EF988-D715-914E-B471-A07B2E301523}" destId="{79CFDDD5-55A5-A348-B0DF-69475473F484}" srcOrd="0" destOrd="0" presId="urn:microsoft.com/office/officeart/2005/8/layout/hProcess9"/>
    <dgm:cxn modelId="{4A7DD9AC-C3DA-C947-BCDA-2891FA465472}" srcId="{6E1EF988-D715-914E-B471-A07B2E301523}" destId="{F0AC9E65-B1D0-C34B-B6CA-4F4DA00B1A8A}" srcOrd="4" destOrd="0" parTransId="{4C2F5174-B9AD-F546-AECF-766FF674F67C}" sibTransId="{BCFA3CC7-7A4A-4446-B58C-6E20719AFE49}"/>
    <dgm:cxn modelId="{D8F9EFEE-388C-1F44-825E-4FCD5411F2CE}" type="presOf" srcId="{46CDD3E3-98DC-AE44-B14B-43C2E11A6734}" destId="{E01D206D-B262-5F49-A0E1-6AAD32C003ED}" srcOrd="0" destOrd="0" presId="urn:microsoft.com/office/officeart/2005/8/layout/hProcess9"/>
    <dgm:cxn modelId="{38EE47DC-9F5A-9942-9D00-3C92132A5E88}" type="presParOf" srcId="{79CFDDD5-55A5-A348-B0DF-69475473F484}" destId="{65E753CF-50FD-F649-98D7-CB2965D942F9}" srcOrd="0" destOrd="0" presId="urn:microsoft.com/office/officeart/2005/8/layout/hProcess9"/>
    <dgm:cxn modelId="{EAE87F01-B7EF-614F-8486-B0DDABABE5BF}" type="presParOf" srcId="{79CFDDD5-55A5-A348-B0DF-69475473F484}" destId="{54AC3F7C-1D34-A64B-97A9-78354F2D2F44}" srcOrd="1" destOrd="0" presId="urn:microsoft.com/office/officeart/2005/8/layout/hProcess9"/>
    <dgm:cxn modelId="{BB31522A-204C-BB4A-9390-1C3E54367015}" type="presParOf" srcId="{54AC3F7C-1D34-A64B-97A9-78354F2D2F44}" destId="{2E7E21BE-F377-FE4F-8E2C-D3BEF61B8F84}" srcOrd="0" destOrd="0" presId="urn:microsoft.com/office/officeart/2005/8/layout/hProcess9"/>
    <dgm:cxn modelId="{50A4BA4C-8D53-214D-B7F6-D201D5A71B35}" type="presParOf" srcId="{54AC3F7C-1D34-A64B-97A9-78354F2D2F44}" destId="{2502BD35-414D-E84A-ADB9-667AA54CF57F}" srcOrd="1" destOrd="0" presId="urn:microsoft.com/office/officeart/2005/8/layout/hProcess9"/>
    <dgm:cxn modelId="{22F31A93-18C7-D541-8409-CC59DFAA63C4}" type="presParOf" srcId="{54AC3F7C-1D34-A64B-97A9-78354F2D2F44}" destId="{E01D206D-B262-5F49-A0E1-6AAD32C003ED}" srcOrd="2" destOrd="0" presId="urn:microsoft.com/office/officeart/2005/8/layout/hProcess9"/>
    <dgm:cxn modelId="{701A890B-6A93-A149-A084-E793A9F705C7}" type="presParOf" srcId="{54AC3F7C-1D34-A64B-97A9-78354F2D2F44}" destId="{9848CCB9-A0D9-EB42-ACB6-96553C6216A3}" srcOrd="3" destOrd="0" presId="urn:microsoft.com/office/officeart/2005/8/layout/hProcess9"/>
    <dgm:cxn modelId="{8EDAF9CC-E540-F748-9A7F-41AECDE593B6}" type="presParOf" srcId="{54AC3F7C-1D34-A64B-97A9-78354F2D2F44}" destId="{B37530BE-9D70-564B-9D41-D616DE08ECCD}" srcOrd="4" destOrd="0" presId="urn:microsoft.com/office/officeart/2005/8/layout/hProcess9"/>
    <dgm:cxn modelId="{9A39E324-B3C7-314C-AF9C-0DEF47065FE8}" type="presParOf" srcId="{54AC3F7C-1D34-A64B-97A9-78354F2D2F44}" destId="{2EDA60DE-EF24-3048-B0FC-1E5B21CF94B1}" srcOrd="5" destOrd="0" presId="urn:microsoft.com/office/officeart/2005/8/layout/hProcess9"/>
    <dgm:cxn modelId="{2C6FEE0D-BA68-054B-B191-C2B139D24BF0}" type="presParOf" srcId="{54AC3F7C-1D34-A64B-97A9-78354F2D2F44}" destId="{FFABC744-35F6-284E-AE38-501A6E9E6A2F}" srcOrd="6" destOrd="0" presId="urn:microsoft.com/office/officeart/2005/8/layout/hProcess9"/>
    <dgm:cxn modelId="{BE74F51A-CBD9-4048-960D-0C5AD7DAD89E}" type="presParOf" srcId="{54AC3F7C-1D34-A64B-97A9-78354F2D2F44}" destId="{E9CA7DBA-5EAF-0041-A2B7-A369F47F6333}" srcOrd="7" destOrd="0" presId="urn:microsoft.com/office/officeart/2005/8/layout/hProcess9"/>
    <dgm:cxn modelId="{F22ED3F6-E03B-6B4A-8435-2EDC83E3A824}" type="presParOf" srcId="{54AC3F7C-1D34-A64B-97A9-78354F2D2F44}" destId="{3C980925-49D0-C645-98F9-6B7FE5C706CF}"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39583-69AB-F241-AEE5-7D3689694AB7}">
      <dsp:nvSpPr>
        <dsp:cNvPr id="0" name=""/>
        <dsp:cNvSpPr/>
      </dsp:nvSpPr>
      <dsp:spPr>
        <a:xfrm>
          <a:off x="3380863" y="2249277"/>
          <a:ext cx="1239273" cy="118726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bg1"/>
              </a:solidFill>
            </a:rPr>
            <a:t>Ibidufasha</a:t>
          </a:r>
          <a:endParaRPr lang="en-US" sz="1100" b="1" kern="1200" dirty="0">
            <a:solidFill>
              <a:schemeClr val="bg1"/>
            </a:solidFill>
          </a:endParaRPr>
        </a:p>
      </dsp:txBody>
      <dsp:txXfrm>
        <a:off x="3562350" y="2423149"/>
        <a:ext cx="876299" cy="839525"/>
      </dsp:txXfrm>
    </dsp:sp>
    <dsp:sp modelId="{E4BE831D-D0D7-AF48-A78B-A223BB3B1648}">
      <dsp:nvSpPr>
        <dsp:cNvPr id="0" name=""/>
        <dsp:cNvSpPr/>
      </dsp:nvSpPr>
      <dsp:spPr>
        <a:xfrm rot="16200000">
          <a:off x="3388352" y="1625836"/>
          <a:ext cx="1224295" cy="22585"/>
        </a:xfrm>
        <a:custGeom>
          <a:avLst/>
          <a:gdLst/>
          <a:ahLst/>
          <a:cxnLst/>
          <a:rect l="0" t="0" r="0" b="0"/>
          <a:pathLst>
            <a:path>
              <a:moveTo>
                <a:pt x="0" y="11292"/>
              </a:moveTo>
              <a:lnTo>
                <a:pt x="122429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3969892" y="1606522"/>
        <a:ext cx="61214" cy="61214"/>
      </dsp:txXfrm>
    </dsp:sp>
    <dsp:sp modelId="{61767B73-3CBD-3845-9870-F31CC23787EA}">
      <dsp:nvSpPr>
        <dsp:cNvPr id="0" name=""/>
        <dsp:cNvSpPr/>
      </dsp:nvSpPr>
      <dsp:spPr>
        <a:xfrm>
          <a:off x="3498529" y="21041"/>
          <a:ext cx="1003940" cy="100394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err="1">
              <a:solidFill>
                <a:schemeClr val="bg1"/>
              </a:solidFill>
            </a:rPr>
            <a:t>Agatabo</a:t>
          </a:r>
          <a:r>
            <a:rPr lang="en-US" sz="1100" b="1" i="0" kern="1200" dirty="0">
              <a:solidFill>
                <a:schemeClr val="bg1"/>
              </a:solidFill>
            </a:rPr>
            <a:t> </a:t>
          </a:r>
          <a:r>
            <a:rPr lang="en-US" sz="1100" b="1" i="0" kern="1200" dirty="0" err="1">
              <a:solidFill>
                <a:schemeClr val="bg1"/>
              </a:solidFill>
            </a:rPr>
            <a:t>ndangabikorwa</a:t>
          </a:r>
          <a:r>
            <a:rPr lang="en-US" sz="1100" b="1" i="0" kern="1200" dirty="0">
              <a:solidFill>
                <a:schemeClr val="bg1"/>
              </a:solidFill>
            </a:rPr>
            <a:t> </a:t>
          </a:r>
          <a:endParaRPr lang="en-US" sz="1100" b="1" kern="1200" dirty="0">
            <a:solidFill>
              <a:schemeClr val="bg1"/>
            </a:solidFill>
          </a:endParaRPr>
        </a:p>
      </dsp:txBody>
      <dsp:txXfrm>
        <a:off x="3645553" y="168065"/>
        <a:ext cx="709892" cy="709892"/>
      </dsp:txXfrm>
    </dsp:sp>
    <dsp:sp modelId="{CD6FCF88-E4A3-0049-AA11-DF6CED172BBE}">
      <dsp:nvSpPr>
        <dsp:cNvPr id="0" name=""/>
        <dsp:cNvSpPr/>
      </dsp:nvSpPr>
      <dsp:spPr>
        <a:xfrm rot="18163636">
          <a:off x="4045839" y="1814196"/>
          <a:ext cx="1217036" cy="22585"/>
        </a:xfrm>
        <a:custGeom>
          <a:avLst/>
          <a:gdLst/>
          <a:ahLst/>
          <a:cxnLst/>
          <a:rect l="0" t="0" r="0" b="0"/>
          <a:pathLst>
            <a:path>
              <a:moveTo>
                <a:pt x="0" y="11292"/>
              </a:moveTo>
              <a:lnTo>
                <a:pt x="1217036"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4623931" y="1795063"/>
        <a:ext cx="60851" cy="60851"/>
      </dsp:txXfrm>
    </dsp:sp>
    <dsp:sp modelId="{5F45A6F8-F8B9-0247-9BD5-F437E7A41C89}">
      <dsp:nvSpPr>
        <dsp:cNvPr id="0" name=""/>
        <dsp:cNvSpPr/>
      </dsp:nvSpPr>
      <dsp:spPr>
        <a:xfrm>
          <a:off x="4752762" y="389317"/>
          <a:ext cx="1003940" cy="1003940"/>
        </a:xfrm>
        <a:prstGeom prst="ellipse">
          <a:avLst/>
        </a:prstGeom>
        <a:solidFill>
          <a:schemeClr val="accent3">
            <a:hueOff val="238770"/>
            <a:satOff val="-6497"/>
            <a:lumOff val="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solidFill>
                <a:schemeClr val="bg1"/>
              </a:solidFill>
            </a:rPr>
            <a:t>Power</a:t>
          </a:r>
        </a:p>
        <a:p>
          <a:pPr marL="0" lvl="0" indent="0" algn="ctr" defTabSz="488950">
            <a:lnSpc>
              <a:spcPct val="90000"/>
            </a:lnSpc>
            <a:spcBef>
              <a:spcPct val="0"/>
            </a:spcBef>
            <a:spcAft>
              <a:spcPct val="35000"/>
            </a:spcAft>
            <a:buNone/>
          </a:pPr>
          <a:r>
            <a:rPr lang="en-US" sz="1100" b="1" i="0" kern="1200" dirty="0">
              <a:solidFill>
                <a:schemeClr val="bg1"/>
              </a:solidFill>
            </a:rPr>
            <a:t>Point</a:t>
          </a:r>
          <a:endParaRPr lang="en-US" sz="1100" b="1" kern="1200" dirty="0">
            <a:solidFill>
              <a:schemeClr val="bg1"/>
            </a:solidFill>
          </a:endParaRPr>
        </a:p>
      </dsp:txBody>
      <dsp:txXfrm>
        <a:off x="4899786" y="536341"/>
        <a:ext cx="709892" cy="709892"/>
      </dsp:txXfrm>
    </dsp:sp>
    <dsp:sp modelId="{0E60366D-AF63-FE49-BEE3-E4119CBC92AA}">
      <dsp:nvSpPr>
        <dsp:cNvPr id="0" name=""/>
        <dsp:cNvSpPr/>
      </dsp:nvSpPr>
      <dsp:spPr>
        <a:xfrm rot="20127273">
          <a:off x="4505480" y="2326300"/>
          <a:ext cx="1203025" cy="22585"/>
        </a:xfrm>
        <a:custGeom>
          <a:avLst/>
          <a:gdLst/>
          <a:ahLst/>
          <a:cxnLst/>
          <a:rect l="0" t="0" r="0" b="0"/>
          <a:pathLst>
            <a:path>
              <a:moveTo>
                <a:pt x="0" y="11292"/>
              </a:moveTo>
              <a:lnTo>
                <a:pt x="120302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5076917" y="2307518"/>
        <a:ext cx="60151" cy="60151"/>
      </dsp:txXfrm>
    </dsp:sp>
    <dsp:sp modelId="{B756C9FC-CD1C-5C45-9E65-8A450296A047}">
      <dsp:nvSpPr>
        <dsp:cNvPr id="0" name=""/>
        <dsp:cNvSpPr/>
      </dsp:nvSpPr>
      <dsp:spPr>
        <a:xfrm>
          <a:off x="5608785" y="1377220"/>
          <a:ext cx="1003940" cy="1003940"/>
        </a:xfrm>
        <a:prstGeom prst="ellipse">
          <a:avLst/>
        </a:prstGeom>
        <a:solidFill>
          <a:schemeClr val="accent3">
            <a:hueOff val="477541"/>
            <a:satOff val="-12994"/>
            <a:lumOff val="1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bg1"/>
              </a:solidFill>
            </a:rPr>
            <a:t>Agatabo</a:t>
          </a:r>
          <a:r>
            <a:rPr lang="en-US" sz="1100" b="1" kern="1200" dirty="0">
              <a:solidFill>
                <a:schemeClr val="bg1"/>
              </a:solidFill>
            </a:rPr>
            <a:t>  </a:t>
          </a:r>
          <a:r>
            <a:rPr lang="en-US" sz="1100" b="1" kern="1200" dirty="0" err="1">
              <a:solidFill>
                <a:schemeClr val="bg1"/>
              </a:solidFill>
            </a:rPr>
            <a:t>kibanze</a:t>
          </a:r>
          <a:endParaRPr lang="en-US" sz="1100" b="1" kern="1200" dirty="0">
            <a:solidFill>
              <a:schemeClr val="bg1"/>
            </a:solidFill>
          </a:endParaRPr>
        </a:p>
      </dsp:txBody>
      <dsp:txXfrm>
        <a:off x="5755809" y="1524244"/>
        <a:ext cx="709892" cy="709892"/>
      </dsp:txXfrm>
    </dsp:sp>
    <dsp:sp modelId="{0EDD2E07-B71B-544B-A5CD-A94BA775ED2A}">
      <dsp:nvSpPr>
        <dsp:cNvPr id="0" name=""/>
        <dsp:cNvSpPr/>
      </dsp:nvSpPr>
      <dsp:spPr>
        <a:xfrm rot="490909">
          <a:off x="4607173" y="3005030"/>
          <a:ext cx="1198854" cy="22585"/>
        </a:xfrm>
        <a:custGeom>
          <a:avLst/>
          <a:gdLst/>
          <a:ahLst/>
          <a:cxnLst/>
          <a:rect l="0" t="0" r="0" b="0"/>
          <a:pathLst>
            <a:path>
              <a:moveTo>
                <a:pt x="0" y="11292"/>
              </a:moveTo>
              <a:lnTo>
                <a:pt x="1198854"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5176629" y="2986351"/>
        <a:ext cx="59942" cy="59942"/>
      </dsp:txXfrm>
    </dsp:sp>
    <dsp:sp modelId="{FAA23D2B-0722-DB40-AB4D-B863131E5BF8}">
      <dsp:nvSpPr>
        <dsp:cNvPr id="0" name=""/>
        <dsp:cNvSpPr/>
      </dsp:nvSpPr>
      <dsp:spPr>
        <a:xfrm>
          <a:off x="5794817" y="2671098"/>
          <a:ext cx="1003940" cy="1003940"/>
        </a:xfrm>
        <a:prstGeom prst="ellipse">
          <a:avLst/>
        </a:prstGeom>
        <a:solidFill>
          <a:schemeClr val="accent3">
            <a:hueOff val="716311"/>
            <a:satOff val="-19491"/>
            <a:lumOff val="2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err="1">
              <a:solidFill>
                <a:schemeClr val="bg1"/>
              </a:solidFill>
            </a:rPr>
            <a:t>Ireresi</a:t>
          </a:r>
          <a:r>
            <a:rPr lang="en-US" sz="1100" b="1" i="0" kern="1200" dirty="0">
              <a:solidFill>
                <a:schemeClr val="bg1"/>
              </a:solidFill>
            </a:rPr>
            <a:t> zo </a:t>
          </a:r>
          <a:r>
            <a:rPr lang="en-US" sz="1100" b="1" i="0" kern="1200" dirty="0" err="1">
              <a:solidFill>
                <a:schemeClr val="bg1"/>
              </a:solidFill>
            </a:rPr>
            <a:t>kuri</a:t>
          </a:r>
          <a:r>
            <a:rPr lang="en-US" sz="1100" b="1" i="0" kern="1200" dirty="0">
              <a:solidFill>
                <a:schemeClr val="bg1"/>
              </a:solidFill>
            </a:rPr>
            <a:t> </a:t>
          </a:r>
          <a:r>
            <a:rPr lang="en-US" sz="1100" b="1" i="0" kern="1200" dirty="0" err="1">
              <a:solidFill>
                <a:schemeClr val="bg1"/>
              </a:solidFill>
            </a:rPr>
            <a:t>Youtube</a:t>
          </a:r>
          <a:endParaRPr lang="en-US" sz="1100" b="1" kern="1200" dirty="0">
            <a:solidFill>
              <a:schemeClr val="bg1"/>
            </a:solidFill>
          </a:endParaRPr>
        </a:p>
      </dsp:txBody>
      <dsp:txXfrm>
        <a:off x="5941841" y="2818122"/>
        <a:ext cx="709892" cy="709892"/>
      </dsp:txXfrm>
    </dsp:sp>
    <dsp:sp modelId="{F8B5C31D-E4CA-9B49-9D5A-7E864502C07D}">
      <dsp:nvSpPr>
        <dsp:cNvPr id="0" name=""/>
        <dsp:cNvSpPr/>
      </dsp:nvSpPr>
      <dsp:spPr>
        <a:xfrm rot="2454545">
          <a:off x="4312298" y="3625966"/>
          <a:ext cx="1209855" cy="22585"/>
        </a:xfrm>
        <a:custGeom>
          <a:avLst/>
          <a:gdLst/>
          <a:ahLst/>
          <a:cxnLst/>
          <a:rect l="0" t="0" r="0" b="0"/>
          <a:pathLst>
            <a:path>
              <a:moveTo>
                <a:pt x="0" y="11292"/>
              </a:moveTo>
              <a:lnTo>
                <a:pt x="120985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4886979" y="3607013"/>
        <a:ext cx="60492" cy="60492"/>
      </dsp:txXfrm>
    </dsp:sp>
    <dsp:sp modelId="{6637FC73-4272-D74F-835F-59566A91BAA1}">
      <dsp:nvSpPr>
        <dsp:cNvPr id="0" name=""/>
        <dsp:cNvSpPr/>
      </dsp:nvSpPr>
      <dsp:spPr>
        <a:xfrm>
          <a:off x="5251793" y="3860153"/>
          <a:ext cx="1003940" cy="1003940"/>
        </a:xfrm>
        <a:prstGeom prst="ellipse">
          <a:avLst/>
        </a:prstGeom>
        <a:solidFill>
          <a:schemeClr val="accent3">
            <a:hueOff val="955081"/>
            <a:satOff val="-25988"/>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err="1">
              <a:solidFill>
                <a:schemeClr val="bg1"/>
              </a:solidFill>
            </a:rPr>
            <a:t>Agatabo</a:t>
          </a:r>
          <a:r>
            <a:rPr lang="en-US" sz="1100" b="1" i="0" kern="1200" dirty="0">
              <a:solidFill>
                <a:schemeClr val="bg1"/>
              </a:solidFill>
            </a:rPr>
            <a:t> </a:t>
          </a:r>
          <a:r>
            <a:rPr lang="en-US" sz="1100" b="1" i="0" kern="1200" dirty="0" err="1">
              <a:solidFill>
                <a:schemeClr val="bg1"/>
              </a:solidFill>
            </a:rPr>
            <a:t>gafasha</a:t>
          </a:r>
          <a:r>
            <a:rPr lang="en-US" sz="1100" b="1" i="0" kern="1200" dirty="0">
              <a:solidFill>
                <a:schemeClr val="bg1"/>
              </a:solidFill>
            </a:rPr>
            <a:t> </a:t>
          </a:r>
          <a:r>
            <a:rPr lang="en-US" sz="1100" b="1" i="0" kern="1200" dirty="0" err="1">
              <a:solidFill>
                <a:schemeClr val="bg1"/>
              </a:solidFill>
            </a:rPr>
            <a:t>nyene</a:t>
          </a:r>
          <a:r>
            <a:rPr lang="en-US" sz="1100" b="1" i="0" kern="1200" dirty="0">
              <a:solidFill>
                <a:schemeClr val="bg1"/>
              </a:solidFill>
            </a:rPr>
            <a:t> </a:t>
          </a:r>
          <a:r>
            <a:rPr lang="en-US" sz="1100" b="1" i="0" kern="1200" dirty="0" err="1">
              <a:solidFill>
                <a:schemeClr val="bg1"/>
              </a:solidFill>
            </a:rPr>
            <a:t>kurikoresha</a:t>
          </a:r>
          <a:r>
            <a:rPr lang="en-US" sz="1100" b="1" i="0" kern="1200" dirty="0">
              <a:solidFill>
                <a:schemeClr val="bg1"/>
              </a:solidFill>
            </a:rPr>
            <a:t> </a:t>
          </a:r>
          <a:endParaRPr lang="en-US" sz="1100" b="1" kern="1200" dirty="0">
            <a:solidFill>
              <a:schemeClr val="bg1"/>
            </a:solidFill>
          </a:endParaRPr>
        </a:p>
      </dsp:txBody>
      <dsp:txXfrm>
        <a:off x="5398817" y="4007177"/>
        <a:ext cx="709892" cy="709892"/>
      </dsp:txXfrm>
    </dsp:sp>
    <dsp:sp modelId="{442C4A83-31E2-3C41-B182-4E6BA644E414}">
      <dsp:nvSpPr>
        <dsp:cNvPr id="0" name=""/>
        <dsp:cNvSpPr/>
      </dsp:nvSpPr>
      <dsp:spPr>
        <a:xfrm rot="4418182">
          <a:off x="3729307" y="3989492"/>
          <a:ext cx="1222350" cy="22585"/>
        </a:xfrm>
        <a:custGeom>
          <a:avLst/>
          <a:gdLst/>
          <a:ahLst/>
          <a:cxnLst/>
          <a:rect l="0" t="0" r="0" b="0"/>
          <a:pathLst>
            <a:path>
              <a:moveTo>
                <a:pt x="0" y="11292"/>
              </a:moveTo>
              <a:lnTo>
                <a:pt x="1222350"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a:off x="4309923" y="3970226"/>
        <a:ext cx="61117" cy="61117"/>
      </dsp:txXfrm>
    </dsp:sp>
    <dsp:sp modelId="{6CBD9A9D-201B-404A-977C-26409C1A5995}">
      <dsp:nvSpPr>
        <dsp:cNvPr id="0" name=""/>
        <dsp:cNvSpPr/>
      </dsp:nvSpPr>
      <dsp:spPr>
        <a:xfrm>
          <a:off x="4152121" y="4566870"/>
          <a:ext cx="1003940" cy="1003940"/>
        </a:xfrm>
        <a:prstGeom prst="ellipse">
          <a:avLst/>
        </a:prstGeom>
        <a:solidFill>
          <a:schemeClr val="accent3">
            <a:hueOff val="1193851"/>
            <a:satOff val="-32486"/>
            <a:lumOff val="48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bg1"/>
              </a:solidFill>
            </a:rPr>
            <a:t>Agatabo</a:t>
          </a:r>
          <a:r>
            <a:rPr lang="en-US" sz="1100" b="1" kern="1200" dirty="0">
              <a:solidFill>
                <a:schemeClr val="bg1"/>
              </a:solidFill>
            </a:rPr>
            <a:t> </a:t>
          </a:r>
          <a:r>
            <a:rPr lang="en-US" sz="1100" b="1" kern="1200" dirty="0" err="1">
              <a:solidFill>
                <a:schemeClr val="bg1"/>
              </a:solidFill>
            </a:rPr>
            <a:t>k’ubufasha</a:t>
          </a:r>
          <a:r>
            <a:rPr lang="en-US" sz="1100" b="1" kern="1200" dirty="0">
              <a:solidFill>
                <a:schemeClr val="bg1"/>
              </a:solidFill>
            </a:rPr>
            <a:t> mu </a:t>
          </a:r>
          <a:r>
            <a:rPr lang="en-US" sz="1100" b="1" kern="1200" dirty="0" err="1">
              <a:solidFill>
                <a:schemeClr val="bg1"/>
              </a:solidFill>
            </a:rPr>
            <a:t>guteranya</a:t>
          </a:r>
          <a:r>
            <a:rPr lang="en-US" sz="1100" b="1" kern="1200" dirty="0">
              <a:solidFill>
                <a:schemeClr val="bg1"/>
              </a:solidFill>
            </a:rPr>
            <a:t> </a:t>
          </a:r>
          <a:r>
            <a:rPr lang="en-US" sz="1100" b="1" kern="1200" dirty="0" err="1">
              <a:solidFill>
                <a:schemeClr val="bg1"/>
              </a:solidFill>
            </a:rPr>
            <a:t>ibihimba</a:t>
          </a:r>
          <a:endParaRPr lang="en-US" sz="1100" b="1" kern="1200" dirty="0">
            <a:solidFill>
              <a:schemeClr val="bg1"/>
            </a:solidFill>
          </a:endParaRPr>
        </a:p>
      </dsp:txBody>
      <dsp:txXfrm>
        <a:off x="4299145" y="4713894"/>
        <a:ext cx="709892" cy="709892"/>
      </dsp:txXfrm>
    </dsp:sp>
    <dsp:sp modelId="{C03E686D-8B66-4A45-84F5-B549506EC6F7}">
      <dsp:nvSpPr>
        <dsp:cNvPr id="0" name=""/>
        <dsp:cNvSpPr/>
      </dsp:nvSpPr>
      <dsp:spPr>
        <a:xfrm rot="6381818">
          <a:off x="3049342" y="3989492"/>
          <a:ext cx="1222350" cy="22585"/>
        </a:xfrm>
        <a:custGeom>
          <a:avLst/>
          <a:gdLst/>
          <a:ahLst/>
          <a:cxnLst/>
          <a:rect l="0" t="0" r="0" b="0"/>
          <a:pathLst>
            <a:path>
              <a:moveTo>
                <a:pt x="0" y="11292"/>
              </a:moveTo>
              <a:lnTo>
                <a:pt x="1222350"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rot="10800000">
        <a:off x="3629958" y="3970226"/>
        <a:ext cx="61117" cy="61117"/>
      </dsp:txXfrm>
    </dsp:sp>
    <dsp:sp modelId="{8575E832-1700-D84D-8C8B-C1825A4E4E69}">
      <dsp:nvSpPr>
        <dsp:cNvPr id="0" name=""/>
        <dsp:cNvSpPr/>
      </dsp:nvSpPr>
      <dsp:spPr>
        <a:xfrm>
          <a:off x="2844938" y="4566870"/>
          <a:ext cx="1003940" cy="1003940"/>
        </a:xfrm>
        <a:prstGeom prst="ellipse">
          <a:avLst/>
        </a:prstGeom>
        <a:solidFill>
          <a:schemeClr val="accent3">
            <a:hueOff val="1432622"/>
            <a:satOff val="-38983"/>
            <a:lumOff val="5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bg1"/>
              </a:solidFill>
            </a:rPr>
            <a:t>Ivyapa</a:t>
          </a:r>
          <a:r>
            <a:rPr lang="en-US" sz="1100" b="1" kern="1200" dirty="0">
              <a:solidFill>
                <a:schemeClr val="bg1"/>
              </a:solidFill>
            </a:rPr>
            <a:t> </a:t>
          </a:r>
          <a:r>
            <a:rPr lang="en-US" sz="1100" b="1" kern="1200" dirty="0" err="1">
              <a:solidFill>
                <a:schemeClr val="bg1"/>
              </a:solidFill>
            </a:rPr>
            <a:t>bito</a:t>
          </a:r>
          <a:r>
            <a:rPr lang="en-US" sz="1100" b="1" kern="1200" dirty="0">
              <a:solidFill>
                <a:schemeClr val="bg1"/>
              </a:solidFill>
            </a:rPr>
            <a:t> </a:t>
          </a:r>
          <a:r>
            <a:rPr lang="en-US" sz="1100" b="1" kern="1200" dirty="0" err="1">
              <a:solidFill>
                <a:schemeClr val="bg1"/>
              </a:solidFill>
            </a:rPr>
            <a:t>bito</a:t>
          </a:r>
          <a:endParaRPr lang="en-US" sz="1100" b="1" kern="1200" dirty="0">
            <a:solidFill>
              <a:schemeClr val="bg1"/>
            </a:solidFill>
          </a:endParaRPr>
        </a:p>
      </dsp:txBody>
      <dsp:txXfrm>
        <a:off x="2991962" y="4713894"/>
        <a:ext cx="709892" cy="709892"/>
      </dsp:txXfrm>
    </dsp:sp>
    <dsp:sp modelId="{8A8D2C29-593C-514C-B77A-D69C584A0BD1}">
      <dsp:nvSpPr>
        <dsp:cNvPr id="0" name=""/>
        <dsp:cNvSpPr/>
      </dsp:nvSpPr>
      <dsp:spPr>
        <a:xfrm rot="8345455">
          <a:off x="2478845" y="3625966"/>
          <a:ext cx="1209855" cy="22585"/>
        </a:xfrm>
        <a:custGeom>
          <a:avLst/>
          <a:gdLst/>
          <a:ahLst/>
          <a:cxnLst/>
          <a:rect l="0" t="0" r="0" b="0"/>
          <a:pathLst>
            <a:path>
              <a:moveTo>
                <a:pt x="0" y="11292"/>
              </a:moveTo>
              <a:lnTo>
                <a:pt x="120985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rot="10800000">
        <a:off x="3053527" y="3607013"/>
        <a:ext cx="60492" cy="60492"/>
      </dsp:txXfrm>
    </dsp:sp>
    <dsp:sp modelId="{F13B4045-2D64-6548-AF6E-F4B071F8FD7E}">
      <dsp:nvSpPr>
        <dsp:cNvPr id="0" name=""/>
        <dsp:cNvSpPr/>
      </dsp:nvSpPr>
      <dsp:spPr>
        <a:xfrm>
          <a:off x="1745266" y="3860153"/>
          <a:ext cx="1003940" cy="1003940"/>
        </a:xfrm>
        <a:prstGeom prst="ellipse">
          <a:avLst/>
        </a:prstGeom>
        <a:solidFill>
          <a:schemeClr val="accent3">
            <a:hueOff val="1671392"/>
            <a:satOff val="-45480"/>
            <a:lumOff val="6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err="1">
              <a:solidFill>
                <a:schemeClr val="bg1"/>
              </a:solidFill>
            </a:rPr>
            <a:t>Akarorero</a:t>
          </a:r>
          <a:r>
            <a:rPr lang="en-US" sz="1100" b="1" i="0" kern="1200" dirty="0">
              <a:solidFill>
                <a:schemeClr val="bg1"/>
              </a:solidFill>
            </a:rPr>
            <a:t> </a:t>
          </a:r>
          <a:r>
            <a:rPr lang="en-US" sz="1100" b="1" i="0" kern="1200" dirty="0" err="1">
              <a:solidFill>
                <a:schemeClr val="bg1"/>
              </a:solidFill>
            </a:rPr>
            <a:t>kubuhinga</a:t>
          </a:r>
          <a:r>
            <a:rPr lang="en-US" sz="1100" b="1" i="0" kern="1200" dirty="0">
              <a:solidFill>
                <a:schemeClr val="bg1"/>
              </a:solidFill>
            </a:rPr>
            <a:t> </a:t>
          </a:r>
          <a:r>
            <a:rPr lang="en-US" sz="1100" b="1" i="0" kern="1200" dirty="0" err="1">
              <a:solidFill>
                <a:schemeClr val="bg1"/>
              </a:solidFill>
            </a:rPr>
            <a:t>bwo</a:t>
          </a:r>
          <a:r>
            <a:rPr lang="en-US" sz="1100" b="1" i="0" kern="1200" dirty="0">
              <a:solidFill>
                <a:schemeClr val="bg1"/>
              </a:solidFill>
            </a:rPr>
            <a:t> </a:t>
          </a:r>
          <a:r>
            <a:rPr lang="en-US" sz="1100" b="1" i="0" kern="1200" dirty="0" err="1">
              <a:solidFill>
                <a:schemeClr val="bg1"/>
              </a:solidFill>
            </a:rPr>
            <a:t>kubika</a:t>
          </a:r>
          <a:r>
            <a:rPr lang="en-US" sz="1100" b="1" i="0" kern="1200" dirty="0">
              <a:solidFill>
                <a:schemeClr val="bg1"/>
              </a:solidFill>
            </a:rPr>
            <a:t> </a:t>
          </a:r>
          <a:r>
            <a:rPr lang="en-US" sz="1100" b="1" i="0" kern="1200" dirty="0" err="1">
              <a:solidFill>
                <a:schemeClr val="bg1"/>
              </a:solidFill>
            </a:rPr>
            <a:t>munyabwonko</a:t>
          </a:r>
          <a:r>
            <a:rPr lang="en-US" sz="1100" b="1" i="0" kern="1200" dirty="0">
              <a:solidFill>
                <a:schemeClr val="bg1"/>
              </a:solidFill>
            </a:rPr>
            <a:t> </a:t>
          </a:r>
          <a:endParaRPr lang="en-US" sz="1100" b="1" kern="1200" dirty="0">
            <a:solidFill>
              <a:schemeClr val="bg1"/>
            </a:solidFill>
          </a:endParaRPr>
        </a:p>
      </dsp:txBody>
      <dsp:txXfrm>
        <a:off x="1892290" y="4007177"/>
        <a:ext cx="709892" cy="709892"/>
      </dsp:txXfrm>
    </dsp:sp>
    <dsp:sp modelId="{EA75F213-ECB7-8540-89CC-1E438297DA51}">
      <dsp:nvSpPr>
        <dsp:cNvPr id="0" name=""/>
        <dsp:cNvSpPr/>
      </dsp:nvSpPr>
      <dsp:spPr>
        <a:xfrm rot="10309091">
          <a:off x="2194972" y="3005030"/>
          <a:ext cx="1198854" cy="22585"/>
        </a:xfrm>
        <a:custGeom>
          <a:avLst/>
          <a:gdLst/>
          <a:ahLst/>
          <a:cxnLst/>
          <a:rect l="0" t="0" r="0" b="0"/>
          <a:pathLst>
            <a:path>
              <a:moveTo>
                <a:pt x="0" y="11292"/>
              </a:moveTo>
              <a:lnTo>
                <a:pt x="1198854"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rot="10800000">
        <a:off x="2764428" y="2986351"/>
        <a:ext cx="59942" cy="59942"/>
      </dsp:txXfrm>
    </dsp:sp>
    <dsp:sp modelId="{83CA6764-B73C-4D41-8E33-C9EC4C998E51}">
      <dsp:nvSpPr>
        <dsp:cNvPr id="0" name=""/>
        <dsp:cNvSpPr/>
      </dsp:nvSpPr>
      <dsp:spPr>
        <a:xfrm>
          <a:off x="1202242" y="2671098"/>
          <a:ext cx="1003940" cy="1003940"/>
        </a:xfrm>
        <a:prstGeom prst="ellipse">
          <a:avLst/>
        </a:prstGeom>
        <a:solidFill>
          <a:schemeClr val="accent3">
            <a:hueOff val="1910162"/>
            <a:satOff val="-51977"/>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err="1">
              <a:solidFill>
                <a:schemeClr val="bg1"/>
              </a:solidFill>
            </a:rPr>
            <a:t>Urubuga</a:t>
          </a:r>
          <a:r>
            <a:rPr lang="en-US" sz="1100" b="1" i="0" kern="1200" dirty="0">
              <a:solidFill>
                <a:schemeClr val="bg1"/>
              </a:solidFill>
            </a:rPr>
            <a:t>  </a:t>
          </a:r>
          <a:endParaRPr lang="en-US" sz="1100" b="1" kern="1200" dirty="0">
            <a:solidFill>
              <a:schemeClr val="bg1"/>
            </a:solidFill>
          </a:endParaRPr>
        </a:p>
      </dsp:txBody>
      <dsp:txXfrm>
        <a:off x="1349266" y="2818122"/>
        <a:ext cx="709892" cy="709892"/>
      </dsp:txXfrm>
    </dsp:sp>
    <dsp:sp modelId="{B9174ECC-D2F4-FA48-ABC3-F629BC83B08C}">
      <dsp:nvSpPr>
        <dsp:cNvPr id="0" name=""/>
        <dsp:cNvSpPr/>
      </dsp:nvSpPr>
      <dsp:spPr>
        <a:xfrm rot="12272727">
          <a:off x="2292494" y="2326300"/>
          <a:ext cx="1203025" cy="22585"/>
        </a:xfrm>
        <a:custGeom>
          <a:avLst/>
          <a:gdLst/>
          <a:ahLst/>
          <a:cxnLst/>
          <a:rect l="0" t="0" r="0" b="0"/>
          <a:pathLst>
            <a:path>
              <a:moveTo>
                <a:pt x="0" y="11292"/>
              </a:moveTo>
              <a:lnTo>
                <a:pt x="1203025"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rot="10800000">
        <a:off x="2863931" y="2307518"/>
        <a:ext cx="60151" cy="60151"/>
      </dsp:txXfrm>
    </dsp:sp>
    <dsp:sp modelId="{784DF7C1-54BE-FC41-94B5-06DE019A4797}">
      <dsp:nvSpPr>
        <dsp:cNvPr id="0" name=""/>
        <dsp:cNvSpPr/>
      </dsp:nvSpPr>
      <dsp:spPr>
        <a:xfrm>
          <a:off x="1388274" y="1377220"/>
          <a:ext cx="1003940" cy="1003940"/>
        </a:xfrm>
        <a:prstGeom prst="ellipse">
          <a:avLst/>
        </a:prstGeom>
        <a:solidFill>
          <a:schemeClr val="accent3">
            <a:hueOff val="2148932"/>
            <a:satOff val="-58474"/>
            <a:lumOff val="8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bg1"/>
              </a:solidFill>
            </a:rPr>
            <a:t>Ivyirwa</a:t>
          </a:r>
          <a:r>
            <a:rPr lang="en-US" sz="1100" b="1" kern="1200" dirty="0">
              <a:solidFill>
                <a:schemeClr val="bg1"/>
              </a:solidFill>
            </a:rPr>
            <a:t> </a:t>
          </a:r>
          <a:r>
            <a:rPr lang="en-US" sz="1100" b="1" kern="1200" dirty="0" err="1">
              <a:solidFill>
                <a:schemeClr val="bg1"/>
              </a:solidFill>
            </a:rPr>
            <a:t>wigira</a:t>
          </a:r>
          <a:r>
            <a:rPr lang="en-US" sz="1100" b="1" kern="1200" dirty="0">
              <a:solidFill>
                <a:schemeClr val="bg1"/>
              </a:solidFill>
            </a:rPr>
            <a:t> </a:t>
          </a:r>
          <a:r>
            <a:rPr lang="en-US" sz="1100" b="1" kern="1200" dirty="0" err="1">
              <a:solidFill>
                <a:schemeClr val="bg1"/>
              </a:solidFill>
            </a:rPr>
            <a:t>ku</a:t>
          </a:r>
          <a:r>
            <a:rPr lang="en-US" sz="1100" b="1" kern="1200" dirty="0">
              <a:solidFill>
                <a:schemeClr val="bg1"/>
              </a:solidFill>
            </a:rPr>
            <a:t> </a:t>
          </a:r>
          <a:r>
            <a:rPr lang="en-US" sz="1100" b="1" kern="1200" dirty="0" err="1">
              <a:solidFill>
                <a:schemeClr val="bg1"/>
              </a:solidFill>
            </a:rPr>
            <a:t>murongo</a:t>
          </a:r>
          <a:endParaRPr lang="en-US" sz="1100" b="1" kern="1200" dirty="0">
            <a:solidFill>
              <a:schemeClr val="bg1"/>
            </a:solidFill>
          </a:endParaRPr>
        </a:p>
      </dsp:txBody>
      <dsp:txXfrm>
        <a:off x="1535298" y="1524244"/>
        <a:ext cx="709892" cy="709892"/>
      </dsp:txXfrm>
    </dsp:sp>
    <dsp:sp modelId="{FEBF986B-B6C1-D94E-9A24-6CF67E4664A7}">
      <dsp:nvSpPr>
        <dsp:cNvPr id="0" name=""/>
        <dsp:cNvSpPr/>
      </dsp:nvSpPr>
      <dsp:spPr>
        <a:xfrm rot="14236364">
          <a:off x="2738124" y="1814196"/>
          <a:ext cx="1217036" cy="22585"/>
        </a:xfrm>
        <a:custGeom>
          <a:avLst/>
          <a:gdLst/>
          <a:ahLst/>
          <a:cxnLst/>
          <a:rect l="0" t="0" r="0" b="0"/>
          <a:pathLst>
            <a:path>
              <a:moveTo>
                <a:pt x="0" y="11292"/>
              </a:moveTo>
              <a:lnTo>
                <a:pt x="1217036"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b="1" kern="1200">
            <a:solidFill>
              <a:schemeClr val="bg1"/>
            </a:solidFill>
          </a:endParaRPr>
        </a:p>
      </dsp:txBody>
      <dsp:txXfrm rot="10800000">
        <a:off x="3316216" y="1795063"/>
        <a:ext cx="60851" cy="60851"/>
      </dsp:txXfrm>
    </dsp:sp>
    <dsp:sp modelId="{0E19FFF1-7B09-484B-8EE0-819250BF8B93}">
      <dsp:nvSpPr>
        <dsp:cNvPr id="0" name=""/>
        <dsp:cNvSpPr/>
      </dsp:nvSpPr>
      <dsp:spPr>
        <a:xfrm>
          <a:off x="2244297" y="389317"/>
          <a:ext cx="1003940" cy="1003940"/>
        </a:xfrm>
        <a:prstGeom prst="ellipse">
          <a:avLst/>
        </a:prstGeom>
        <a:solidFill>
          <a:schemeClr val="accent3">
            <a:hueOff val="2387703"/>
            <a:satOff val="-64971"/>
            <a:lumOff val="96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solidFill>
                <a:schemeClr val="bg1"/>
              </a:solidFill>
            </a:rPr>
            <a:t>Facebook</a:t>
          </a:r>
          <a:endParaRPr lang="en-US" sz="1100" b="1" kern="1200" dirty="0">
            <a:solidFill>
              <a:schemeClr val="bg1"/>
            </a:solidFill>
          </a:endParaRPr>
        </a:p>
      </dsp:txBody>
      <dsp:txXfrm>
        <a:off x="2391321" y="536341"/>
        <a:ext cx="709892" cy="709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6DD42-33E5-0844-8D5A-8118153DA784}">
      <dsp:nvSpPr>
        <dsp:cNvPr id="0" name=""/>
        <dsp:cNvSpPr/>
      </dsp:nvSpPr>
      <dsp:spPr>
        <a:xfrm>
          <a:off x="891539" y="0"/>
          <a:ext cx="10104118" cy="4800233"/>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3CBB89-406A-154E-A38B-6844265EE568}">
      <dsp:nvSpPr>
        <dsp:cNvPr id="0" name=""/>
        <dsp:cNvSpPr/>
      </dsp:nvSpPr>
      <dsp:spPr>
        <a:xfrm>
          <a:off x="75200" y="1404202"/>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Kubaza</a:t>
          </a:r>
          <a:r>
            <a:rPr lang="en-US" sz="1800" b="0" i="0" kern="1200" dirty="0">
              <a:latin typeface="Gotham Medium Regular" panose="02000604030000020004" pitchFamily="2" charset="0"/>
            </a:rPr>
            <a:t> &amp; </a:t>
          </a:r>
          <a:r>
            <a:rPr lang="en-US" sz="1800" b="0" i="0" kern="1200" dirty="0" err="1">
              <a:latin typeface="Gotham Medium Regular" panose="02000604030000020004" pitchFamily="2" charset="0"/>
            </a:rPr>
            <a:t>Gusuzuma</a:t>
          </a:r>
          <a:r>
            <a:rPr lang="en-US" sz="1800" b="0" i="0" kern="1200" dirty="0">
              <a:latin typeface="Gotham Medium Regular" panose="02000604030000020004" pitchFamily="2" charset="0"/>
            </a:rPr>
            <a:t> </a:t>
          </a:r>
        </a:p>
        <a:p>
          <a:pPr marL="0" lvl="0" indent="0" algn="ctr" defTabSz="800100">
            <a:lnSpc>
              <a:spcPct val="90000"/>
            </a:lnSpc>
            <a:spcBef>
              <a:spcPct val="0"/>
            </a:spcBef>
            <a:spcAft>
              <a:spcPct val="35000"/>
            </a:spcAft>
            <a:buNone/>
          </a:pPr>
          <a:r>
            <a:rPr lang="en-US" sz="3200" b="0" i="0" kern="1200" dirty="0">
              <a:latin typeface="Gotham Medium Regular" panose="02000604030000020004" pitchFamily="2" charset="0"/>
            </a:rPr>
            <a:t>#1</a:t>
          </a:r>
        </a:p>
      </dsp:txBody>
      <dsp:txXfrm>
        <a:off x="168931" y="1497933"/>
        <a:ext cx="1909049" cy="1732631"/>
      </dsp:txXfrm>
    </dsp:sp>
    <dsp:sp modelId="{42DD52BF-757E-834B-B386-BED25FB2EB96}">
      <dsp:nvSpPr>
        <dsp:cNvPr id="0" name=""/>
        <dsp:cNvSpPr/>
      </dsp:nvSpPr>
      <dsp:spPr>
        <a:xfrm>
          <a:off x="2449412"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Gusubiramwo</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neza</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ivy’abasavye</a:t>
          </a:r>
          <a:endParaRPr lang="en-US" sz="1800" b="0" i="0" kern="1200" dirty="0">
            <a:latin typeface="Gotham Medium Regular" panose="02000604030000020004" pitchFamily="2" charset="0"/>
          </a:endParaRPr>
        </a:p>
        <a:p>
          <a:pPr marL="0" lvl="0" indent="0" algn="ctr" defTabSz="800100">
            <a:lnSpc>
              <a:spcPct val="90000"/>
            </a:lnSpc>
            <a:spcBef>
              <a:spcPct val="0"/>
            </a:spcBef>
            <a:spcAft>
              <a:spcPct val="35000"/>
            </a:spcAft>
            <a:buNone/>
          </a:pPr>
          <a:r>
            <a:rPr lang="en-US" sz="3200" b="0" i="0" kern="1200" dirty="0">
              <a:latin typeface="Gotham Medium Regular" panose="02000604030000020004" pitchFamily="2" charset="0"/>
            </a:rPr>
            <a:t>#2</a:t>
          </a:r>
        </a:p>
      </dsp:txBody>
      <dsp:txXfrm>
        <a:off x="2543143" y="1533800"/>
        <a:ext cx="1909049" cy="1732631"/>
      </dsp:txXfrm>
    </dsp:sp>
    <dsp:sp modelId="{C459ABC4-1AB7-4D41-846B-BF9E00B9F07B}">
      <dsp:nvSpPr>
        <dsp:cNvPr id="0" name=""/>
        <dsp:cNvSpPr/>
      </dsp:nvSpPr>
      <dsp:spPr>
        <a:xfrm>
          <a:off x="4895343"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Gusuzuma</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ubwanyuma</a:t>
          </a:r>
          <a:endParaRPr lang="en-US" sz="1800" b="0" i="0" kern="1200" dirty="0">
            <a:latin typeface="Gotham Medium Regular" panose="02000604030000020004" pitchFamily="2" charset="0"/>
          </a:endParaRPr>
        </a:p>
        <a:p>
          <a:pPr marL="0" lvl="0" indent="0" algn="ctr" defTabSz="800100">
            <a:lnSpc>
              <a:spcPct val="90000"/>
            </a:lnSpc>
            <a:spcBef>
              <a:spcPct val="0"/>
            </a:spcBef>
            <a:spcAft>
              <a:spcPct val="35000"/>
            </a:spcAft>
            <a:buNone/>
          </a:pPr>
          <a:r>
            <a:rPr lang="en-US" sz="3200" b="0" i="0" kern="1200" dirty="0">
              <a:latin typeface="Gotham Medium Regular" panose="02000604030000020004" pitchFamily="2" charset="0"/>
            </a:rPr>
            <a:t>#3</a:t>
          </a:r>
        </a:p>
      </dsp:txBody>
      <dsp:txXfrm>
        <a:off x="4989074" y="1533800"/>
        <a:ext cx="1909049" cy="1732631"/>
      </dsp:txXfrm>
    </dsp:sp>
    <dsp:sp modelId="{152D8392-1FCF-E240-984B-4C2BC01712F6}">
      <dsp:nvSpPr>
        <dsp:cNvPr id="0" name=""/>
        <dsp:cNvSpPr/>
      </dsp:nvSpPr>
      <dsp:spPr>
        <a:xfrm>
          <a:off x="7341273"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Gupanga</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gahunda</a:t>
          </a:r>
          <a:endParaRPr lang="en-US" sz="1800" b="0" i="0" kern="1200" dirty="0">
            <a:latin typeface="Gotham Medium Regular" panose="02000604030000020004" pitchFamily="2" charset="0"/>
          </a:endParaRPr>
        </a:p>
        <a:p>
          <a:pPr marL="0" lvl="0" indent="0" algn="ctr" defTabSz="800100">
            <a:lnSpc>
              <a:spcPct val="90000"/>
            </a:lnSpc>
            <a:spcBef>
              <a:spcPct val="0"/>
            </a:spcBef>
            <a:spcAft>
              <a:spcPct val="35000"/>
            </a:spcAft>
            <a:buNone/>
          </a:pPr>
          <a:r>
            <a:rPr lang="en-US" sz="3200" b="0" i="0" kern="1200" dirty="0">
              <a:latin typeface="Gotham Medium Regular" panose="02000604030000020004" pitchFamily="2" charset="0"/>
            </a:rPr>
            <a:t>#4</a:t>
          </a:r>
        </a:p>
      </dsp:txBody>
      <dsp:txXfrm>
        <a:off x="7435004" y="1533800"/>
        <a:ext cx="1909049" cy="1732631"/>
      </dsp:txXfrm>
    </dsp:sp>
    <dsp:sp modelId="{AC4E99FD-1CEE-D040-9735-D73A3D55F757}">
      <dsp:nvSpPr>
        <dsp:cNvPr id="0" name=""/>
        <dsp:cNvSpPr/>
      </dsp:nvSpPr>
      <dsp:spPr>
        <a:xfrm>
          <a:off x="9787203"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Gusubiramwo</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inyigisho</a:t>
          </a:r>
          <a:endParaRPr lang="en-US" sz="1800" b="0" i="0" kern="1200" dirty="0">
            <a:latin typeface="Gotham Medium Regular" panose="02000604030000020004" pitchFamily="2" charset="0"/>
          </a:endParaRPr>
        </a:p>
        <a:p>
          <a:pPr marL="0" lvl="0" indent="0" algn="ctr" defTabSz="800100">
            <a:lnSpc>
              <a:spcPct val="90000"/>
            </a:lnSpc>
            <a:spcBef>
              <a:spcPct val="0"/>
            </a:spcBef>
            <a:spcAft>
              <a:spcPct val="35000"/>
            </a:spcAft>
            <a:buNone/>
          </a:pPr>
          <a:r>
            <a:rPr lang="en-US" sz="3200" b="0" i="0" kern="1200" dirty="0">
              <a:latin typeface="Gotham Medium Regular" panose="02000604030000020004" pitchFamily="2" charset="0"/>
            </a:rPr>
            <a:t>#5 </a:t>
          </a:r>
        </a:p>
      </dsp:txBody>
      <dsp:txXfrm>
        <a:off x="9880934" y="1533800"/>
        <a:ext cx="1909049" cy="17326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E8CC6-1169-C44A-8DEC-F4A474C27133}">
      <dsp:nvSpPr>
        <dsp:cNvPr id="0" name=""/>
        <dsp:cNvSpPr/>
      </dsp:nvSpPr>
      <dsp:spPr>
        <a:xfrm>
          <a:off x="891539" y="0"/>
          <a:ext cx="10104118" cy="464391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90F020-1B10-414C-BEAF-21F28C396B03}">
      <dsp:nvSpPr>
        <dsp:cNvPr id="0" name=""/>
        <dsp:cNvSpPr/>
      </dsp:nvSpPr>
      <dsp:spPr>
        <a:xfrm>
          <a:off x="3482"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Ugusaba</a:t>
          </a:r>
          <a:r>
            <a:rPr lang="en-US" sz="1800" b="0" i="0" kern="1200" dirty="0">
              <a:latin typeface="Gotham Medium Regular" panose="02000604030000020004" pitchFamily="2" charset="0"/>
            </a:rPr>
            <a:t> </a:t>
          </a:r>
        </a:p>
      </dsp:txBody>
      <dsp:txXfrm>
        <a:off x="94161" y="1483854"/>
        <a:ext cx="1915153" cy="1676209"/>
      </dsp:txXfrm>
    </dsp:sp>
    <dsp:sp modelId="{37D05401-0F05-AE4F-9DB0-3C1B7B6CBF53}">
      <dsp:nvSpPr>
        <dsp:cNvPr id="0" name=""/>
        <dsp:cNvSpPr/>
      </dsp:nvSpPr>
      <dsp:spPr>
        <a:xfrm>
          <a:off x="2449412"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Kwuzuza</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ibipimo</a:t>
          </a:r>
          <a:r>
            <a:rPr lang="en-US" sz="1800" b="0" i="0" kern="1200" dirty="0">
              <a:latin typeface="Gotham Medium Regular" panose="02000604030000020004" pitchFamily="2" charset="0"/>
            </a:rPr>
            <a:t> </a:t>
          </a:r>
        </a:p>
      </dsp:txBody>
      <dsp:txXfrm>
        <a:off x="2540091" y="1483854"/>
        <a:ext cx="1915153" cy="1676209"/>
      </dsp:txXfrm>
    </dsp:sp>
    <dsp:sp modelId="{C62C8D6B-1D5C-4B42-BD44-77CC488BD516}">
      <dsp:nvSpPr>
        <dsp:cNvPr id="0" name=""/>
        <dsp:cNvSpPr/>
      </dsp:nvSpPr>
      <dsp:spPr>
        <a:xfrm>
          <a:off x="4895343"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Urutonde</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ntabanduka</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rwo</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gusuzuma</a:t>
          </a:r>
          <a:endParaRPr lang="en-US" sz="1800" b="0" i="0" kern="1200" dirty="0">
            <a:latin typeface="Gotham Medium Regular" panose="02000604030000020004" pitchFamily="2" charset="0"/>
          </a:endParaRPr>
        </a:p>
      </dsp:txBody>
      <dsp:txXfrm>
        <a:off x="4986022" y="1483854"/>
        <a:ext cx="1915153" cy="1676209"/>
      </dsp:txXfrm>
    </dsp:sp>
    <dsp:sp modelId="{163061E5-B2E1-D144-B9D0-45FD20505E4D}">
      <dsp:nvSpPr>
        <dsp:cNvPr id="0" name=""/>
        <dsp:cNvSpPr/>
      </dsp:nvSpPr>
      <dsp:spPr>
        <a:xfrm>
          <a:off x="7341273"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Urutonde</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rwemewe</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rw’ibipimo</a:t>
          </a:r>
          <a:endParaRPr lang="en-US" sz="1800" b="0" i="0" kern="1200" dirty="0">
            <a:latin typeface="Gotham Medium Regular" panose="02000604030000020004" pitchFamily="2" charset="0"/>
          </a:endParaRPr>
        </a:p>
      </dsp:txBody>
      <dsp:txXfrm>
        <a:off x="7431952" y="1483854"/>
        <a:ext cx="1915153" cy="1676209"/>
      </dsp:txXfrm>
    </dsp:sp>
    <dsp:sp modelId="{5C9E12AF-0707-DF41-B872-D0A2A82A877F}">
      <dsp:nvSpPr>
        <dsp:cNvPr id="0" name=""/>
        <dsp:cNvSpPr/>
      </dsp:nvSpPr>
      <dsp:spPr>
        <a:xfrm>
          <a:off x="9787203"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Urutonde</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rw’inyigisho</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n’ugusuzuma</a:t>
          </a:r>
          <a:endParaRPr lang="en-US" sz="1800" b="0" i="0" kern="1200" dirty="0">
            <a:latin typeface="Gotham Medium Regular" panose="02000604030000020004" pitchFamily="2" charset="0"/>
          </a:endParaRPr>
        </a:p>
      </dsp:txBody>
      <dsp:txXfrm>
        <a:off x="9877882" y="1483854"/>
        <a:ext cx="1915153" cy="1676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E753CF-50FD-F649-98D7-CB2965D942F9}">
      <dsp:nvSpPr>
        <dsp:cNvPr id="0" name=""/>
        <dsp:cNvSpPr/>
      </dsp:nvSpPr>
      <dsp:spPr>
        <a:xfrm>
          <a:off x="891539" y="0"/>
          <a:ext cx="10104118" cy="464391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7E21BE-F377-FE4F-8E2C-D3BEF61B8F84}">
      <dsp:nvSpPr>
        <dsp:cNvPr id="0" name=""/>
        <dsp:cNvSpPr/>
      </dsp:nvSpPr>
      <dsp:spPr>
        <a:xfrm>
          <a:off x="3482"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Gushira</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ku</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gihe</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ubuhinga</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bwo</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kubika</a:t>
          </a:r>
          <a:r>
            <a:rPr lang="en-US" sz="1800" b="0" i="0" kern="1200" dirty="0">
              <a:latin typeface="Gotham Medium Regular" panose="02000604030000020004" pitchFamily="2" charset="0"/>
            </a:rPr>
            <a:t> mu </a:t>
          </a:r>
          <a:r>
            <a:rPr lang="en-US" sz="1800" b="0" i="0" kern="1200" dirty="0" err="1">
              <a:latin typeface="Gotham Medium Regular" panose="02000604030000020004" pitchFamily="2" charset="0"/>
            </a:rPr>
            <a:t>nyabwonko</a:t>
          </a:r>
          <a:endParaRPr lang="en-US" sz="1800" b="0" i="0" kern="1200" dirty="0">
            <a:latin typeface="Gotham Medium Regular" panose="02000604030000020004" pitchFamily="2" charset="0"/>
          </a:endParaRPr>
        </a:p>
      </dsp:txBody>
      <dsp:txXfrm>
        <a:off x="94161" y="1483854"/>
        <a:ext cx="1915153" cy="1676209"/>
      </dsp:txXfrm>
    </dsp:sp>
    <dsp:sp modelId="{E01D206D-B262-5F49-A0E1-6AAD32C003ED}">
      <dsp:nvSpPr>
        <dsp:cNvPr id="0" name=""/>
        <dsp:cNvSpPr/>
      </dsp:nvSpPr>
      <dsp:spPr>
        <a:xfrm>
          <a:off x="2449412"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Ivyemezo</a:t>
          </a:r>
          <a:endParaRPr lang="en-US" sz="1800" b="0" i="0" kern="1200" dirty="0">
            <a:latin typeface="Gotham Medium Regular" panose="02000604030000020004" pitchFamily="2" charset="0"/>
          </a:endParaRPr>
        </a:p>
      </dsp:txBody>
      <dsp:txXfrm>
        <a:off x="2540091" y="1483854"/>
        <a:ext cx="1915153" cy="1676209"/>
      </dsp:txXfrm>
    </dsp:sp>
    <dsp:sp modelId="{B37530BE-9D70-564B-9D41-D616DE08ECCD}">
      <dsp:nvSpPr>
        <dsp:cNvPr id="0" name=""/>
        <dsp:cNvSpPr/>
      </dsp:nvSpPr>
      <dsp:spPr>
        <a:xfrm>
          <a:off x="4895343"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Icegeranyo</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c’I</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conteneri</a:t>
          </a:r>
          <a:endParaRPr lang="en-US" sz="1800" b="0" i="0" kern="1200" dirty="0">
            <a:latin typeface="Gotham Medium Regular" panose="02000604030000020004" pitchFamily="2" charset="0"/>
          </a:endParaRPr>
        </a:p>
      </dsp:txBody>
      <dsp:txXfrm>
        <a:off x="4986022" y="1483854"/>
        <a:ext cx="1915153" cy="1676209"/>
      </dsp:txXfrm>
    </dsp:sp>
    <dsp:sp modelId="{FFABC744-35F6-284E-AE38-501A6E9E6A2F}">
      <dsp:nvSpPr>
        <dsp:cNvPr id="0" name=""/>
        <dsp:cNvSpPr/>
      </dsp:nvSpPr>
      <dsp:spPr>
        <a:xfrm>
          <a:off x="7341273"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Icegeranyo</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c’ugusuzuma</a:t>
          </a:r>
          <a:r>
            <a:rPr lang="en-US" sz="1800" b="0" i="0" kern="1200" dirty="0">
              <a:latin typeface="Gotham Medium Regular" panose="02000604030000020004" pitchFamily="2" charset="0"/>
            </a:rPr>
            <a:t> </a:t>
          </a:r>
          <a:r>
            <a:rPr lang="en-US" sz="1800" b="0" i="0" kern="1200" dirty="0" err="1">
              <a:latin typeface="Gotham Medium Regular" panose="02000604030000020004" pitchFamily="2" charset="0"/>
            </a:rPr>
            <a:t>ubukomezi</a:t>
          </a:r>
          <a:endParaRPr lang="en-US" sz="1800" b="0" i="0" kern="1200" dirty="0">
            <a:latin typeface="Gotham Medium Regular" panose="02000604030000020004" pitchFamily="2" charset="0"/>
          </a:endParaRPr>
        </a:p>
      </dsp:txBody>
      <dsp:txXfrm>
        <a:off x="7431952" y="1483854"/>
        <a:ext cx="1915153" cy="1676209"/>
      </dsp:txXfrm>
    </dsp:sp>
    <dsp:sp modelId="{3C980925-49D0-C645-98F9-6B7FE5C706CF}">
      <dsp:nvSpPr>
        <dsp:cNvPr id="0" name=""/>
        <dsp:cNvSpPr/>
      </dsp:nvSpPr>
      <dsp:spPr>
        <a:xfrm>
          <a:off x="9787203"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latin typeface="Gotham Medium Regular" panose="02000604030000020004" pitchFamily="2" charset="0"/>
            </a:rPr>
            <a:t>Gukurikirana</a:t>
          </a:r>
          <a:r>
            <a:rPr lang="en-US" sz="1800" b="0" i="0" kern="1200" dirty="0">
              <a:latin typeface="Gotham Medium Regular" panose="02000604030000020004" pitchFamily="2" charset="0"/>
            </a:rPr>
            <a:t> </a:t>
          </a:r>
        </a:p>
      </dsp:txBody>
      <dsp:txXfrm>
        <a:off x="9877882" y="1483854"/>
        <a:ext cx="1915153" cy="167620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D18C6-6475-5548-ACEA-3C06A5CAFAAD}" type="datetimeFigureOut">
              <a:rPr lang="en-US" smtClean="0"/>
              <a:t>10/11/2019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22BF4-FE36-F74D-8C6D-FE45AC98EF03}" type="slidenum">
              <a:rPr lang="en-US" smtClean="0"/>
              <a:t>‹#›</a:t>
            </a:fld>
            <a:endParaRPr lang="en-US"/>
          </a:p>
        </p:txBody>
      </p:sp>
    </p:spTree>
    <p:extLst>
      <p:ext uri="{BB962C8B-B14F-4D97-AF65-F5344CB8AC3E}">
        <p14:creationId xmlns:p14="http://schemas.microsoft.com/office/powerpoint/2010/main" val="1942110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a:t>
            </a:fld>
            <a:endParaRPr lang="en-US" dirty="0"/>
          </a:p>
        </p:txBody>
      </p:sp>
    </p:spTree>
    <p:extLst>
      <p:ext uri="{BB962C8B-B14F-4D97-AF65-F5344CB8AC3E}">
        <p14:creationId xmlns:p14="http://schemas.microsoft.com/office/powerpoint/2010/main" val="417706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10</a:t>
            </a:fld>
            <a:endParaRPr lang="en-US"/>
          </a:p>
        </p:txBody>
      </p:sp>
    </p:spTree>
    <p:extLst>
      <p:ext uri="{BB962C8B-B14F-4D97-AF65-F5344CB8AC3E}">
        <p14:creationId xmlns:p14="http://schemas.microsoft.com/office/powerpoint/2010/main" val="785427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11</a:t>
            </a:fld>
            <a:endParaRPr lang="en-US"/>
          </a:p>
        </p:txBody>
      </p:sp>
    </p:spTree>
    <p:extLst>
      <p:ext uri="{BB962C8B-B14F-4D97-AF65-F5344CB8AC3E}">
        <p14:creationId xmlns:p14="http://schemas.microsoft.com/office/powerpoint/2010/main" val="2464327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12</a:t>
            </a:fld>
            <a:endParaRPr lang="en-US"/>
          </a:p>
        </p:txBody>
      </p:sp>
    </p:spTree>
    <p:extLst>
      <p:ext uri="{BB962C8B-B14F-4D97-AF65-F5344CB8AC3E}">
        <p14:creationId xmlns:p14="http://schemas.microsoft.com/office/powerpoint/2010/main" val="562384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13</a:t>
            </a:fld>
            <a:endParaRPr lang="en-US"/>
          </a:p>
        </p:txBody>
      </p:sp>
    </p:spTree>
    <p:extLst>
      <p:ext uri="{BB962C8B-B14F-4D97-AF65-F5344CB8AC3E}">
        <p14:creationId xmlns:p14="http://schemas.microsoft.com/office/powerpoint/2010/main" val="76068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14</a:t>
            </a:fld>
            <a:endParaRPr lang="en-US"/>
          </a:p>
        </p:txBody>
      </p:sp>
    </p:spTree>
    <p:extLst>
      <p:ext uri="{BB962C8B-B14F-4D97-AF65-F5344CB8AC3E}">
        <p14:creationId xmlns:p14="http://schemas.microsoft.com/office/powerpoint/2010/main" val="196017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15</a:t>
            </a:fld>
            <a:endParaRPr lang="en-US"/>
          </a:p>
        </p:txBody>
      </p:sp>
    </p:spTree>
    <p:extLst>
      <p:ext uri="{BB962C8B-B14F-4D97-AF65-F5344CB8AC3E}">
        <p14:creationId xmlns:p14="http://schemas.microsoft.com/office/powerpoint/2010/main" val="2430146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16</a:t>
            </a:fld>
            <a:endParaRPr lang="en-US"/>
          </a:p>
        </p:txBody>
      </p:sp>
    </p:spTree>
    <p:extLst>
      <p:ext uri="{BB962C8B-B14F-4D97-AF65-F5344CB8AC3E}">
        <p14:creationId xmlns:p14="http://schemas.microsoft.com/office/powerpoint/2010/main" val="3350775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17</a:t>
            </a:fld>
            <a:endParaRPr lang="en-US"/>
          </a:p>
        </p:txBody>
      </p:sp>
    </p:spTree>
    <p:extLst>
      <p:ext uri="{BB962C8B-B14F-4D97-AF65-F5344CB8AC3E}">
        <p14:creationId xmlns:p14="http://schemas.microsoft.com/office/powerpoint/2010/main" val="2338925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18</a:t>
            </a:fld>
            <a:endParaRPr lang="en-US"/>
          </a:p>
        </p:txBody>
      </p:sp>
    </p:spTree>
    <p:extLst>
      <p:ext uri="{BB962C8B-B14F-4D97-AF65-F5344CB8AC3E}">
        <p14:creationId xmlns:p14="http://schemas.microsoft.com/office/powerpoint/2010/main" val="464670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19</a:t>
            </a:fld>
            <a:endParaRPr lang="en-US"/>
          </a:p>
        </p:txBody>
      </p:sp>
    </p:spTree>
    <p:extLst>
      <p:ext uri="{BB962C8B-B14F-4D97-AF65-F5344CB8AC3E}">
        <p14:creationId xmlns:p14="http://schemas.microsoft.com/office/powerpoint/2010/main" val="1203693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a:t>
            </a:fld>
            <a:endParaRPr lang="en-US" dirty="0"/>
          </a:p>
        </p:txBody>
      </p:sp>
    </p:spTree>
    <p:extLst>
      <p:ext uri="{BB962C8B-B14F-4D97-AF65-F5344CB8AC3E}">
        <p14:creationId xmlns:p14="http://schemas.microsoft.com/office/powerpoint/2010/main" val="3837504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20</a:t>
            </a:fld>
            <a:endParaRPr lang="en-US"/>
          </a:p>
        </p:txBody>
      </p:sp>
    </p:spTree>
    <p:extLst>
      <p:ext uri="{BB962C8B-B14F-4D97-AF65-F5344CB8AC3E}">
        <p14:creationId xmlns:p14="http://schemas.microsoft.com/office/powerpoint/2010/main" val="766631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21</a:t>
            </a:fld>
            <a:endParaRPr lang="en-US"/>
          </a:p>
        </p:txBody>
      </p:sp>
    </p:spTree>
    <p:extLst>
      <p:ext uri="{BB962C8B-B14F-4D97-AF65-F5344CB8AC3E}">
        <p14:creationId xmlns:p14="http://schemas.microsoft.com/office/powerpoint/2010/main" val="1026449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22</a:t>
            </a:fld>
            <a:endParaRPr lang="en-US"/>
          </a:p>
        </p:txBody>
      </p:sp>
    </p:spTree>
    <p:extLst>
      <p:ext uri="{BB962C8B-B14F-4D97-AF65-F5344CB8AC3E}">
        <p14:creationId xmlns:p14="http://schemas.microsoft.com/office/powerpoint/2010/main" val="1109551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23</a:t>
            </a:fld>
            <a:endParaRPr lang="en-US"/>
          </a:p>
        </p:txBody>
      </p:sp>
    </p:spTree>
    <p:extLst>
      <p:ext uri="{BB962C8B-B14F-4D97-AF65-F5344CB8AC3E}">
        <p14:creationId xmlns:p14="http://schemas.microsoft.com/office/powerpoint/2010/main" val="1167971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24</a:t>
            </a:fld>
            <a:endParaRPr lang="en-US"/>
          </a:p>
        </p:txBody>
      </p:sp>
    </p:spTree>
    <p:extLst>
      <p:ext uri="{BB962C8B-B14F-4D97-AF65-F5344CB8AC3E}">
        <p14:creationId xmlns:p14="http://schemas.microsoft.com/office/powerpoint/2010/main" val="2460530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25</a:t>
            </a:fld>
            <a:endParaRPr lang="en-US"/>
          </a:p>
        </p:txBody>
      </p:sp>
    </p:spTree>
    <p:extLst>
      <p:ext uri="{BB962C8B-B14F-4D97-AF65-F5344CB8AC3E}">
        <p14:creationId xmlns:p14="http://schemas.microsoft.com/office/powerpoint/2010/main" val="1094880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26</a:t>
            </a:fld>
            <a:endParaRPr lang="en-US"/>
          </a:p>
        </p:txBody>
      </p:sp>
    </p:spTree>
    <p:extLst>
      <p:ext uri="{BB962C8B-B14F-4D97-AF65-F5344CB8AC3E}">
        <p14:creationId xmlns:p14="http://schemas.microsoft.com/office/powerpoint/2010/main" val="609248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27</a:t>
            </a:fld>
            <a:endParaRPr lang="en-US"/>
          </a:p>
        </p:txBody>
      </p:sp>
    </p:spTree>
    <p:extLst>
      <p:ext uri="{BB962C8B-B14F-4D97-AF65-F5344CB8AC3E}">
        <p14:creationId xmlns:p14="http://schemas.microsoft.com/office/powerpoint/2010/main" val="2065481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28</a:t>
            </a:fld>
            <a:endParaRPr lang="en-US"/>
          </a:p>
        </p:txBody>
      </p:sp>
    </p:spTree>
    <p:extLst>
      <p:ext uri="{BB962C8B-B14F-4D97-AF65-F5344CB8AC3E}">
        <p14:creationId xmlns:p14="http://schemas.microsoft.com/office/powerpoint/2010/main" val="344134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29</a:t>
            </a:fld>
            <a:endParaRPr lang="en-US"/>
          </a:p>
        </p:txBody>
      </p:sp>
    </p:spTree>
    <p:extLst>
      <p:ext uri="{BB962C8B-B14F-4D97-AF65-F5344CB8AC3E}">
        <p14:creationId xmlns:p14="http://schemas.microsoft.com/office/powerpoint/2010/main" val="4163738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a:t>
            </a:fld>
            <a:endParaRPr lang="en-US" dirty="0"/>
          </a:p>
        </p:txBody>
      </p:sp>
    </p:spTree>
    <p:extLst>
      <p:ext uri="{BB962C8B-B14F-4D97-AF65-F5344CB8AC3E}">
        <p14:creationId xmlns:p14="http://schemas.microsoft.com/office/powerpoint/2010/main" val="2584924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30</a:t>
            </a:fld>
            <a:endParaRPr lang="en-US"/>
          </a:p>
        </p:txBody>
      </p:sp>
    </p:spTree>
    <p:extLst>
      <p:ext uri="{BB962C8B-B14F-4D97-AF65-F5344CB8AC3E}">
        <p14:creationId xmlns:p14="http://schemas.microsoft.com/office/powerpoint/2010/main" val="171899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of medical professional and other resources </a:t>
            </a:r>
          </a:p>
        </p:txBody>
      </p:sp>
      <p:sp>
        <p:nvSpPr>
          <p:cNvPr id="4" name="Slide Number Placeholder 3"/>
          <p:cNvSpPr>
            <a:spLocks noGrp="1"/>
          </p:cNvSpPr>
          <p:nvPr>
            <p:ph type="sldNum" sz="quarter" idx="5"/>
          </p:nvPr>
        </p:nvSpPr>
        <p:spPr/>
        <p:txBody>
          <a:bodyPr/>
          <a:lstStyle/>
          <a:p>
            <a:fld id="{F1322BF4-FE36-F74D-8C6D-FE45AC98EF03}" type="slidenum">
              <a:rPr lang="en-US" smtClean="0"/>
              <a:t>31</a:t>
            </a:fld>
            <a:endParaRPr lang="en-US"/>
          </a:p>
        </p:txBody>
      </p:sp>
    </p:spTree>
    <p:extLst>
      <p:ext uri="{BB962C8B-B14F-4D97-AF65-F5344CB8AC3E}">
        <p14:creationId xmlns:p14="http://schemas.microsoft.com/office/powerpoint/2010/main" val="2578845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Frame of gen_3? Picture </a:t>
            </a:r>
          </a:p>
        </p:txBody>
      </p:sp>
      <p:sp>
        <p:nvSpPr>
          <p:cNvPr id="4" name="Slide Number Placeholder 3"/>
          <p:cNvSpPr>
            <a:spLocks noGrp="1"/>
          </p:cNvSpPr>
          <p:nvPr>
            <p:ph type="sldNum" sz="quarter" idx="5"/>
          </p:nvPr>
        </p:nvSpPr>
        <p:spPr/>
        <p:txBody>
          <a:bodyPr/>
          <a:lstStyle/>
          <a:p>
            <a:fld id="{F1322BF4-FE36-F74D-8C6D-FE45AC98EF03}" type="slidenum">
              <a:rPr lang="en-US" smtClean="0"/>
              <a:t>32</a:t>
            </a:fld>
            <a:endParaRPr lang="en-US"/>
          </a:p>
        </p:txBody>
      </p:sp>
    </p:spTree>
    <p:extLst>
      <p:ext uri="{BB962C8B-B14F-4D97-AF65-F5344CB8AC3E}">
        <p14:creationId xmlns:p14="http://schemas.microsoft.com/office/powerpoint/2010/main" val="3606735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33</a:t>
            </a:fld>
            <a:endParaRPr lang="en-US"/>
          </a:p>
        </p:txBody>
      </p:sp>
    </p:spTree>
    <p:extLst>
      <p:ext uri="{BB962C8B-B14F-4D97-AF65-F5344CB8AC3E}">
        <p14:creationId xmlns:p14="http://schemas.microsoft.com/office/powerpoint/2010/main" val="1295893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34</a:t>
            </a:fld>
            <a:endParaRPr lang="en-US"/>
          </a:p>
        </p:txBody>
      </p:sp>
    </p:spTree>
    <p:extLst>
      <p:ext uri="{BB962C8B-B14F-4D97-AF65-F5344CB8AC3E}">
        <p14:creationId xmlns:p14="http://schemas.microsoft.com/office/powerpoint/2010/main" val="3871291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36</a:t>
            </a:fld>
            <a:endParaRPr lang="en-US"/>
          </a:p>
        </p:txBody>
      </p:sp>
    </p:spTree>
    <p:extLst>
      <p:ext uri="{BB962C8B-B14F-4D97-AF65-F5344CB8AC3E}">
        <p14:creationId xmlns:p14="http://schemas.microsoft.com/office/powerpoint/2010/main" val="3532478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37</a:t>
            </a:fld>
            <a:endParaRPr lang="en-US"/>
          </a:p>
        </p:txBody>
      </p:sp>
    </p:spTree>
    <p:extLst>
      <p:ext uri="{BB962C8B-B14F-4D97-AF65-F5344CB8AC3E}">
        <p14:creationId xmlns:p14="http://schemas.microsoft.com/office/powerpoint/2010/main" val="1857309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38</a:t>
            </a:fld>
            <a:endParaRPr lang="en-US"/>
          </a:p>
        </p:txBody>
      </p:sp>
    </p:spTree>
    <p:extLst>
      <p:ext uri="{BB962C8B-B14F-4D97-AF65-F5344CB8AC3E}">
        <p14:creationId xmlns:p14="http://schemas.microsoft.com/office/powerpoint/2010/main" val="72192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39</a:t>
            </a:fld>
            <a:endParaRPr lang="en-US"/>
          </a:p>
        </p:txBody>
      </p:sp>
    </p:spTree>
    <p:extLst>
      <p:ext uri="{BB962C8B-B14F-4D97-AF65-F5344CB8AC3E}">
        <p14:creationId xmlns:p14="http://schemas.microsoft.com/office/powerpoint/2010/main" val="2773688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40</a:t>
            </a:fld>
            <a:endParaRPr lang="en-US"/>
          </a:p>
        </p:txBody>
      </p:sp>
    </p:spTree>
    <p:extLst>
      <p:ext uri="{BB962C8B-B14F-4D97-AF65-F5344CB8AC3E}">
        <p14:creationId xmlns:p14="http://schemas.microsoft.com/office/powerpoint/2010/main" val="3238574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a:t>
            </a:fld>
            <a:endParaRPr lang="en-US" dirty="0"/>
          </a:p>
        </p:txBody>
      </p:sp>
    </p:spTree>
    <p:extLst>
      <p:ext uri="{BB962C8B-B14F-4D97-AF65-F5344CB8AC3E}">
        <p14:creationId xmlns:p14="http://schemas.microsoft.com/office/powerpoint/2010/main" val="14318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41</a:t>
            </a:fld>
            <a:endParaRPr lang="en-US"/>
          </a:p>
        </p:txBody>
      </p:sp>
    </p:spTree>
    <p:extLst>
      <p:ext uri="{BB962C8B-B14F-4D97-AF65-F5344CB8AC3E}">
        <p14:creationId xmlns:p14="http://schemas.microsoft.com/office/powerpoint/2010/main" val="2431193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42</a:t>
            </a:fld>
            <a:endParaRPr lang="en-US"/>
          </a:p>
        </p:txBody>
      </p:sp>
    </p:spTree>
    <p:extLst>
      <p:ext uri="{BB962C8B-B14F-4D97-AF65-F5344CB8AC3E}">
        <p14:creationId xmlns:p14="http://schemas.microsoft.com/office/powerpoint/2010/main" val="2369896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43</a:t>
            </a:fld>
            <a:endParaRPr lang="en-US"/>
          </a:p>
        </p:txBody>
      </p:sp>
    </p:spTree>
    <p:extLst>
      <p:ext uri="{BB962C8B-B14F-4D97-AF65-F5344CB8AC3E}">
        <p14:creationId xmlns:p14="http://schemas.microsoft.com/office/powerpoint/2010/main" val="2972081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44</a:t>
            </a:fld>
            <a:endParaRPr lang="en-US"/>
          </a:p>
        </p:txBody>
      </p:sp>
    </p:spTree>
    <p:extLst>
      <p:ext uri="{BB962C8B-B14F-4D97-AF65-F5344CB8AC3E}">
        <p14:creationId xmlns:p14="http://schemas.microsoft.com/office/powerpoint/2010/main" val="3404432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45</a:t>
            </a:fld>
            <a:endParaRPr lang="en-US"/>
          </a:p>
        </p:txBody>
      </p:sp>
    </p:spTree>
    <p:extLst>
      <p:ext uri="{BB962C8B-B14F-4D97-AF65-F5344CB8AC3E}">
        <p14:creationId xmlns:p14="http://schemas.microsoft.com/office/powerpoint/2010/main" val="4248631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46</a:t>
            </a:fld>
            <a:endParaRPr lang="en-US"/>
          </a:p>
        </p:txBody>
      </p:sp>
    </p:spTree>
    <p:extLst>
      <p:ext uri="{BB962C8B-B14F-4D97-AF65-F5344CB8AC3E}">
        <p14:creationId xmlns:p14="http://schemas.microsoft.com/office/powerpoint/2010/main" val="194180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47</a:t>
            </a:fld>
            <a:endParaRPr lang="en-US"/>
          </a:p>
        </p:txBody>
      </p:sp>
    </p:spTree>
    <p:extLst>
      <p:ext uri="{BB962C8B-B14F-4D97-AF65-F5344CB8AC3E}">
        <p14:creationId xmlns:p14="http://schemas.microsoft.com/office/powerpoint/2010/main" val="3474872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48</a:t>
            </a:fld>
            <a:endParaRPr lang="en-US"/>
          </a:p>
        </p:txBody>
      </p:sp>
    </p:spTree>
    <p:extLst>
      <p:ext uri="{BB962C8B-B14F-4D97-AF65-F5344CB8AC3E}">
        <p14:creationId xmlns:p14="http://schemas.microsoft.com/office/powerpoint/2010/main" val="6685736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49</a:t>
            </a:fld>
            <a:endParaRPr lang="en-US"/>
          </a:p>
        </p:txBody>
      </p:sp>
    </p:spTree>
    <p:extLst>
      <p:ext uri="{BB962C8B-B14F-4D97-AF65-F5344CB8AC3E}">
        <p14:creationId xmlns:p14="http://schemas.microsoft.com/office/powerpoint/2010/main" val="542126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50</a:t>
            </a:fld>
            <a:endParaRPr lang="en-US"/>
          </a:p>
        </p:txBody>
      </p:sp>
    </p:spTree>
    <p:extLst>
      <p:ext uri="{BB962C8B-B14F-4D97-AF65-F5344CB8AC3E}">
        <p14:creationId xmlns:p14="http://schemas.microsoft.com/office/powerpoint/2010/main" val="254372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5</a:t>
            </a:fld>
            <a:endParaRPr lang="en-US" dirty="0"/>
          </a:p>
        </p:txBody>
      </p:sp>
    </p:spTree>
    <p:extLst>
      <p:ext uri="{BB962C8B-B14F-4D97-AF65-F5344CB8AC3E}">
        <p14:creationId xmlns:p14="http://schemas.microsoft.com/office/powerpoint/2010/main" val="2321221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6</a:t>
            </a:fld>
            <a:endParaRPr lang="en-US" dirty="0"/>
          </a:p>
        </p:txBody>
      </p:sp>
    </p:spTree>
    <p:extLst>
      <p:ext uri="{BB962C8B-B14F-4D97-AF65-F5344CB8AC3E}">
        <p14:creationId xmlns:p14="http://schemas.microsoft.com/office/powerpoint/2010/main" val="616020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7</a:t>
            </a:fld>
            <a:endParaRPr lang="en-US"/>
          </a:p>
        </p:txBody>
      </p:sp>
    </p:spTree>
    <p:extLst>
      <p:ext uri="{BB962C8B-B14F-4D97-AF65-F5344CB8AC3E}">
        <p14:creationId xmlns:p14="http://schemas.microsoft.com/office/powerpoint/2010/main" val="2450436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8</a:t>
            </a:fld>
            <a:endParaRPr lang="en-US"/>
          </a:p>
        </p:txBody>
      </p:sp>
    </p:spTree>
    <p:extLst>
      <p:ext uri="{BB962C8B-B14F-4D97-AF65-F5344CB8AC3E}">
        <p14:creationId xmlns:p14="http://schemas.microsoft.com/office/powerpoint/2010/main" val="1407685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22BF4-FE36-F74D-8C6D-FE45AC98EF03}" type="slidenum">
              <a:rPr lang="en-US" smtClean="0"/>
              <a:t>9</a:t>
            </a:fld>
            <a:endParaRPr lang="en-US"/>
          </a:p>
        </p:txBody>
      </p:sp>
    </p:spTree>
    <p:extLst>
      <p:ext uri="{BB962C8B-B14F-4D97-AF65-F5344CB8AC3E}">
        <p14:creationId xmlns:p14="http://schemas.microsoft.com/office/powerpoint/2010/main" val="4632914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042416" y="4849691"/>
            <a:ext cx="7135813" cy="975756"/>
          </a:xfrm>
        </p:spPr>
        <p:txBody>
          <a:bodyPr>
            <a:normAutofit/>
          </a:bodyPr>
          <a:lstStyle>
            <a:lvl1pPr marL="0" marR="0" indent="0" algn="l" defTabSz="914400" rtl="0" eaLnBrk="1" fontAlgn="auto" latinLnBrk="0" hangingPunct="1">
              <a:lnSpc>
                <a:spcPct val="90000"/>
              </a:lnSpc>
              <a:spcBef>
                <a:spcPts val="600"/>
              </a:spcBef>
              <a:spcAft>
                <a:spcPts val="0"/>
              </a:spcAft>
              <a:buClrTx/>
              <a:buSzTx/>
              <a:buFont typeface="Arial"/>
              <a:buNone/>
              <a:tabLst/>
              <a:defRPr sz="2400" b="0" i="0" spc="0">
                <a:latin typeface="Gotham-Medium" charset="0"/>
                <a:ea typeface="Gotham-Medium" charset="0"/>
                <a:cs typeface="Gotham-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Presentation Title Here</a:t>
            </a:r>
          </a:p>
          <a:p>
            <a:r>
              <a:rPr lang="en-US" sz="1800" dirty="0"/>
              <a:t>Enter Presentation Date Here</a:t>
            </a:r>
          </a:p>
        </p:txBody>
      </p:sp>
    </p:spTree>
    <p:extLst>
      <p:ext uri="{BB962C8B-B14F-4D97-AF65-F5344CB8AC3E}">
        <p14:creationId xmlns:p14="http://schemas.microsoft.com/office/powerpoint/2010/main" val="1095858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3195263"/>
            <a:ext cx="10515600" cy="770562"/>
          </a:xfrm>
        </p:spPr>
        <p:txBody>
          <a:bodyPr anchor="t" anchorCtr="0">
            <a:normAutofit/>
          </a:bodyPr>
          <a:lstStyle>
            <a:lvl1pPr>
              <a:defRPr sz="3600" b="1" i="0">
                <a:solidFill>
                  <a:schemeClr val="bg1"/>
                </a:solidFill>
                <a:latin typeface="Gotham-Bold" charset="0"/>
                <a:ea typeface="Gotham-Bold" charset="0"/>
                <a:cs typeface="Gotham-Bold" charset="0"/>
              </a:defRPr>
            </a:lvl1pPr>
          </a:lstStyle>
          <a:p>
            <a:r>
              <a:rPr lang="en-US" dirty="0"/>
              <a:t>Section # or Name</a:t>
            </a:r>
          </a:p>
        </p:txBody>
      </p:sp>
      <p:sp>
        <p:nvSpPr>
          <p:cNvPr id="3" name="Text Placeholder 2"/>
          <p:cNvSpPr>
            <a:spLocks noGrp="1"/>
          </p:cNvSpPr>
          <p:nvPr>
            <p:ph type="body" idx="1" hasCustomPrompt="1"/>
          </p:nvPr>
        </p:nvSpPr>
        <p:spPr>
          <a:xfrm>
            <a:off x="831850" y="4232953"/>
            <a:ext cx="10515600" cy="1856697"/>
          </a:xfrm>
        </p:spPr>
        <p:txBody>
          <a:bodyPr/>
          <a:lstStyle>
            <a:lvl1pPr marL="0" indent="0">
              <a:buNone/>
              <a:defRPr sz="2400" b="0" i="0">
                <a:solidFill>
                  <a:schemeClr val="tx2"/>
                </a:solidFill>
                <a:latin typeface="Gotham-Medium" charset="0"/>
                <a:ea typeface="Gotham-Medium" charset="0"/>
                <a:cs typeface="Gotham-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 Content</a:t>
            </a:r>
          </a:p>
        </p:txBody>
      </p:sp>
    </p:spTree>
    <p:extLst>
      <p:ext uri="{BB962C8B-B14F-4D97-AF65-F5344CB8AC3E}">
        <p14:creationId xmlns:p14="http://schemas.microsoft.com/office/powerpoint/2010/main" val="210024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
        <p:nvSpPr>
          <p:cNvPr id="3" name="Content Placeholder 2"/>
          <p:cNvSpPr>
            <a:spLocks noGrp="1"/>
          </p:cNvSpPr>
          <p:nvPr>
            <p:ph idx="1"/>
          </p:nvPr>
        </p:nvSpPr>
        <p:spPr>
          <a:xfrm>
            <a:off x="1187519" y="1568770"/>
            <a:ext cx="10699679" cy="4472433"/>
          </a:xfrm>
        </p:spPr>
        <p:txBody>
          <a:bodyPr/>
          <a:lstStyle>
            <a:lvl1pPr marL="0" indent="0">
              <a:buFontTx/>
              <a:buNone/>
              <a:defRPr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1"/>
                </a:solidFill>
              </a:defRPr>
            </a:lvl4pPr>
            <a:lvl5pPr>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1212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187520" y="1564368"/>
            <a:ext cx="4957248" cy="4351338"/>
          </a:xfrm>
        </p:spPr>
        <p:txBody>
          <a:bodyPr/>
          <a:lstStyle>
            <a:lvl1pPr marL="0" indent="0">
              <a:buFontTx/>
              <a:buNone/>
              <a:defRPr sz="2400"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2"/>
          </p:nvPr>
        </p:nvSpPr>
        <p:spPr>
          <a:xfrm>
            <a:off x="6400800" y="1564368"/>
            <a:ext cx="5486399" cy="4351338"/>
          </a:xfrm>
        </p:spPr>
        <p:txBody>
          <a:bodyPr/>
          <a:lstStyle>
            <a:lvl1pPr marL="0" indent="0">
              <a:buFontTx/>
              <a:buNone/>
              <a:defRPr sz="2400"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Tree>
    <p:extLst>
      <p:ext uri="{BB962C8B-B14F-4D97-AF65-F5344CB8AC3E}">
        <p14:creationId xmlns:p14="http://schemas.microsoft.com/office/powerpoint/2010/main" val="70012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Tree>
    <p:extLst>
      <p:ext uri="{BB962C8B-B14F-4D97-AF65-F5344CB8AC3E}">
        <p14:creationId xmlns:p14="http://schemas.microsoft.com/office/powerpoint/2010/main" val="1706952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5504" y="1545336"/>
            <a:ext cx="6406894" cy="4323652"/>
          </a:xfrm>
        </p:spPr>
        <p:txBody>
          <a:bodyPr/>
          <a:lstStyle>
            <a:lvl1pPr marL="0" indent="0">
              <a:buFontTx/>
              <a:buNone/>
              <a:defRPr sz="2800" b="0" i="0">
                <a:latin typeface="Gotham-Medium" charset="0"/>
                <a:ea typeface="Gotham-Medium" charset="0"/>
                <a:cs typeface="Gotham-Medium" charset="0"/>
              </a:defRPr>
            </a:lvl1pPr>
            <a:lvl2pPr>
              <a:defRPr sz="2800">
                <a:solidFill>
                  <a:schemeClr val="accent3"/>
                </a:solidFill>
              </a:defRPr>
            </a:lvl2pPr>
            <a:lvl3pPr>
              <a:defRPr sz="2400">
                <a:solidFill>
                  <a:schemeClr val="accent2"/>
                </a:solidFill>
              </a:defRPr>
            </a:lvl3pPr>
            <a:lvl4pPr>
              <a:defRPr sz="2000">
                <a:solidFill>
                  <a:schemeClr val="tx2"/>
                </a:solidFill>
              </a:defRPr>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87520" y="1537820"/>
            <a:ext cx="3279705" cy="433116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itle 1"/>
          <p:cNvSpPr>
            <a:spLocks noGrp="1"/>
          </p:cNvSpPr>
          <p:nvPr>
            <p:ph type="title"/>
          </p:nvPr>
        </p:nvSpPr>
        <p:spPr>
          <a:xfrm>
            <a:off x="1187520" y="0"/>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Tree>
    <p:extLst>
      <p:ext uri="{BB962C8B-B14F-4D97-AF65-F5344CB8AC3E}">
        <p14:creationId xmlns:p14="http://schemas.microsoft.com/office/powerpoint/2010/main" val="1304257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536192"/>
            <a:ext cx="6172200" cy="43248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87520" y="1536439"/>
            <a:ext cx="3584505" cy="43325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itle 1"/>
          <p:cNvSpPr txBox="1">
            <a:spLocks/>
          </p:cNvSpPr>
          <p:nvPr userDrawn="1"/>
        </p:nvSpPr>
        <p:spPr>
          <a:xfrm>
            <a:off x="1187520" y="0"/>
            <a:ext cx="10699679" cy="13972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bg1"/>
                </a:solidFill>
                <a:latin typeface="Gotham-Medium" charset="0"/>
                <a:ea typeface="Gotham-Medium" charset="0"/>
                <a:cs typeface="Gotham-Medium" charset="0"/>
              </a:defRPr>
            </a:lvl1pPr>
          </a:lstStyle>
          <a:p>
            <a:r>
              <a:rPr lang="en-US"/>
              <a:t>Click to edit Master title style</a:t>
            </a:r>
          </a:p>
        </p:txBody>
      </p:sp>
    </p:spTree>
    <p:extLst>
      <p:ext uri="{BB962C8B-B14F-4D97-AF65-F5344CB8AC3E}">
        <p14:creationId xmlns:p14="http://schemas.microsoft.com/office/powerpoint/2010/main" val="1293007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CD3D2-3367-A249-8BDF-9751D2BF34A2}" type="datetimeFigureOut">
              <a:rPr lang="en-US" smtClean="0"/>
              <a:t>10/11/2019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AFDB5-D058-5840-AFD3-18DE76E96E93}" type="slidenum">
              <a:rPr lang="en-US" smtClean="0"/>
              <a:t>‹#›</a:t>
            </a:fld>
            <a:endParaRPr lang="en-US"/>
          </a:p>
        </p:txBody>
      </p:sp>
    </p:spTree>
    <p:extLst>
      <p:ext uri="{BB962C8B-B14F-4D97-AF65-F5344CB8AC3E}">
        <p14:creationId xmlns:p14="http://schemas.microsoft.com/office/powerpoint/2010/main" val="171631440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3" r:id="rId4"/>
    <p:sldLayoutId id="2147483664" r:id="rId5"/>
    <p:sldLayoutId id="2147483656" r:id="rId6"/>
    <p:sldLayoutId id="2147483657" r:id="rId7"/>
  </p:sldLayoutIdLst>
  <p:txStyles>
    <p:titleStyle>
      <a:lvl1pPr algn="l" defTabSz="914400" rtl="0" eaLnBrk="1" latinLnBrk="0" hangingPunct="1">
        <a:lnSpc>
          <a:spcPct val="90000"/>
        </a:lnSpc>
        <a:spcBef>
          <a:spcPct val="0"/>
        </a:spcBef>
        <a:buNone/>
        <a:defRPr sz="5400" b="1" i="0" kern="1200">
          <a:solidFill>
            <a:schemeClr val="tx1"/>
          </a:solidFill>
          <a:latin typeface="Gotham-Bold" charset="0"/>
          <a:ea typeface="Gotham-Bold" charset="0"/>
          <a:cs typeface="Gotham-Bold" charset="0"/>
        </a:defRPr>
      </a:lvl1pPr>
    </p:titleStyle>
    <p:bodyStyle>
      <a:lvl1pPr marL="0" indent="0" algn="l" defTabSz="914400" rtl="0" eaLnBrk="1" latinLnBrk="0" hangingPunct="1">
        <a:lnSpc>
          <a:spcPct val="90000"/>
        </a:lnSpc>
        <a:spcBef>
          <a:spcPts val="1000"/>
        </a:spcBef>
        <a:buFontTx/>
        <a:buNone/>
        <a:defRPr sz="2800" b="0" i="0" kern="1200">
          <a:solidFill>
            <a:schemeClr val="tx1"/>
          </a:solidFill>
          <a:latin typeface="Gotham-Medium" charset="0"/>
          <a:ea typeface="Gotham-Medium" charset="0"/>
          <a:cs typeface="Gotham-Medium" charset="0"/>
        </a:defRPr>
      </a:lvl1pPr>
      <a:lvl2pPr marL="685800" indent="-228600" algn="l" defTabSz="914400" rtl="0" eaLnBrk="1" latinLnBrk="0" hangingPunct="1">
        <a:lnSpc>
          <a:spcPct val="90000"/>
        </a:lnSpc>
        <a:spcBef>
          <a:spcPts val="500"/>
        </a:spcBef>
        <a:buFont typeface="Arial"/>
        <a:buChar char="•"/>
        <a:defRPr sz="2400" b="0" i="0" kern="1200">
          <a:solidFill>
            <a:schemeClr val="accent1"/>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3"/>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b="0" i="0" kern="1200">
          <a:solidFill>
            <a:schemeClr val="accent2"/>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notesSlide" Target="../notesSlides/notesSlide10.xml"/><Relationship Id="rId7" Type="http://schemas.openxmlformats.org/officeDocument/2006/relationships/image" Target="../media/image12.emf"/><Relationship Id="rId12" Type="http://schemas.openxmlformats.org/officeDocument/2006/relationships/image" Target="../media/image17.sv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emf"/><Relationship Id="rId10" Type="http://schemas.openxmlformats.org/officeDocument/2006/relationships/image" Target="../media/image15.svg"/><Relationship Id="rId4" Type="http://schemas.openxmlformats.org/officeDocument/2006/relationships/image" Target="../media/image4.jp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jp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9.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5.xml"/><Relationship Id="rId7" Type="http://schemas.openxmlformats.org/officeDocument/2006/relationships/diagramQuickStyle" Target="../diagrams/quickStyle2.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jp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6.xml"/><Relationship Id="rId7" Type="http://schemas.openxmlformats.org/officeDocument/2006/relationships/diagramQuickStyle" Target="../diagrams/quickStyle3.xml"/><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jp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jpg"/><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mailto:cjackson@freewheelchairmission.org" TargetMode="Externa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hyperlink" Target="mailto:icaballeros@freewheelchairmission.org" TargetMode="External"/><Relationship Id="rId5" Type="http://schemas.openxmlformats.org/officeDocument/2006/relationships/hyperlink" Target="mailto:nvanderzouwen@freewheelchairmission.org" TargetMode="Externa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20.jpe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21.xml"/><Relationship Id="rId7"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4.jpg"/><Relationship Id="rId9"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notesSlide" Target="../notesSlides/notesSlide22.xml"/><Relationship Id="rId7" Type="http://schemas.openxmlformats.org/officeDocument/2006/relationships/image" Target="../media/image28.JP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4.jpg"/><Relationship Id="rId9"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6.jp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notesSlide" Target="../notesSlides/notesSlide26.xml"/><Relationship Id="rId7" Type="http://schemas.openxmlformats.org/officeDocument/2006/relationships/image" Target="../media/image38.sv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37.png"/><Relationship Id="rId5" Type="http://schemas.openxmlformats.org/officeDocument/2006/relationships/image" Target="../media/image10.emf"/><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40.png"/><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3.emf"/><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6.jpe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5.tiff"/><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47.png"/><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48.png"/><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49.JPG"/><Relationship Id="rId4" Type="http://schemas.openxmlformats.org/officeDocument/2006/relationships/image" Target="../media/image4.jpg"/></Relationships>
</file>

<file path=ppt/slides/_rels/slide33.xml.rels><?xml version="1.0" encoding="UTF-8" standalone="yes"?>
<Relationships xmlns="http://schemas.openxmlformats.org/package/2006/relationships"><Relationship Id="rId8" Type="http://schemas.openxmlformats.org/officeDocument/2006/relationships/hyperlink" Target="https://www.freewheelchairmission.org/wp-content/uploads/2017/12/Wheelchair-Specification-Guide-1.pdf" TargetMode="External"/><Relationship Id="rId3" Type="http://schemas.openxmlformats.org/officeDocument/2006/relationships/notesSlide" Target="../notesSlides/notesSlide33.xml"/><Relationship Id="rId7" Type="http://schemas.openxmlformats.org/officeDocument/2006/relationships/hyperlink" Target="https://youtu.be/ytvkENcmKJE" TargetMode="External"/><Relationship Id="rId12" Type="http://schemas.openxmlformats.org/officeDocument/2006/relationships/hyperlink" Target="file:///\\fwmfs01\fileserver\Programs\Medical%20Programs\Wheelchair%20Training\Handouts%20&amp;%20Coaching%20Materials\Assembly%20&amp;%20Adjustment%20Handouts\FINAL%20REVISION%20Assembly%20&amp;%20Adjustments%20Handouts.pdf" TargetMode="Externa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hyperlink" Target="https://youtu.be/dRblOTf1vzk" TargetMode="External"/><Relationship Id="rId11" Type="http://schemas.openxmlformats.org/officeDocument/2006/relationships/hyperlink" Target="https://youtu.be/ThNgggzp79c" TargetMode="External"/><Relationship Id="rId5" Type="http://schemas.openxmlformats.org/officeDocument/2006/relationships/hyperlink" Target="https://youtu.be/BnjEwFi_Ix4" TargetMode="External"/><Relationship Id="rId10" Type="http://schemas.openxmlformats.org/officeDocument/2006/relationships/hyperlink" Target="https://youtu.be/P9eshxc4Xsk" TargetMode="External"/><Relationship Id="rId4" Type="http://schemas.openxmlformats.org/officeDocument/2006/relationships/image" Target="../media/image4.jp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notesSlide" Target="../notesSlides/notesSlide34.xml"/><Relationship Id="rId7" Type="http://schemas.openxmlformats.org/officeDocument/2006/relationships/image" Target="../media/image50.png"/><Relationship Id="rId12" Type="http://schemas.openxmlformats.org/officeDocument/2006/relationships/hyperlink" Target="https://youtu.be/F_GYPkK8mv8" TargetMode="External"/><Relationship Id="rId17" Type="http://schemas.openxmlformats.org/officeDocument/2006/relationships/hyperlink" Target="https://youtu.be/MpohkK6R0nc" TargetMode="External"/><Relationship Id="rId2" Type="http://schemas.openxmlformats.org/officeDocument/2006/relationships/slideLayout" Target="../slideLayouts/slideLayout3.xml"/><Relationship Id="rId16" Type="http://schemas.openxmlformats.org/officeDocument/2006/relationships/hyperlink" Target="https://youtu.be/ScJTJwx7Z1o" TargetMode="External"/><Relationship Id="rId1" Type="http://schemas.openxmlformats.org/officeDocument/2006/relationships/tags" Target="../tags/tag31.xml"/><Relationship Id="rId6" Type="http://schemas.openxmlformats.org/officeDocument/2006/relationships/hyperlink" Target="https://www.youtube.com/watch?v=KrpqsCIZq8c&amp;list=PLez47ZylUUIhxRnI38FM5nhDe4ch6dxiA&amp;index=34&amp;t=0s" TargetMode="External"/><Relationship Id="rId11" Type="http://schemas.openxmlformats.org/officeDocument/2006/relationships/hyperlink" Target="https://youtu.be/KqjPYlc7SBo" TargetMode="External"/><Relationship Id="rId5" Type="http://schemas.openxmlformats.org/officeDocument/2006/relationships/hyperlink" Target="https://www.youtube.com/watch?v=SsFFZycbFxM&amp;list=PLez47ZylUUIhxRnI38FM5nhDe4ch6dxiA&amp;index=26" TargetMode="External"/><Relationship Id="rId15" Type="http://schemas.openxmlformats.org/officeDocument/2006/relationships/hyperlink" Target="https://youtu.be/GflXVvAkMdo" TargetMode="External"/><Relationship Id="rId10" Type="http://schemas.openxmlformats.org/officeDocument/2006/relationships/image" Target="../media/image53.png"/><Relationship Id="rId4" Type="http://schemas.openxmlformats.org/officeDocument/2006/relationships/image" Target="../media/image4.jpg"/><Relationship Id="rId9" Type="http://schemas.openxmlformats.org/officeDocument/2006/relationships/image" Target="../media/image52.png"/><Relationship Id="rId14" Type="http://schemas.openxmlformats.org/officeDocument/2006/relationships/image" Target="../media/image55.sv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6.png"/><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57.png"/><Relationship Id="rId5" Type="http://schemas.openxmlformats.org/officeDocument/2006/relationships/hyperlink" Target="https://youtu.be/p_qz4IVHLIU" TargetMode="External"/><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8" Type="http://schemas.openxmlformats.org/officeDocument/2006/relationships/hyperlink" Target="https://youtu.be/ThNgggzp79c" TargetMode="External"/><Relationship Id="rId3" Type="http://schemas.openxmlformats.org/officeDocument/2006/relationships/notesSlide" Target="../notesSlides/notesSlide37.xml"/><Relationship Id="rId7" Type="http://schemas.openxmlformats.org/officeDocument/2006/relationships/hyperlink" Target="https://youtu.be/DCZZPXLirnk" TargetMode="External"/><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hyperlink" Target="https://youtu.be/Bh8JE7-lQHo" TargetMode="External"/><Relationship Id="rId5" Type="http://schemas.openxmlformats.org/officeDocument/2006/relationships/image" Target="../media/image58.emf"/><Relationship Id="rId4" Type="http://schemas.openxmlformats.org/officeDocument/2006/relationships/image" Target="../media/image4.jpg"/></Relationships>
</file>

<file path=ppt/slides/_rels/slide39.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notesSlide" Target="../notesSlides/notesSlide38.xml"/><Relationship Id="rId7" Type="http://schemas.openxmlformats.org/officeDocument/2006/relationships/hyperlink" Target="https://www.youtube.com/watch?v=TRzIBtv63jI&amp;list=PLez47ZylUUIhxRnI38FM5nhDe4ch6dxiA&amp;index=25&amp;t=0s" TargetMode="External"/><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hyperlink" Target="https://youtu.be/Bh8JE7-lQHo" TargetMode="External"/><Relationship Id="rId5" Type="http://schemas.openxmlformats.org/officeDocument/2006/relationships/hyperlink" Target="https://youtu.be/DCZZPXLirnk" TargetMode="Externa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8" Type="http://schemas.openxmlformats.org/officeDocument/2006/relationships/hyperlink" Target="https://youtu.be/vNS6wtJHmik?list=PLez47ZylUUIhxRnI38FM5nhDe4ch6dxiA" TargetMode="External"/><Relationship Id="rId13" Type="http://schemas.openxmlformats.org/officeDocument/2006/relationships/image" Target="../media/image60.emf"/><Relationship Id="rId3" Type="http://schemas.openxmlformats.org/officeDocument/2006/relationships/notesSlide" Target="../notesSlides/notesSlide39.xml"/><Relationship Id="rId7" Type="http://schemas.openxmlformats.org/officeDocument/2006/relationships/hyperlink" Target="https://www.youtube.com/watch?v=eVEDFnKqdIE&amp;list=PLez47ZylUUIhxRnI38FM5nhDe4ch6dxiA&amp;index=5" TargetMode="External"/><Relationship Id="rId12" Type="http://schemas.openxmlformats.org/officeDocument/2006/relationships/hyperlink" Target="https://www.youtube.com/watch?v=JcMcXnnJPgM&amp;list=PLez47ZylUUIhxRnI38FM5nhDe4ch6dxiA&amp;index=7&amp;t=0s" TargetMode="Externa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hyperlink" Target="https://youtu.be/Bh8JE7-lQHo" TargetMode="External"/><Relationship Id="rId11" Type="http://schemas.openxmlformats.org/officeDocument/2006/relationships/hyperlink" Target="https://www.youtube.com/watch?v=FOpvkL-LZ9M&amp;list=PLez47ZylUUIhxRnI38FM5nhDe4ch6dxiA&amp;index=3" TargetMode="External"/><Relationship Id="rId5" Type="http://schemas.openxmlformats.org/officeDocument/2006/relationships/hyperlink" Target="https://youtu.be/DCZZPXLirnk" TargetMode="External"/><Relationship Id="rId10" Type="http://schemas.openxmlformats.org/officeDocument/2006/relationships/hyperlink" Target="https://www.youtube.com/watch?v=I4fJS7WFoY0&amp;list=PLez47ZylUUIhxRnI38FM5nhDe4ch6dxiA&amp;index=3&amp;t=0s" TargetMode="External"/><Relationship Id="rId4" Type="http://schemas.openxmlformats.org/officeDocument/2006/relationships/image" Target="../media/image4.jpg"/><Relationship Id="rId9" Type="http://schemas.openxmlformats.org/officeDocument/2006/relationships/hyperlink" Target="https://www.youtube.com/watch?v=B9BBQS6vI84&amp;list=PLez47ZylUUIhxRnI38FM5nhDe4ch6dxiA&amp;index=5&amp;t=0s"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watch?v=a83o_E8Ik_Q&amp;list=PLez47ZylUUIhxRnI38FM5nhDe4ch6dxiA&amp;index=10&amp;t=0s" TargetMode="External"/><Relationship Id="rId3" Type="http://schemas.openxmlformats.org/officeDocument/2006/relationships/notesSlide" Target="../notesSlides/notesSlide40.xml"/><Relationship Id="rId7" Type="http://schemas.openxmlformats.org/officeDocument/2006/relationships/image" Target="../media/image63.emf"/><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4.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4.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64.png"/><Relationship Id="rId4" Type="http://schemas.openxmlformats.org/officeDocument/2006/relationships/image" Target="../media/image4.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hyperlink" Target="https://www.facebook.com/groups/FWMdistributionpartners/" TargetMode="Externa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65.jpeg"/><Relationship Id="rId5" Type="http://schemas.openxmlformats.org/officeDocument/2006/relationships/hyperlink" Target="https://www.freewheelchairmission.org/reporting/" TargetMode="External"/><Relationship Id="rId4" Type="http://schemas.openxmlformats.org/officeDocument/2006/relationships/image" Target="../media/image4.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67.jpeg"/><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66.jpeg"/><Relationship Id="rId5" Type="http://schemas.openxmlformats.org/officeDocument/2006/relationships/hyperlink" Target="https://www.freewheelchairmission.org/quality-control-issues/" TargetMode="External"/><Relationship Id="rId4" Type="http://schemas.openxmlformats.org/officeDocument/2006/relationships/image" Target="../media/image4.jpg"/></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http://smart.wheelchairnetwork.org/"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8" Type="http://schemas.openxmlformats.org/officeDocument/2006/relationships/hyperlink" Target="http://smart.wheelchairnetwork.org/" TargetMode="External"/><Relationship Id="rId3" Type="http://schemas.openxmlformats.org/officeDocument/2006/relationships/image" Target="../media/image4.jpg"/><Relationship Id="rId7" Type="http://schemas.openxmlformats.org/officeDocument/2006/relationships/image" Target="../media/image69.jp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hyperlink" Target="https://wheelchairnetwork.org/about-win/" TargetMode="External"/><Relationship Id="rId5" Type="http://schemas.openxmlformats.org/officeDocument/2006/relationships/hyperlink" Target="http://www.facebook.com/groups/FWMdistributionpartners" TargetMode="External"/><Relationship Id="rId4" Type="http://schemas.openxmlformats.org/officeDocument/2006/relationships/hyperlink" Target="https://www.freewheelchairmission.org/dp-home" TargetMode="External"/><Relationship Id="rId9" Type="http://schemas.openxmlformats.org/officeDocument/2006/relationships/image" Target="../media/image70.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emf"/><Relationship Id="rId5" Type="http://schemas.openxmlformats.org/officeDocument/2006/relationships/image" Target="../media/image6.jpg"/><Relationship Id="rId4" Type="http://schemas.openxmlformats.org/officeDocument/2006/relationships/hyperlink" Target="https://www.freewheelchairmission.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hyperlink" Target="https://www.freewheelchairmission.org/container-order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42416" y="4849691"/>
            <a:ext cx="7135813" cy="1250320"/>
          </a:xfrm>
        </p:spPr>
        <p:txBody>
          <a:bodyPr>
            <a:normAutofit fontScale="70000" lnSpcReduction="20000"/>
          </a:bodyPr>
          <a:lstStyle/>
          <a:p>
            <a:r>
              <a:rPr lang="en-US" sz="3600" dirty="0" err="1">
                <a:solidFill>
                  <a:schemeClr val="tx2"/>
                </a:solidFill>
              </a:rPr>
              <a:t>Inyigisho</a:t>
            </a:r>
            <a:r>
              <a:rPr lang="en-US" sz="3600" dirty="0">
                <a:solidFill>
                  <a:schemeClr val="tx2"/>
                </a:solidFill>
              </a:rPr>
              <a:t> </a:t>
            </a:r>
            <a:r>
              <a:rPr lang="en-US" sz="3600" dirty="0" err="1">
                <a:solidFill>
                  <a:schemeClr val="tx2"/>
                </a:solidFill>
              </a:rPr>
              <a:t>z’urufatiro</a:t>
            </a:r>
            <a:r>
              <a:rPr lang="en-US" sz="3600" dirty="0">
                <a:solidFill>
                  <a:schemeClr val="tx2"/>
                </a:solidFill>
              </a:rPr>
              <a:t> </a:t>
            </a:r>
            <a:r>
              <a:rPr lang="en-US" sz="3600" dirty="0" err="1">
                <a:solidFill>
                  <a:schemeClr val="tx2"/>
                </a:solidFill>
              </a:rPr>
              <a:t>z’ikinga</a:t>
            </a:r>
            <a:r>
              <a:rPr lang="en-US" sz="3600" dirty="0">
                <a:solidFill>
                  <a:schemeClr val="tx2"/>
                </a:solidFill>
              </a:rPr>
              <a:t> </a:t>
            </a:r>
            <a:r>
              <a:rPr lang="en-US" sz="3600" dirty="0" err="1">
                <a:solidFill>
                  <a:schemeClr val="tx2"/>
                </a:solidFill>
              </a:rPr>
              <a:t>ry’abamugaye</a:t>
            </a:r>
            <a:r>
              <a:rPr lang="en-US" sz="3600" dirty="0">
                <a:solidFill>
                  <a:schemeClr val="tx2"/>
                </a:solidFill>
              </a:rPr>
              <a:t> </a:t>
            </a:r>
          </a:p>
          <a:p>
            <a:r>
              <a:rPr lang="en-US" sz="2800" dirty="0" err="1">
                <a:solidFill>
                  <a:schemeClr val="tx2"/>
                </a:solidFill>
              </a:rPr>
              <a:t>Kubajejwe</a:t>
            </a:r>
            <a:r>
              <a:rPr lang="en-US" sz="2800" dirty="0">
                <a:solidFill>
                  <a:schemeClr val="tx2"/>
                </a:solidFill>
              </a:rPr>
              <a:t> </a:t>
            </a:r>
            <a:r>
              <a:rPr lang="en-US" sz="2800" dirty="0" err="1">
                <a:solidFill>
                  <a:schemeClr val="tx2"/>
                </a:solidFill>
              </a:rPr>
              <a:t>kudufasha</a:t>
            </a:r>
            <a:r>
              <a:rPr lang="en-US" sz="2800" dirty="0">
                <a:solidFill>
                  <a:schemeClr val="tx2"/>
                </a:solidFill>
              </a:rPr>
              <a:t> </a:t>
            </a:r>
            <a:r>
              <a:rPr lang="en-US" sz="2800" dirty="0" err="1">
                <a:solidFill>
                  <a:schemeClr val="tx2"/>
                </a:solidFill>
              </a:rPr>
              <a:t>kuzitanga</a:t>
            </a:r>
            <a:r>
              <a:rPr lang="en-US" sz="2800">
                <a:solidFill>
                  <a:schemeClr val="tx2"/>
                </a:solidFill>
              </a:rPr>
              <a:t> </a:t>
            </a:r>
            <a:endParaRPr lang="en-US" sz="2800" dirty="0">
              <a:solidFill>
                <a:schemeClr val="tx2"/>
              </a:solidFill>
            </a:endParaRPr>
          </a:p>
          <a:p>
            <a:r>
              <a:rPr lang="en-US" sz="2800" dirty="0" err="1">
                <a:solidFill>
                  <a:schemeClr val="tx2"/>
                </a:solidFill>
              </a:rPr>
              <a:t>Inyigisho</a:t>
            </a:r>
            <a:r>
              <a:rPr lang="en-US" sz="2800" dirty="0">
                <a:solidFill>
                  <a:schemeClr val="tx2"/>
                </a:solidFill>
              </a:rPr>
              <a:t> </a:t>
            </a:r>
            <a:r>
              <a:rPr lang="en-US" sz="2800" dirty="0" err="1">
                <a:solidFill>
                  <a:schemeClr val="tx2"/>
                </a:solidFill>
              </a:rPr>
              <a:t>zifasha</a:t>
            </a:r>
            <a:r>
              <a:rPr lang="en-US" sz="2800" dirty="0">
                <a:solidFill>
                  <a:schemeClr val="tx2"/>
                </a:solidFill>
              </a:rPr>
              <a:t> </a:t>
            </a:r>
            <a:r>
              <a:rPr lang="en-US" sz="2800" dirty="0" err="1">
                <a:solidFill>
                  <a:schemeClr val="tx2"/>
                </a:solidFill>
              </a:rPr>
              <a:t>uwuri</a:t>
            </a:r>
            <a:r>
              <a:rPr lang="en-US" sz="2800" dirty="0">
                <a:solidFill>
                  <a:schemeClr val="tx2"/>
                </a:solidFill>
              </a:rPr>
              <a:t> </a:t>
            </a:r>
            <a:r>
              <a:rPr lang="en-US" sz="2800" dirty="0" err="1">
                <a:solidFill>
                  <a:schemeClr val="tx2"/>
                </a:solidFill>
              </a:rPr>
              <a:t>kure</a:t>
            </a:r>
            <a:r>
              <a:rPr lang="en-US" sz="2800" dirty="0">
                <a:solidFill>
                  <a:schemeClr val="tx2"/>
                </a:solidFill>
              </a:rPr>
              <a:t> &amp; </a:t>
            </a:r>
            <a:r>
              <a:rPr lang="en-US" sz="2800" dirty="0" err="1">
                <a:solidFill>
                  <a:schemeClr val="tx2"/>
                </a:solidFill>
              </a:rPr>
              <a:t>Uwuhari</a:t>
            </a:r>
            <a:r>
              <a:rPr lang="en-US" sz="2800" dirty="0">
                <a:solidFill>
                  <a:schemeClr val="tx2"/>
                </a:solidFill>
              </a:rPr>
              <a:t> </a:t>
            </a:r>
            <a:r>
              <a:rPr lang="en-US" sz="2800" dirty="0" err="1">
                <a:solidFill>
                  <a:schemeClr val="tx2"/>
                </a:solidFill>
              </a:rPr>
              <a:t>ubwiwe</a:t>
            </a:r>
            <a:r>
              <a:rPr lang="en-US" sz="2800" dirty="0">
                <a:solidFill>
                  <a:schemeClr val="tx2"/>
                </a:solidFill>
              </a:rPr>
              <a:t>.</a:t>
            </a:r>
          </a:p>
          <a:p>
            <a:r>
              <a:rPr lang="en-US" sz="2800" dirty="0" err="1">
                <a:solidFill>
                  <a:schemeClr val="tx2"/>
                </a:solidFill>
              </a:rPr>
              <a:t>Itariki</a:t>
            </a:r>
            <a:r>
              <a:rPr lang="en-US" sz="2800" dirty="0">
                <a:solidFill>
                  <a:schemeClr val="tx2"/>
                </a:solidFill>
              </a:rPr>
              <a:t>: ….</a:t>
            </a:r>
          </a:p>
        </p:txBody>
      </p:sp>
      <p:sp>
        <p:nvSpPr>
          <p:cNvPr id="3" name="TextBox 2">
            <a:extLst>
              <a:ext uri="{FF2B5EF4-FFF2-40B4-BE49-F238E27FC236}">
                <a16:creationId xmlns:a16="http://schemas.microsoft.com/office/drawing/2014/main" id="{BDEE6A4E-A4DE-4CB6-A9D7-3051E7FE2807}"/>
              </a:ext>
            </a:extLst>
          </p:cNvPr>
          <p:cNvSpPr txBox="1"/>
          <p:nvPr/>
        </p:nvSpPr>
        <p:spPr>
          <a:xfrm>
            <a:off x="10086975" y="6211669"/>
            <a:ext cx="1990725" cy="646331"/>
          </a:xfrm>
          <a:prstGeom prst="rect">
            <a:avLst/>
          </a:prstGeom>
          <a:noFill/>
        </p:spPr>
        <p:txBody>
          <a:bodyPr wrap="square" rtlCol="0">
            <a:spAutoFit/>
          </a:bodyPr>
          <a:lstStyle/>
          <a:p>
            <a:pPr algn="r"/>
            <a:r>
              <a:rPr lang="en-US" dirty="0">
                <a:solidFill>
                  <a:srgbClr val="000000"/>
                </a:solidFill>
                <a:latin typeface="Gotham" panose="02000604030000020004" pitchFamily="50" charset="0"/>
              </a:rPr>
              <a:t>FY20</a:t>
            </a:r>
          </a:p>
          <a:p>
            <a:pPr algn="r"/>
            <a:r>
              <a:rPr lang="en-US" dirty="0">
                <a:solidFill>
                  <a:srgbClr val="000000"/>
                </a:solidFill>
                <a:latin typeface="Gotham" panose="02000604030000020004" pitchFamily="50" charset="0"/>
              </a:rPr>
              <a:t>V2-062419</a:t>
            </a:r>
          </a:p>
        </p:txBody>
      </p:sp>
    </p:spTree>
    <p:custDataLst>
      <p:tags r:id="rId1"/>
    </p:custDataLst>
    <p:extLst>
      <p:ext uri="{BB962C8B-B14F-4D97-AF65-F5344CB8AC3E}">
        <p14:creationId xmlns:p14="http://schemas.microsoft.com/office/powerpoint/2010/main" val="1433651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Intangamarara</a:t>
            </a:r>
            <a:r>
              <a:rPr lang="en-US" dirty="0"/>
              <a:t>: </a:t>
            </a:r>
            <a:r>
              <a:rPr lang="en-US" dirty="0" err="1"/>
              <a:t>Ivyo</a:t>
            </a:r>
            <a:r>
              <a:rPr lang="en-US" dirty="0"/>
              <a:t> </a:t>
            </a:r>
            <a:r>
              <a:rPr lang="en-US" dirty="0" err="1"/>
              <a:t>tugenderako</a:t>
            </a:r>
            <a:endParaRPr lang="en-US" dirty="0"/>
          </a:p>
        </p:txBody>
      </p:sp>
      <p:sp>
        <p:nvSpPr>
          <p:cNvPr id="30" name="Content Placeholder 2">
            <a:extLst>
              <a:ext uri="{FF2B5EF4-FFF2-40B4-BE49-F238E27FC236}">
                <a16:creationId xmlns:a16="http://schemas.microsoft.com/office/drawing/2014/main" id="{5018693B-FCA3-4B6C-9016-9486D6269C54}"/>
              </a:ext>
            </a:extLst>
          </p:cNvPr>
          <p:cNvSpPr>
            <a:spLocks noGrp="1"/>
          </p:cNvSpPr>
          <p:nvPr>
            <p:ph idx="1"/>
          </p:nvPr>
        </p:nvSpPr>
        <p:spPr>
          <a:xfrm>
            <a:off x="1996243" y="611424"/>
            <a:ext cx="10375866" cy="5297281"/>
          </a:xfrm>
        </p:spPr>
        <p:txBody>
          <a:bodyPr>
            <a:noAutofit/>
          </a:bodyPr>
          <a:lstStyle/>
          <a:p>
            <a:pPr>
              <a:spcBef>
                <a:spcPts val="0"/>
              </a:spcBef>
            </a:pPr>
            <a:r>
              <a:rPr lang="en-US" dirty="0" err="1">
                <a:solidFill>
                  <a:schemeClr val="tx2"/>
                </a:solidFill>
              </a:rPr>
              <a:t>Twama</a:t>
            </a:r>
            <a:r>
              <a:rPr lang="en-US" dirty="0">
                <a:solidFill>
                  <a:schemeClr val="tx2"/>
                </a:solidFill>
              </a:rPr>
              <a:t> </a:t>
            </a:r>
            <a:r>
              <a:rPr lang="en-US" dirty="0" err="1">
                <a:solidFill>
                  <a:schemeClr val="tx2"/>
                </a:solidFill>
              </a:rPr>
              <a:t>tubanza</a:t>
            </a:r>
            <a:r>
              <a:rPr lang="en-US" dirty="0">
                <a:solidFill>
                  <a:schemeClr val="tx2"/>
                </a:solidFill>
              </a:rPr>
              <a:t> </a:t>
            </a:r>
            <a:r>
              <a:rPr lang="en-US" dirty="0" err="1">
                <a:solidFill>
                  <a:schemeClr val="tx2"/>
                </a:solidFill>
              </a:rPr>
              <a:t>gusuzuma</a:t>
            </a:r>
            <a:r>
              <a:rPr lang="en-US" dirty="0">
                <a:solidFill>
                  <a:schemeClr val="tx2"/>
                </a:solidFill>
              </a:rPr>
              <a:t> </a:t>
            </a:r>
            <a:r>
              <a:rPr lang="en-US" dirty="0" err="1">
                <a:solidFill>
                  <a:schemeClr val="tx2"/>
                </a:solidFill>
              </a:rPr>
              <a:t>neza</a:t>
            </a:r>
            <a:r>
              <a:rPr lang="en-US" dirty="0">
                <a:solidFill>
                  <a:schemeClr val="tx2"/>
                </a:solidFill>
              </a:rPr>
              <a:t> </a:t>
            </a:r>
            <a:r>
              <a:rPr lang="en-US" dirty="0" err="1">
                <a:solidFill>
                  <a:schemeClr val="tx2"/>
                </a:solidFill>
              </a:rPr>
              <a:t>Abadushorera</a:t>
            </a:r>
            <a:r>
              <a:rPr lang="en-US" dirty="0">
                <a:solidFill>
                  <a:schemeClr val="tx2"/>
                </a:solidFill>
              </a:rPr>
              <a:t> (</a:t>
            </a:r>
            <a:r>
              <a:rPr lang="en-US" dirty="0" err="1">
                <a:solidFill>
                  <a:schemeClr val="tx2"/>
                </a:solidFill>
              </a:rPr>
              <a:t>Abiyandikishije</a:t>
            </a:r>
            <a:r>
              <a:rPr lang="en-US" dirty="0">
                <a:solidFill>
                  <a:schemeClr val="tx2"/>
                </a:solidFill>
              </a:rPr>
              <a:t>/</a:t>
            </a:r>
            <a:r>
              <a:rPr lang="en-US" dirty="0" err="1">
                <a:solidFill>
                  <a:schemeClr val="tx2"/>
                </a:solidFill>
              </a:rPr>
              <a:t>Igipapuro</a:t>
            </a:r>
            <a:r>
              <a:rPr lang="en-US" dirty="0">
                <a:solidFill>
                  <a:schemeClr val="tx2"/>
                </a:solidFill>
              </a:rPr>
              <a:t> co </a:t>
            </a:r>
            <a:r>
              <a:rPr lang="en-US" dirty="0" err="1">
                <a:solidFill>
                  <a:schemeClr val="tx2"/>
                </a:solidFill>
              </a:rPr>
              <a:t>kwa</a:t>
            </a:r>
            <a:r>
              <a:rPr lang="en-US" dirty="0">
                <a:solidFill>
                  <a:schemeClr val="tx2"/>
                </a:solidFill>
              </a:rPr>
              <a:t> </a:t>
            </a:r>
            <a:r>
              <a:rPr lang="en-US" dirty="0" err="1">
                <a:solidFill>
                  <a:schemeClr val="tx2"/>
                </a:solidFill>
              </a:rPr>
              <a:t>muganga</a:t>
            </a:r>
            <a:r>
              <a:rPr lang="en-US" dirty="0">
                <a:solidFill>
                  <a:schemeClr val="tx2"/>
                </a:solidFill>
              </a:rPr>
              <a:t> </a:t>
            </a:r>
            <a:r>
              <a:rPr lang="en-US" dirty="0" err="1">
                <a:solidFill>
                  <a:schemeClr val="tx2"/>
                </a:solidFill>
              </a:rPr>
              <a:t>kibigaragaza</a:t>
            </a:r>
            <a:r>
              <a:rPr lang="en-US" dirty="0">
                <a:solidFill>
                  <a:schemeClr val="tx2"/>
                </a:solidFill>
              </a:rPr>
              <a:t>)</a:t>
            </a:r>
          </a:p>
          <a:p>
            <a:pPr>
              <a:spcBef>
                <a:spcPts val="0"/>
              </a:spcBef>
            </a:pPr>
            <a:endParaRPr lang="en-US" dirty="0">
              <a:solidFill>
                <a:schemeClr val="tx2"/>
              </a:solidFill>
            </a:endParaRPr>
          </a:p>
          <a:p>
            <a:pPr>
              <a:spcBef>
                <a:spcPts val="0"/>
              </a:spcBef>
            </a:pPr>
            <a:r>
              <a:rPr lang="en-US" dirty="0" err="1">
                <a:solidFill>
                  <a:schemeClr val="tx2"/>
                </a:solidFill>
              </a:rPr>
              <a:t>Guteranya</a:t>
            </a:r>
            <a:r>
              <a:rPr lang="en-US" dirty="0">
                <a:solidFill>
                  <a:schemeClr val="tx2"/>
                </a:solidFill>
              </a:rPr>
              <a:t> </a:t>
            </a:r>
            <a:r>
              <a:rPr lang="en-US" dirty="0" err="1">
                <a:solidFill>
                  <a:schemeClr val="tx2"/>
                </a:solidFill>
              </a:rPr>
              <a:t>ibice</a:t>
            </a:r>
            <a:r>
              <a:rPr lang="en-US" dirty="0">
                <a:solidFill>
                  <a:schemeClr val="tx2"/>
                </a:solidFill>
              </a:rPr>
              <a:t> </a:t>
            </a:r>
            <a:r>
              <a:rPr lang="en-US" dirty="0" err="1">
                <a:solidFill>
                  <a:schemeClr val="tx2"/>
                </a:solidFill>
              </a:rPr>
              <a:t>vyose</a:t>
            </a:r>
            <a:r>
              <a:rPr lang="en-US" dirty="0">
                <a:solidFill>
                  <a:schemeClr val="tx2"/>
                </a:solidFill>
              </a:rPr>
              <a:t> no </a:t>
            </a:r>
            <a:r>
              <a:rPr lang="en-US" dirty="0" err="1">
                <a:solidFill>
                  <a:schemeClr val="tx2"/>
                </a:solidFill>
              </a:rPr>
              <a:t>gufunga</a:t>
            </a:r>
            <a:r>
              <a:rPr lang="en-US" dirty="0">
                <a:solidFill>
                  <a:schemeClr val="tx2"/>
                </a:solidFill>
              </a:rPr>
              <a:t> </a:t>
            </a:r>
            <a:r>
              <a:rPr lang="en-US" dirty="0" err="1">
                <a:solidFill>
                  <a:schemeClr val="tx2"/>
                </a:solidFill>
              </a:rPr>
              <a:t>neza</a:t>
            </a:r>
            <a:r>
              <a:rPr lang="en-US" dirty="0">
                <a:solidFill>
                  <a:schemeClr val="tx2"/>
                </a:solidFill>
              </a:rPr>
              <a:t> </a:t>
            </a:r>
            <a:r>
              <a:rPr lang="en-US" dirty="0" err="1">
                <a:solidFill>
                  <a:schemeClr val="tx2"/>
                </a:solidFill>
              </a:rPr>
              <a:t>ku</a:t>
            </a:r>
            <a:r>
              <a:rPr lang="en-US" dirty="0">
                <a:solidFill>
                  <a:schemeClr val="tx2"/>
                </a:solidFill>
              </a:rPr>
              <a:t> bantu </a:t>
            </a:r>
            <a:r>
              <a:rPr lang="en-US" dirty="0" err="1">
                <a:solidFill>
                  <a:schemeClr val="tx2"/>
                </a:solidFill>
              </a:rPr>
              <a:t>bose</a:t>
            </a:r>
            <a:r>
              <a:rPr lang="en-US" dirty="0">
                <a:solidFill>
                  <a:schemeClr val="tx2"/>
                </a:solidFill>
              </a:rPr>
              <a:t>.</a:t>
            </a:r>
          </a:p>
          <a:p>
            <a:pPr>
              <a:spcBef>
                <a:spcPts val="0"/>
              </a:spcBef>
            </a:pPr>
            <a:endParaRPr lang="en-US" dirty="0">
              <a:solidFill>
                <a:schemeClr val="tx2"/>
              </a:solidFill>
            </a:endParaRPr>
          </a:p>
          <a:p>
            <a:pPr>
              <a:spcBef>
                <a:spcPts val="0"/>
              </a:spcBef>
            </a:pPr>
            <a:r>
              <a:rPr lang="en-US" dirty="0" err="1">
                <a:solidFill>
                  <a:schemeClr val="tx2"/>
                </a:solidFill>
              </a:rPr>
              <a:t>Ntitwigera</a:t>
            </a:r>
            <a:r>
              <a:rPr lang="en-US" dirty="0">
                <a:solidFill>
                  <a:schemeClr val="tx2"/>
                </a:solidFill>
              </a:rPr>
              <a:t> </a:t>
            </a:r>
            <a:r>
              <a:rPr lang="en-US" dirty="0" err="1">
                <a:solidFill>
                  <a:schemeClr val="tx2"/>
                </a:solidFill>
              </a:rPr>
              <a:t>dutanga</a:t>
            </a:r>
            <a:r>
              <a:rPr lang="en-US" dirty="0">
                <a:solidFill>
                  <a:schemeClr val="tx2"/>
                </a:solidFill>
              </a:rPr>
              <a:t> </a:t>
            </a:r>
            <a:r>
              <a:rPr lang="en-US" dirty="0" err="1">
                <a:solidFill>
                  <a:schemeClr val="tx2"/>
                </a:solidFill>
              </a:rPr>
              <a:t>ibihimba</a:t>
            </a:r>
            <a:r>
              <a:rPr lang="en-US" dirty="0">
                <a:solidFill>
                  <a:schemeClr val="tx2"/>
                </a:solidFill>
              </a:rPr>
              <a:t> </a:t>
            </a:r>
            <a:r>
              <a:rPr lang="en-US" dirty="0" err="1">
                <a:solidFill>
                  <a:schemeClr val="tx2"/>
                </a:solidFill>
              </a:rPr>
              <a:t>bidafatanije</a:t>
            </a:r>
            <a:r>
              <a:rPr lang="en-US" dirty="0">
                <a:solidFill>
                  <a:schemeClr val="tx2"/>
                </a:solidFill>
              </a:rPr>
              <a:t>.</a:t>
            </a:r>
          </a:p>
          <a:p>
            <a:pPr>
              <a:spcBef>
                <a:spcPts val="0"/>
              </a:spcBef>
            </a:pPr>
            <a:endParaRPr lang="en-US" dirty="0">
              <a:solidFill>
                <a:schemeClr val="tx2"/>
              </a:solidFill>
            </a:endParaRPr>
          </a:p>
          <a:p>
            <a:pPr>
              <a:spcBef>
                <a:spcPts val="0"/>
              </a:spcBef>
            </a:pPr>
            <a:r>
              <a:rPr lang="en-US" dirty="0" err="1">
                <a:solidFill>
                  <a:schemeClr val="tx2"/>
                </a:solidFill>
              </a:rPr>
              <a:t>Kuronka</a:t>
            </a:r>
            <a:r>
              <a:rPr lang="en-US" dirty="0">
                <a:solidFill>
                  <a:schemeClr val="tx2"/>
                </a:solidFill>
              </a:rPr>
              <a:t> </a:t>
            </a:r>
            <a:r>
              <a:rPr lang="en-US" dirty="0" err="1">
                <a:solidFill>
                  <a:schemeClr val="tx2"/>
                </a:solidFill>
              </a:rPr>
              <a:t>icemezo</a:t>
            </a:r>
            <a:r>
              <a:rPr lang="en-US" dirty="0">
                <a:solidFill>
                  <a:schemeClr val="tx2"/>
                </a:solidFill>
              </a:rPr>
              <a:t> co </a:t>
            </a:r>
            <a:r>
              <a:rPr lang="en-US" dirty="0" err="1">
                <a:solidFill>
                  <a:schemeClr val="tx2"/>
                </a:solidFill>
              </a:rPr>
              <a:t>kwa</a:t>
            </a:r>
            <a:r>
              <a:rPr lang="en-US" dirty="0">
                <a:solidFill>
                  <a:schemeClr val="tx2"/>
                </a:solidFill>
              </a:rPr>
              <a:t> </a:t>
            </a:r>
            <a:r>
              <a:rPr lang="en-US" dirty="0" err="1">
                <a:solidFill>
                  <a:schemeClr val="tx2"/>
                </a:solidFill>
              </a:rPr>
              <a:t>muganga</a:t>
            </a:r>
            <a:r>
              <a:rPr lang="en-US" dirty="0">
                <a:solidFill>
                  <a:schemeClr val="tx2"/>
                </a:solidFill>
              </a:rPr>
              <a:t> </a:t>
            </a:r>
            <a:r>
              <a:rPr lang="en-US" dirty="0" err="1">
                <a:solidFill>
                  <a:schemeClr val="tx2"/>
                </a:solidFill>
              </a:rPr>
              <a:t>yuko</a:t>
            </a:r>
            <a:r>
              <a:rPr lang="en-US" dirty="0">
                <a:solidFill>
                  <a:schemeClr val="tx2"/>
                </a:solidFill>
              </a:rPr>
              <a:t> </a:t>
            </a:r>
            <a:r>
              <a:rPr lang="en-US" dirty="0" err="1">
                <a:solidFill>
                  <a:schemeClr val="tx2"/>
                </a:solidFill>
              </a:rPr>
              <a:t>umurwayi</a:t>
            </a:r>
            <a:r>
              <a:rPr lang="en-US" dirty="0">
                <a:solidFill>
                  <a:schemeClr val="tx2"/>
                </a:solidFill>
              </a:rPr>
              <a:t> </a:t>
            </a:r>
            <a:r>
              <a:rPr lang="en-US" dirty="0" err="1">
                <a:solidFill>
                  <a:schemeClr val="tx2"/>
                </a:solidFill>
              </a:rPr>
              <a:t>afise</a:t>
            </a:r>
            <a:r>
              <a:rPr lang="en-US" dirty="0">
                <a:solidFill>
                  <a:schemeClr val="tx2"/>
                </a:solidFill>
              </a:rPr>
              <a:t> </a:t>
            </a:r>
            <a:r>
              <a:rPr lang="en-US" dirty="0" err="1">
                <a:solidFill>
                  <a:schemeClr val="tx2"/>
                </a:solidFill>
              </a:rPr>
              <a:t>ibikomere</a:t>
            </a:r>
            <a:r>
              <a:rPr lang="en-US" dirty="0">
                <a:solidFill>
                  <a:schemeClr val="tx2"/>
                </a:solidFill>
              </a:rPr>
              <a:t> </a:t>
            </a:r>
            <a:r>
              <a:rPr lang="en-US" dirty="0" err="1">
                <a:solidFill>
                  <a:schemeClr val="tx2"/>
                </a:solidFill>
              </a:rPr>
              <a:t>vyo</a:t>
            </a:r>
            <a:r>
              <a:rPr lang="en-US" dirty="0">
                <a:solidFill>
                  <a:schemeClr val="tx2"/>
                </a:solidFill>
              </a:rPr>
              <a:t> </a:t>
            </a:r>
            <a:r>
              <a:rPr lang="en-US" dirty="0" err="1">
                <a:solidFill>
                  <a:schemeClr val="tx2"/>
                </a:solidFill>
              </a:rPr>
              <a:t>kuryamira</a:t>
            </a:r>
            <a:r>
              <a:rPr lang="en-US" dirty="0">
                <a:solidFill>
                  <a:schemeClr val="tx2"/>
                </a:solidFill>
              </a:rPr>
              <a:t> </a:t>
            </a:r>
            <a:r>
              <a:rPr lang="en-US" dirty="0" err="1">
                <a:solidFill>
                  <a:schemeClr val="tx2"/>
                </a:solidFill>
              </a:rPr>
              <a:t>uruhande</a:t>
            </a:r>
            <a:r>
              <a:rPr lang="en-US" dirty="0">
                <a:solidFill>
                  <a:schemeClr val="tx2"/>
                </a:solidFill>
              </a:rPr>
              <a:t> </a:t>
            </a:r>
            <a:r>
              <a:rPr lang="en-US" dirty="0" err="1">
                <a:solidFill>
                  <a:schemeClr val="tx2"/>
                </a:solidFill>
              </a:rPr>
              <a:t>rumwe</a:t>
            </a:r>
            <a:r>
              <a:rPr lang="en-US" dirty="0">
                <a:solidFill>
                  <a:schemeClr val="tx2"/>
                </a:solidFill>
              </a:rPr>
              <a:t>.</a:t>
            </a:r>
          </a:p>
          <a:p>
            <a:pPr>
              <a:spcBef>
                <a:spcPts val="0"/>
              </a:spcBef>
            </a:pPr>
            <a:endParaRPr lang="en-US" dirty="0">
              <a:solidFill>
                <a:schemeClr val="tx2"/>
              </a:solidFill>
            </a:endParaRPr>
          </a:p>
          <a:p>
            <a:pPr>
              <a:spcBef>
                <a:spcPts val="0"/>
              </a:spcBef>
            </a:pPr>
            <a:r>
              <a:rPr lang="en-US" dirty="0" err="1">
                <a:solidFill>
                  <a:schemeClr val="tx2"/>
                </a:solidFill>
              </a:rPr>
              <a:t>Ikinga</a:t>
            </a:r>
            <a:r>
              <a:rPr lang="en-US" dirty="0">
                <a:solidFill>
                  <a:schemeClr val="tx2"/>
                </a:solidFill>
              </a:rPr>
              <a:t> </a:t>
            </a:r>
            <a:r>
              <a:rPr lang="en-US" dirty="0" err="1">
                <a:solidFill>
                  <a:schemeClr val="tx2"/>
                </a:solidFill>
              </a:rPr>
              <a:t>ritangwa</a:t>
            </a:r>
            <a:r>
              <a:rPr lang="en-US" dirty="0">
                <a:solidFill>
                  <a:schemeClr val="tx2"/>
                </a:solidFill>
              </a:rPr>
              <a:t> </a:t>
            </a:r>
            <a:r>
              <a:rPr lang="en-US" dirty="0" err="1">
                <a:solidFill>
                  <a:schemeClr val="tx2"/>
                </a:solidFill>
              </a:rPr>
              <a:t>igihe</a:t>
            </a:r>
            <a:r>
              <a:rPr lang="en-US" dirty="0">
                <a:solidFill>
                  <a:schemeClr val="tx2"/>
                </a:solidFill>
              </a:rPr>
              <a:t> </a:t>
            </a:r>
            <a:r>
              <a:rPr lang="en-US" dirty="0" err="1">
                <a:solidFill>
                  <a:schemeClr val="tx2"/>
                </a:solidFill>
              </a:rPr>
              <a:t>rishobora</a:t>
            </a:r>
            <a:r>
              <a:rPr lang="en-US" dirty="0">
                <a:solidFill>
                  <a:schemeClr val="tx2"/>
                </a:solidFill>
              </a:rPr>
              <a:t> </a:t>
            </a:r>
            <a:r>
              <a:rPr lang="en-US" dirty="0" err="1">
                <a:solidFill>
                  <a:schemeClr val="tx2"/>
                </a:solidFill>
              </a:rPr>
              <a:t>kuruhura</a:t>
            </a:r>
            <a:r>
              <a:rPr lang="en-US" dirty="0">
                <a:solidFill>
                  <a:schemeClr val="tx2"/>
                </a:solidFill>
              </a:rPr>
              <a:t> </a:t>
            </a:r>
            <a:r>
              <a:rPr lang="en-US" dirty="0" err="1">
                <a:solidFill>
                  <a:schemeClr val="tx2"/>
                </a:solidFill>
              </a:rPr>
              <a:t>umubiri</a:t>
            </a:r>
            <a:r>
              <a:rPr lang="en-US" dirty="0">
                <a:solidFill>
                  <a:schemeClr val="tx2"/>
                </a:solidFill>
              </a:rPr>
              <a:t> </a:t>
            </a:r>
            <a:r>
              <a:rPr lang="en-US" dirty="0" err="1">
                <a:solidFill>
                  <a:schemeClr val="tx2"/>
                </a:solidFill>
              </a:rPr>
              <a:t>w’uwarisavye</a:t>
            </a:r>
            <a:r>
              <a:rPr lang="en-US" dirty="0">
                <a:solidFill>
                  <a:schemeClr val="tx2"/>
                </a:solidFill>
              </a:rPr>
              <a:t>.</a:t>
            </a:r>
          </a:p>
          <a:p>
            <a:pPr>
              <a:spcBef>
                <a:spcPts val="0"/>
              </a:spcBef>
            </a:pPr>
            <a:endParaRPr lang="en-US" dirty="0">
              <a:solidFill>
                <a:schemeClr val="tx2"/>
              </a:solidFill>
            </a:endParaRPr>
          </a:p>
          <a:p>
            <a:pPr>
              <a:spcBef>
                <a:spcPts val="0"/>
              </a:spcBef>
            </a:pPr>
            <a:r>
              <a:rPr lang="en-US" dirty="0" err="1">
                <a:solidFill>
                  <a:schemeClr val="tx2"/>
                </a:solidFill>
              </a:rPr>
              <a:t>Ntitwigera</a:t>
            </a:r>
            <a:r>
              <a:rPr lang="en-US" dirty="0">
                <a:solidFill>
                  <a:schemeClr val="tx2"/>
                </a:solidFill>
              </a:rPr>
              <a:t> </a:t>
            </a:r>
            <a:r>
              <a:rPr lang="en-US" dirty="0" err="1">
                <a:solidFill>
                  <a:schemeClr val="tx2"/>
                </a:solidFill>
              </a:rPr>
              <a:t>dusaba</a:t>
            </a:r>
            <a:r>
              <a:rPr lang="en-US" dirty="0">
                <a:solidFill>
                  <a:schemeClr val="tx2"/>
                </a:solidFill>
              </a:rPr>
              <a:t> </a:t>
            </a:r>
            <a:r>
              <a:rPr lang="en-US" dirty="0" err="1">
                <a:solidFill>
                  <a:schemeClr val="tx2"/>
                </a:solidFill>
              </a:rPr>
              <a:t>amafaranga</a:t>
            </a:r>
            <a:r>
              <a:rPr lang="en-US" dirty="0">
                <a:solidFill>
                  <a:schemeClr val="tx2"/>
                </a:solidFill>
              </a:rPr>
              <a:t> </a:t>
            </a:r>
            <a:r>
              <a:rPr lang="en-US" dirty="0" err="1">
                <a:solidFill>
                  <a:schemeClr val="tx2"/>
                </a:solidFill>
              </a:rPr>
              <a:t>uwudutumbereye</a:t>
            </a:r>
            <a:endParaRPr lang="en-US" dirty="0">
              <a:solidFill>
                <a:schemeClr val="tx2"/>
              </a:solidFill>
            </a:endParaRPr>
          </a:p>
          <a:p>
            <a:pPr>
              <a:spcBef>
                <a:spcPts val="0"/>
              </a:spcBef>
            </a:pPr>
            <a:r>
              <a:rPr lang="en-US" dirty="0" err="1">
                <a:solidFill>
                  <a:schemeClr val="tx2"/>
                </a:solidFill>
              </a:rPr>
              <a:t>Twama</a:t>
            </a:r>
            <a:r>
              <a:rPr lang="en-US" dirty="0">
                <a:solidFill>
                  <a:schemeClr val="tx2"/>
                </a:solidFill>
              </a:rPr>
              <a:t> </a:t>
            </a:r>
            <a:r>
              <a:rPr lang="en-US" dirty="0" err="1">
                <a:solidFill>
                  <a:schemeClr val="tx2"/>
                </a:solidFill>
              </a:rPr>
              <a:t>twagize</a:t>
            </a:r>
            <a:r>
              <a:rPr lang="en-US" dirty="0">
                <a:solidFill>
                  <a:schemeClr val="tx2"/>
                </a:solidFill>
              </a:rPr>
              <a:t> </a:t>
            </a:r>
            <a:r>
              <a:rPr lang="en-US" dirty="0" err="1">
                <a:solidFill>
                  <a:schemeClr val="tx2"/>
                </a:solidFill>
              </a:rPr>
              <a:t>udutabo</a:t>
            </a:r>
            <a:r>
              <a:rPr lang="en-US" dirty="0">
                <a:solidFill>
                  <a:schemeClr val="tx2"/>
                </a:solidFill>
              </a:rPr>
              <a:t> </a:t>
            </a:r>
            <a:r>
              <a:rPr lang="en-US" dirty="0" err="1">
                <a:solidFill>
                  <a:schemeClr val="tx2"/>
                </a:solidFill>
              </a:rPr>
              <a:t>twigisha</a:t>
            </a:r>
            <a:r>
              <a:rPr lang="en-US" dirty="0">
                <a:solidFill>
                  <a:schemeClr val="tx2"/>
                </a:solidFill>
              </a:rPr>
              <a:t> </a:t>
            </a:r>
            <a:r>
              <a:rPr lang="en-US" dirty="0" err="1">
                <a:solidFill>
                  <a:schemeClr val="tx2"/>
                </a:solidFill>
              </a:rPr>
              <a:t>ukwo</a:t>
            </a:r>
            <a:r>
              <a:rPr lang="en-US" dirty="0">
                <a:solidFill>
                  <a:schemeClr val="tx2"/>
                </a:solidFill>
              </a:rPr>
              <a:t> </a:t>
            </a:r>
            <a:r>
              <a:rPr lang="en-US" dirty="0" err="1">
                <a:solidFill>
                  <a:schemeClr val="tx2"/>
                </a:solidFill>
              </a:rPr>
              <a:t>bikora</a:t>
            </a:r>
            <a:r>
              <a:rPr lang="en-US" dirty="0">
                <a:solidFill>
                  <a:schemeClr val="tx2"/>
                </a:solidFill>
              </a:rPr>
              <a:t>.</a:t>
            </a:r>
          </a:p>
          <a:p>
            <a:endParaRPr lang="en-US" dirty="0">
              <a:solidFill>
                <a:schemeClr val="tx2"/>
              </a:solidFill>
            </a:endParaRPr>
          </a:p>
          <a:p>
            <a:endParaRPr lang="en-US" dirty="0">
              <a:solidFill>
                <a:schemeClr val="tx2"/>
              </a:solidFill>
            </a:endParaRPr>
          </a:p>
          <a:p>
            <a:endParaRPr lang="en-US" dirty="0">
              <a:solidFill>
                <a:schemeClr val="tx2"/>
              </a:solidFill>
            </a:endParaRPr>
          </a:p>
        </p:txBody>
      </p:sp>
      <p:pic>
        <p:nvPicPr>
          <p:cNvPr id="11" name="Picture 10">
            <a:extLst>
              <a:ext uri="{FF2B5EF4-FFF2-40B4-BE49-F238E27FC236}">
                <a16:creationId xmlns:a16="http://schemas.microsoft.com/office/drawing/2014/main" id="{60757CB0-6492-0B45-B45F-CCDCE731625A}"/>
              </a:ext>
            </a:extLst>
          </p:cNvPr>
          <p:cNvPicPr>
            <a:picLocks noChangeAspect="1"/>
          </p:cNvPicPr>
          <p:nvPr/>
        </p:nvPicPr>
        <p:blipFill rotWithShape="1">
          <a:blip r:embed="rId5"/>
          <a:srcRect r="51943"/>
          <a:stretch/>
        </p:blipFill>
        <p:spPr>
          <a:xfrm>
            <a:off x="1033453" y="965712"/>
            <a:ext cx="353835" cy="1030786"/>
          </a:xfrm>
          <a:prstGeom prst="rect">
            <a:avLst/>
          </a:prstGeom>
        </p:spPr>
      </p:pic>
      <p:pic>
        <p:nvPicPr>
          <p:cNvPr id="12" name="Picture 11">
            <a:extLst>
              <a:ext uri="{FF2B5EF4-FFF2-40B4-BE49-F238E27FC236}">
                <a16:creationId xmlns:a16="http://schemas.microsoft.com/office/drawing/2014/main" id="{5AE8565E-B9CC-764C-A069-628225B79860}"/>
              </a:ext>
            </a:extLst>
          </p:cNvPr>
          <p:cNvPicPr>
            <a:picLocks noChangeAspect="1"/>
          </p:cNvPicPr>
          <p:nvPr/>
        </p:nvPicPr>
        <p:blipFill rotWithShape="1">
          <a:blip r:embed="rId5"/>
          <a:srcRect l="-1" r="54958"/>
          <a:stretch/>
        </p:blipFill>
        <p:spPr>
          <a:xfrm flipH="1">
            <a:off x="1477499" y="965712"/>
            <a:ext cx="318977" cy="1030786"/>
          </a:xfrm>
          <a:prstGeom prst="rect">
            <a:avLst/>
          </a:prstGeom>
        </p:spPr>
      </p:pic>
      <p:pic>
        <p:nvPicPr>
          <p:cNvPr id="13" name="Picture 12">
            <a:extLst>
              <a:ext uri="{FF2B5EF4-FFF2-40B4-BE49-F238E27FC236}">
                <a16:creationId xmlns:a16="http://schemas.microsoft.com/office/drawing/2014/main" id="{A2795698-049E-9A48-8F11-7D58F4FD6D7F}"/>
              </a:ext>
            </a:extLst>
          </p:cNvPr>
          <p:cNvPicPr>
            <a:picLocks noChangeAspect="1"/>
          </p:cNvPicPr>
          <p:nvPr/>
        </p:nvPicPr>
        <p:blipFill>
          <a:blip r:embed="rId6"/>
          <a:stretch>
            <a:fillRect/>
          </a:stretch>
        </p:blipFill>
        <p:spPr>
          <a:xfrm>
            <a:off x="941233" y="1943244"/>
            <a:ext cx="942444" cy="457029"/>
          </a:xfrm>
          <a:prstGeom prst="rect">
            <a:avLst/>
          </a:prstGeom>
        </p:spPr>
      </p:pic>
      <p:pic>
        <p:nvPicPr>
          <p:cNvPr id="15" name="Picture 14">
            <a:extLst>
              <a:ext uri="{FF2B5EF4-FFF2-40B4-BE49-F238E27FC236}">
                <a16:creationId xmlns:a16="http://schemas.microsoft.com/office/drawing/2014/main" id="{81564EE6-C92F-6449-8624-E3CE2329DA27}"/>
              </a:ext>
            </a:extLst>
          </p:cNvPr>
          <p:cNvPicPr>
            <a:picLocks noChangeAspect="1"/>
          </p:cNvPicPr>
          <p:nvPr/>
        </p:nvPicPr>
        <p:blipFill rotWithShape="1">
          <a:blip r:embed="rId7"/>
          <a:srcRect l="19411" t="474" r="17977" b="-474"/>
          <a:stretch/>
        </p:blipFill>
        <p:spPr>
          <a:xfrm>
            <a:off x="1062181" y="4177790"/>
            <a:ext cx="709429" cy="1133059"/>
          </a:xfrm>
          <a:prstGeom prst="rect">
            <a:avLst/>
          </a:prstGeom>
        </p:spPr>
      </p:pic>
      <p:pic>
        <p:nvPicPr>
          <p:cNvPr id="17" name="Picture 16">
            <a:extLst>
              <a:ext uri="{FF2B5EF4-FFF2-40B4-BE49-F238E27FC236}">
                <a16:creationId xmlns:a16="http://schemas.microsoft.com/office/drawing/2014/main" id="{2CD56171-0754-5A46-B371-84DC7C21298C}"/>
              </a:ext>
            </a:extLst>
          </p:cNvPr>
          <p:cNvPicPr>
            <a:picLocks noChangeAspect="1"/>
          </p:cNvPicPr>
          <p:nvPr/>
        </p:nvPicPr>
        <p:blipFill>
          <a:blip r:embed="rId8"/>
          <a:stretch>
            <a:fillRect/>
          </a:stretch>
        </p:blipFill>
        <p:spPr>
          <a:xfrm>
            <a:off x="1009941" y="5888148"/>
            <a:ext cx="969852" cy="969852"/>
          </a:xfrm>
          <a:prstGeom prst="rect">
            <a:avLst/>
          </a:prstGeom>
        </p:spPr>
      </p:pic>
      <p:grpSp>
        <p:nvGrpSpPr>
          <p:cNvPr id="18" name="Group 17">
            <a:extLst>
              <a:ext uri="{FF2B5EF4-FFF2-40B4-BE49-F238E27FC236}">
                <a16:creationId xmlns:a16="http://schemas.microsoft.com/office/drawing/2014/main" id="{4168CB6D-D621-8440-8915-2A34898221E4}"/>
              </a:ext>
            </a:extLst>
          </p:cNvPr>
          <p:cNvGrpSpPr/>
          <p:nvPr/>
        </p:nvGrpSpPr>
        <p:grpSpPr>
          <a:xfrm>
            <a:off x="774735" y="2447155"/>
            <a:ext cx="1065792" cy="777405"/>
            <a:chOff x="5486401" y="2740885"/>
            <a:chExt cx="1065792" cy="750227"/>
          </a:xfrm>
          <a:solidFill>
            <a:schemeClr val="accent4">
              <a:lumMod val="40000"/>
              <a:lumOff val="60000"/>
            </a:schemeClr>
          </a:solidFill>
        </p:grpSpPr>
        <p:pic>
          <p:nvPicPr>
            <p:cNvPr id="19" name="Graphic 2" descr="Box">
              <a:extLst>
                <a:ext uri="{FF2B5EF4-FFF2-40B4-BE49-F238E27FC236}">
                  <a16:creationId xmlns:a16="http://schemas.microsoft.com/office/drawing/2014/main" id="{282C78A7-94B0-9647-A417-24F180E42C46}"/>
                </a:ext>
              </a:extLst>
            </p:cNvPr>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86401" y="2792875"/>
              <a:ext cx="1065792" cy="687618"/>
            </a:xfrm>
            <a:prstGeom prst="rect">
              <a:avLst/>
            </a:prstGeom>
          </p:spPr>
        </p:pic>
        <p:sp>
          <p:nvSpPr>
            <p:cNvPr id="20" name="&quot;No&quot; Symbol 19">
              <a:extLst>
                <a:ext uri="{FF2B5EF4-FFF2-40B4-BE49-F238E27FC236}">
                  <a16:creationId xmlns:a16="http://schemas.microsoft.com/office/drawing/2014/main" id="{DB52BE24-8FC7-0947-859E-5335B7F7F3AD}"/>
                </a:ext>
              </a:extLst>
            </p:cNvPr>
            <p:cNvSpPr/>
            <p:nvPr/>
          </p:nvSpPr>
          <p:spPr>
            <a:xfrm>
              <a:off x="5678207" y="2740885"/>
              <a:ext cx="805526" cy="750227"/>
            </a:xfrm>
            <a:prstGeom prst="noSmoking">
              <a:avLst>
                <a:gd name="adj" fmla="val 7566"/>
              </a:avLst>
            </a:prstGeom>
            <a:grp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21" name="Group 20">
            <a:extLst>
              <a:ext uri="{FF2B5EF4-FFF2-40B4-BE49-F238E27FC236}">
                <a16:creationId xmlns:a16="http://schemas.microsoft.com/office/drawing/2014/main" id="{C0790222-8AE9-994F-A868-C9B2EE09AE89}"/>
              </a:ext>
            </a:extLst>
          </p:cNvPr>
          <p:cNvGrpSpPr/>
          <p:nvPr/>
        </p:nvGrpSpPr>
        <p:grpSpPr>
          <a:xfrm>
            <a:off x="1062181" y="5310849"/>
            <a:ext cx="691800" cy="687618"/>
            <a:chOff x="5735598" y="6971585"/>
            <a:chExt cx="691800" cy="687618"/>
          </a:xfrm>
          <a:solidFill>
            <a:schemeClr val="accent4">
              <a:lumMod val="40000"/>
              <a:lumOff val="60000"/>
            </a:schemeClr>
          </a:solidFill>
        </p:grpSpPr>
        <p:sp>
          <p:nvSpPr>
            <p:cNvPr id="22" name="&quot;No&quot; Symbol 21">
              <a:extLst>
                <a:ext uri="{FF2B5EF4-FFF2-40B4-BE49-F238E27FC236}">
                  <a16:creationId xmlns:a16="http://schemas.microsoft.com/office/drawing/2014/main" id="{C4F51ED2-DA31-BC40-9474-7C045E46AF26}"/>
                </a:ext>
              </a:extLst>
            </p:cNvPr>
            <p:cNvSpPr/>
            <p:nvPr/>
          </p:nvSpPr>
          <p:spPr>
            <a:xfrm>
              <a:off x="5735598" y="6971585"/>
              <a:ext cx="691800" cy="687618"/>
            </a:xfrm>
            <a:prstGeom prst="noSmoking">
              <a:avLst>
                <a:gd name="adj" fmla="val 7566"/>
              </a:avLst>
            </a:prstGeom>
            <a:grp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24" name="Graphic 3" descr="Money">
              <a:extLst>
                <a:ext uri="{FF2B5EF4-FFF2-40B4-BE49-F238E27FC236}">
                  <a16:creationId xmlns:a16="http://schemas.microsoft.com/office/drawing/2014/main" id="{20387843-F10C-714D-84B6-D524E2A25E10}"/>
                </a:ext>
              </a:extLst>
            </p:cNvPr>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94844" y="7086794"/>
              <a:ext cx="349250" cy="457200"/>
            </a:xfrm>
            <a:prstGeom prst="rect">
              <a:avLst/>
            </a:prstGeom>
          </p:spPr>
        </p:pic>
      </p:grpSp>
      <p:pic>
        <p:nvPicPr>
          <p:cNvPr id="4" name="Picture 3">
            <a:extLst>
              <a:ext uri="{FF2B5EF4-FFF2-40B4-BE49-F238E27FC236}">
                <a16:creationId xmlns:a16="http://schemas.microsoft.com/office/drawing/2014/main" id="{6897C6F1-C577-AC42-99D1-9CBC8A69B26B}"/>
              </a:ext>
            </a:extLst>
          </p:cNvPr>
          <p:cNvPicPr>
            <a:picLocks noChangeAspect="1"/>
          </p:cNvPicPr>
          <p:nvPr/>
        </p:nvPicPr>
        <p:blipFill>
          <a:blip r:embed="rId13"/>
          <a:stretch>
            <a:fillRect/>
          </a:stretch>
        </p:blipFill>
        <p:spPr>
          <a:xfrm>
            <a:off x="818135" y="3164429"/>
            <a:ext cx="1144652" cy="1144652"/>
          </a:xfrm>
          <a:prstGeom prst="rect">
            <a:avLst/>
          </a:prstGeom>
        </p:spPr>
      </p:pic>
    </p:spTree>
    <p:custDataLst>
      <p:tags r:id="rId1"/>
    </p:custDataLst>
    <p:extLst>
      <p:ext uri="{BB962C8B-B14F-4D97-AF65-F5344CB8AC3E}">
        <p14:creationId xmlns:p14="http://schemas.microsoft.com/office/powerpoint/2010/main" val="4098467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t>Intangamarara</a:t>
            </a:r>
            <a:r>
              <a:rPr lang="en-US" dirty="0"/>
              <a:t>: </a:t>
            </a:r>
            <a:r>
              <a:rPr lang="en-US" dirty="0" err="1"/>
              <a:t>Ibidufasha</a:t>
            </a:r>
            <a:endParaRPr lang="en-US" dirty="0"/>
          </a:p>
        </p:txBody>
      </p:sp>
      <p:graphicFrame>
        <p:nvGraphicFramePr>
          <p:cNvPr id="4" name="Content Placeholder 3">
            <a:extLst>
              <a:ext uri="{FF2B5EF4-FFF2-40B4-BE49-F238E27FC236}">
                <a16:creationId xmlns:a16="http://schemas.microsoft.com/office/drawing/2014/main" id="{F5F94511-4E19-4C41-8C43-B1D96E7B13C0}"/>
              </a:ext>
            </a:extLst>
          </p:cNvPr>
          <p:cNvGraphicFramePr>
            <a:graphicFrameLocks noGrp="1"/>
          </p:cNvGraphicFramePr>
          <p:nvPr>
            <p:ph idx="1"/>
            <p:extLst>
              <p:ext uri="{D42A27DB-BD31-4B8C-83A1-F6EECF244321}">
                <p14:modId xmlns:p14="http://schemas.microsoft.com/office/powerpoint/2010/main" val="930466561"/>
              </p:ext>
            </p:extLst>
          </p:nvPr>
        </p:nvGraphicFramePr>
        <p:xfrm>
          <a:off x="2084294" y="1089213"/>
          <a:ext cx="8001000" cy="55918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968519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Intangamarara</a:t>
            </a:r>
            <a:r>
              <a:rPr lang="en-US" dirty="0"/>
              <a:t>: </a:t>
            </a:r>
            <a:r>
              <a:rPr lang="en-US" dirty="0" err="1"/>
              <a:t>Ivyo</a:t>
            </a:r>
            <a:r>
              <a:rPr lang="en-US" dirty="0"/>
              <a:t> </a:t>
            </a:r>
            <a:r>
              <a:rPr lang="en-US" dirty="0" err="1"/>
              <a:t>igihugu</a:t>
            </a:r>
            <a:r>
              <a:rPr lang="en-US" dirty="0"/>
              <a:t> </a:t>
            </a:r>
            <a:r>
              <a:rPr lang="en-US" dirty="0" err="1"/>
              <a:t>kimwe</a:t>
            </a:r>
            <a:r>
              <a:rPr lang="en-US" dirty="0"/>
              <a:t> </a:t>
            </a:r>
            <a:r>
              <a:rPr lang="en-US" dirty="0" err="1"/>
              <a:t>kimwe</a:t>
            </a:r>
            <a:r>
              <a:rPr lang="en-US" dirty="0"/>
              <a:t> </a:t>
            </a:r>
            <a:r>
              <a:rPr lang="en-US" dirty="0" err="1"/>
              <a:t>cisangije</a:t>
            </a:r>
            <a:endParaRPr lang="en-US" dirty="0"/>
          </a:p>
        </p:txBody>
      </p:sp>
      <p:sp>
        <p:nvSpPr>
          <p:cNvPr id="30" name="Content Placeholder 2">
            <a:extLst>
              <a:ext uri="{FF2B5EF4-FFF2-40B4-BE49-F238E27FC236}">
                <a16:creationId xmlns:a16="http://schemas.microsoft.com/office/drawing/2014/main" id="{5018693B-FCA3-4B6C-9016-9486D6269C54}"/>
              </a:ext>
            </a:extLst>
          </p:cNvPr>
          <p:cNvSpPr>
            <a:spLocks noGrp="1"/>
          </p:cNvSpPr>
          <p:nvPr>
            <p:ph idx="1"/>
          </p:nvPr>
        </p:nvSpPr>
        <p:spPr>
          <a:xfrm>
            <a:off x="1187520" y="1151646"/>
            <a:ext cx="9408635" cy="5297281"/>
          </a:xfrm>
        </p:spPr>
        <p:txBody>
          <a:bodyPr>
            <a:noAutofit/>
          </a:bodyPr>
          <a:lstStyle/>
          <a:p>
            <a:endParaRPr lang="en-US" dirty="0">
              <a:solidFill>
                <a:schemeClr val="tx2"/>
              </a:solidFill>
            </a:endParaRPr>
          </a:p>
          <a:p>
            <a:endParaRPr lang="en-US" dirty="0">
              <a:solidFill>
                <a:schemeClr val="tx2"/>
              </a:solidFill>
            </a:endParaRPr>
          </a:p>
          <a:p>
            <a:endParaRPr lang="en-US" dirty="0">
              <a:solidFill>
                <a:schemeClr val="tx2"/>
              </a:solidFill>
            </a:endParaRPr>
          </a:p>
        </p:txBody>
      </p:sp>
      <p:sp>
        <p:nvSpPr>
          <p:cNvPr id="3" name="TextBox 2">
            <a:extLst>
              <a:ext uri="{FF2B5EF4-FFF2-40B4-BE49-F238E27FC236}">
                <a16:creationId xmlns:a16="http://schemas.microsoft.com/office/drawing/2014/main" id="{09547E8D-70A8-A945-A32B-7529F0D1CF60}"/>
              </a:ext>
            </a:extLst>
          </p:cNvPr>
          <p:cNvSpPr txBox="1"/>
          <p:nvPr/>
        </p:nvSpPr>
        <p:spPr>
          <a:xfrm>
            <a:off x="1898072" y="2364265"/>
            <a:ext cx="6252033" cy="369332"/>
          </a:xfrm>
          <a:prstGeom prst="rect">
            <a:avLst/>
          </a:prstGeom>
          <a:noFill/>
        </p:spPr>
        <p:txBody>
          <a:bodyPr wrap="none" rtlCol="0">
            <a:spAutoFit/>
          </a:bodyPr>
          <a:lstStyle/>
          <a:p>
            <a:r>
              <a:rPr lang="en-US" dirty="0" err="1">
                <a:highlight>
                  <a:srgbClr val="FFFF00"/>
                </a:highlight>
              </a:rPr>
              <a:t>Bitegerezwa</a:t>
            </a:r>
            <a:r>
              <a:rPr lang="en-US" dirty="0">
                <a:highlight>
                  <a:srgbClr val="FFFF00"/>
                </a:highlight>
              </a:rPr>
              <a:t> </a:t>
            </a:r>
            <a:r>
              <a:rPr lang="en-US" dirty="0" err="1">
                <a:highlight>
                  <a:srgbClr val="FFFF00"/>
                </a:highlight>
              </a:rPr>
              <a:t>kuba</a:t>
            </a:r>
            <a:r>
              <a:rPr lang="en-US" dirty="0">
                <a:highlight>
                  <a:srgbClr val="FFFF00"/>
                </a:highlight>
              </a:rPr>
              <a:t> </a:t>
            </a:r>
            <a:r>
              <a:rPr lang="en-US" dirty="0" err="1">
                <a:highlight>
                  <a:srgbClr val="FFFF00"/>
                </a:highlight>
              </a:rPr>
              <a:t>biri</a:t>
            </a:r>
            <a:r>
              <a:rPr lang="en-US" dirty="0">
                <a:highlight>
                  <a:srgbClr val="FFFF00"/>
                </a:highlight>
              </a:rPr>
              <a:t> mu </a:t>
            </a:r>
            <a:r>
              <a:rPr lang="en-US" dirty="0" err="1">
                <a:highlight>
                  <a:srgbClr val="FFFF00"/>
                </a:highlight>
              </a:rPr>
              <a:t>gihugu</a:t>
            </a:r>
            <a:r>
              <a:rPr lang="en-US" dirty="0">
                <a:highlight>
                  <a:srgbClr val="FFFF00"/>
                </a:highlight>
              </a:rPr>
              <a:t> </a:t>
            </a:r>
            <a:r>
              <a:rPr lang="en-US" dirty="0" err="1">
                <a:highlight>
                  <a:srgbClr val="FFFF00"/>
                </a:highlight>
              </a:rPr>
              <a:t>kandi</a:t>
            </a:r>
            <a:r>
              <a:rPr lang="en-US" dirty="0">
                <a:highlight>
                  <a:srgbClr val="FFFF00"/>
                </a:highlight>
              </a:rPr>
              <a:t> </a:t>
            </a:r>
            <a:r>
              <a:rPr lang="en-US" dirty="0" err="1">
                <a:highlight>
                  <a:srgbClr val="FFFF00"/>
                </a:highlight>
              </a:rPr>
              <a:t>bikemezwa</a:t>
            </a:r>
            <a:r>
              <a:rPr lang="en-US" dirty="0">
                <a:highlight>
                  <a:srgbClr val="FFFF00"/>
                </a:highlight>
              </a:rPr>
              <a:t> </a:t>
            </a:r>
            <a:r>
              <a:rPr lang="en-US" dirty="0" err="1">
                <a:highlight>
                  <a:srgbClr val="FFFF00"/>
                </a:highlight>
              </a:rPr>
              <a:t>nanje</a:t>
            </a:r>
            <a:r>
              <a:rPr lang="en-US" dirty="0">
                <a:highlight>
                  <a:srgbClr val="FFFF00"/>
                </a:highlight>
              </a:rPr>
              <a:t> </a:t>
            </a:r>
            <a:r>
              <a:rPr lang="en-US" dirty="0">
                <a:highlight>
                  <a:srgbClr val="FFFF00"/>
                </a:highlight>
                <a:sym typeface="Wingdings" pitchFamily="2" charset="2"/>
              </a:rPr>
              <a:t></a:t>
            </a:r>
            <a:endParaRPr lang="en-US" dirty="0">
              <a:highlight>
                <a:srgbClr val="FFFF00"/>
              </a:highlight>
            </a:endParaRPr>
          </a:p>
        </p:txBody>
      </p:sp>
    </p:spTree>
    <p:custDataLst>
      <p:tags r:id="rId1"/>
    </p:custDataLst>
    <p:extLst>
      <p:ext uri="{BB962C8B-B14F-4D97-AF65-F5344CB8AC3E}">
        <p14:creationId xmlns:p14="http://schemas.microsoft.com/office/powerpoint/2010/main" val="2871906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1.2 </a:t>
            </a:r>
            <a:r>
              <a:rPr lang="en-US" sz="3200" dirty="0" err="1"/>
              <a:t>Ukuzitanga</a:t>
            </a:r>
            <a:r>
              <a:rPr lang="en-US" sz="3200" dirty="0"/>
              <a:t>/ </a:t>
            </a:r>
            <a:r>
              <a:rPr lang="en-US" sz="3200" dirty="0" err="1"/>
              <a:t>Ukwegeranya</a:t>
            </a:r>
            <a:r>
              <a:rPr lang="en-US" sz="3200" dirty="0"/>
              <a:t> </a:t>
            </a:r>
            <a:r>
              <a:rPr lang="en-US" sz="3200" dirty="0" err="1"/>
              <a:t>ibikenewe</a:t>
            </a:r>
            <a:r>
              <a:rPr lang="en-US" sz="3200" dirty="0"/>
              <a:t> </a:t>
            </a:r>
          </a:p>
        </p:txBody>
      </p:sp>
    </p:spTree>
    <p:custDataLst>
      <p:tags r:id="rId1"/>
    </p:custDataLst>
    <p:extLst>
      <p:ext uri="{BB962C8B-B14F-4D97-AF65-F5344CB8AC3E}">
        <p14:creationId xmlns:p14="http://schemas.microsoft.com/office/powerpoint/2010/main" val="2836901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t>Agatabo</a:t>
            </a:r>
            <a:r>
              <a:rPr lang="en-US" dirty="0"/>
              <a:t> </a:t>
            </a:r>
            <a:r>
              <a:rPr lang="en-US" dirty="0" err="1"/>
              <a:t>ndangabikorwa</a:t>
            </a:r>
            <a:endParaRPr lang="en-US" dirty="0"/>
          </a:p>
        </p:txBody>
      </p:sp>
      <p:sp>
        <p:nvSpPr>
          <p:cNvPr id="3" name="Content Placeholder 2"/>
          <p:cNvSpPr>
            <a:spLocks noGrp="1"/>
          </p:cNvSpPr>
          <p:nvPr>
            <p:ph idx="1"/>
          </p:nvPr>
        </p:nvSpPr>
        <p:spPr>
          <a:xfrm>
            <a:off x="1187520" y="1397286"/>
            <a:ext cx="6298010" cy="2639876"/>
          </a:xfrm>
        </p:spPr>
        <p:txBody>
          <a:bodyPr>
            <a:normAutofit fontScale="92500" lnSpcReduction="20000"/>
          </a:bodyPr>
          <a:lstStyle/>
          <a:p>
            <a:pPr marL="514350" indent="-514350">
              <a:buFont typeface="+mj-lt"/>
              <a:buAutoNum type="arabicPeriod"/>
            </a:pPr>
            <a:r>
              <a:rPr lang="en-US" dirty="0" err="1">
                <a:solidFill>
                  <a:schemeClr val="tx2"/>
                </a:solidFill>
              </a:rPr>
              <a:t>Ugusaba</a:t>
            </a:r>
            <a:r>
              <a:rPr lang="en-US" dirty="0">
                <a:solidFill>
                  <a:schemeClr val="tx2"/>
                </a:solidFill>
              </a:rPr>
              <a:t> </a:t>
            </a:r>
          </a:p>
          <a:p>
            <a:pPr marL="514350" indent="-514350">
              <a:buFont typeface="+mj-lt"/>
              <a:buAutoNum type="arabicPeriod"/>
            </a:pPr>
            <a:r>
              <a:rPr lang="en-US" dirty="0" err="1">
                <a:solidFill>
                  <a:schemeClr val="tx2"/>
                </a:solidFill>
              </a:rPr>
              <a:t>Aho</a:t>
            </a:r>
            <a:r>
              <a:rPr lang="en-US" dirty="0">
                <a:solidFill>
                  <a:schemeClr val="tx2"/>
                </a:solidFill>
              </a:rPr>
              <a:t> </a:t>
            </a:r>
            <a:r>
              <a:rPr lang="en-US" dirty="0" err="1">
                <a:solidFill>
                  <a:schemeClr val="tx2"/>
                </a:solidFill>
              </a:rPr>
              <a:t>wuzuza</a:t>
            </a:r>
            <a:r>
              <a:rPr lang="en-US" dirty="0">
                <a:solidFill>
                  <a:schemeClr val="tx2"/>
                </a:solidFill>
              </a:rPr>
              <a:t> </a:t>
            </a:r>
            <a:r>
              <a:rPr lang="en-US" dirty="0" err="1">
                <a:solidFill>
                  <a:schemeClr val="tx2"/>
                </a:solidFill>
              </a:rPr>
              <a:t>ibipimo</a:t>
            </a:r>
            <a:endParaRPr lang="en-US" dirty="0">
              <a:solidFill>
                <a:schemeClr val="tx2"/>
              </a:solidFill>
            </a:endParaRPr>
          </a:p>
          <a:p>
            <a:pPr marL="514350" indent="-514350">
              <a:buFont typeface="+mj-lt"/>
              <a:buAutoNum type="arabicPeriod"/>
            </a:pPr>
            <a:r>
              <a:rPr lang="en-US" dirty="0" err="1">
                <a:solidFill>
                  <a:schemeClr val="tx2"/>
                </a:solidFill>
              </a:rPr>
              <a:t>Urutonde</a:t>
            </a:r>
            <a:r>
              <a:rPr lang="en-US" dirty="0">
                <a:solidFill>
                  <a:schemeClr val="tx2"/>
                </a:solidFill>
              </a:rPr>
              <a:t> </a:t>
            </a:r>
            <a:r>
              <a:rPr lang="en-US" dirty="0" err="1">
                <a:solidFill>
                  <a:schemeClr val="tx2"/>
                </a:solidFill>
              </a:rPr>
              <a:t>ntabanduka</a:t>
            </a:r>
            <a:r>
              <a:rPr lang="en-US" dirty="0">
                <a:solidFill>
                  <a:schemeClr val="tx2"/>
                </a:solidFill>
              </a:rPr>
              <a:t> </a:t>
            </a:r>
            <a:r>
              <a:rPr lang="en-US" dirty="0" err="1">
                <a:solidFill>
                  <a:schemeClr val="tx2"/>
                </a:solidFill>
              </a:rPr>
              <a:t>rwo</a:t>
            </a:r>
            <a:r>
              <a:rPr lang="en-US" dirty="0">
                <a:solidFill>
                  <a:schemeClr val="tx2"/>
                </a:solidFill>
              </a:rPr>
              <a:t> </a:t>
            </a:r>
            <a:r>
              <a:rPr lang="en-US" dirty="0" err="1">
                <a:solidFill>
                  <a:schemeClr val="tx2"/>
                </a:solidFill>
              </a:rPr>
              <a:t>gusuzuma</a:t>
            </a:r>
            <a:endParaRPr lang="en-US" dirty="0">
              <a:solidFill>
                <a:schemeClr val="tx2"/>
              </a:solidFill>
            </a:endParaRPr>
          </a:p>
          <a:p>
            <a:pPr marL="514350" indent="-514350">
              <a:buFont typeface="+mj-lt"/>
              <a:buAutoNum type="arabicPeriod"/>
            </a:pPr>
            <a:r>
              <a:rPr lang="en-US" dirty="0" err="1">
                <a:solidFill>
                  <a:schemeClr val="tx2"/>
                </a:solidFill>
              </a:rPr>
              <a:t>Urutonde</a:t>
            </a:r>
            <a:r>
              <a:rPr lang="en-US" dirty="0">
                <a:solidFill>
                  <a:schemeClr val="tx2"/>
                </a:solidFill>
              </a:rPr>
              <a:t> </a:t>
            </a:r>
            <a:r>
              <a:rPr lang="en-US" dirty="0" err="1">
                <a:solidFill>
                  <a:schemeClr val="tx2"/>
                </a:solidFill>
              </a:rPr>
              <a:t>rwemewe</a:t>
            </a:r>
            <a:r>
              <a:rPr lang="en-US" dirty="0">
                <a:solidFill>
                  <a:schemeClr val="tx2"/>
                </a:solidFill>
              </a:rPr>
              <a:t> </a:t>
            </a:r>
            <a:r>
              <a:rPr lang="en-US" dirty="0" err="1">
                <a:solidFill>
                  <a:schemeClr val="tx2"/>
                </a:solidFill>
              </a:rPr>
              <a:t>rw’ibipimo</a:t>
            </a:r>
            <a:endParaRPr lang="en-US" dirty="0">
              <a:solidFill>
                <a:schemeClr val="tx2"/>
              </a:solidFill>
            </a:endParaRPr>
          </a:p>
          <a:p>
            <a:pPr marL="514350" indent="-514350">
              <a:buFont typeface="+mj-lt"/>
              <a:buAutoNum type="arabicPeriod"/>
            </a:pPr>
            <a:r>
              <a:rPr lang="en-US" dirty="0" err="1">
                <a:solidFill>
                  <a:schemeClr val="tx2"/>
                </a:solidFill>
              </a:rPr>
              <a:t>Urutonde</a:t>
            </a:r>
            <a:r>
              <a:rPr lang="en-US" dirty="0">
                <a:solidFill>
                  <a:schemeClr val="tx2"/>
                </a:solidFill>
              </a:rPr>
              <a:t> </a:t>
            </a:r>
            <a:r>
              <a:rPr lang="en-US" dirty="0" err="1">
                <a:solidFill>
                  <a:schemeClr val="tx2"/>
                </a:solidFill>
              </a:rPr>
              <a:t>rw’inyigisho</a:t>
            </a:r>
            <a:r>
              <a:rPr lang="en-US" dirty="0">
                <a:solidFill>
                  <a:schemeClr val="tx2"/>
                </a:solidFill>
              </a:rPr>
              <a:t> </a:t>
            </a:r>
            <a:r>
              <a:rPr lang="en-US" dirty="0" err="1">
                <a:solidFill>
                  <a:schemeClr val="tx2"/>
                </a:solidFill>
              </a:rPr>
              <a:t>n’ugusuzuma</a:t>
            </a:r>
            <a:endParaRPr lang="en-US" dirty="0">
              <a:solidFill>
                <a:schemeClr val="tx2"/>
              </a:solidFill>
            </a:endParaRPr>
          </a:p>
        </p:txBody>
      </p:sp>
      <p:pic>
        <p:nvPicPr>
          <p:cNvPr id="8" name="Picture 7" descr="A picture containing transport&#10;&#10;Description automatically generated">
            <a:extLst>
              <a:ext uri="{FF2B5EF4-FFF2-40B4-BE49-F238E27FC236}">
                <a16:creationId xmlns:a16="http://schemas.microsoft.com/office/drawing/2014/main" id="{058F975D-FAC2-7F45-B4F9-407AD6B69899}"/>
              </a:ext>
            </a:extLst>
          </p:cNvPr>
          <p:cNvPicPr>
            <a:picLocks noChangeAspect="1"/>
          </p:cNvPicPr>
          <p:nvPr/>
        </p:nvPicPr>
        <p:blipFill>
          <a:blip r:embed="rId5"/>
          <a:stretch>
            <a:fillRect/>
          </a:stretch>
        </p:blipFill>
        <p:spPr>
          <a:xfrm>
            <a:off x="7485530" y="1303020"/>
            <a:ext cx="3331546" cy="4629150"/>
          </a:xfrm>
          <a:prstGeom prst="rect">
            <a:avLst/>
          </a:prstGeom>
          <a:ln w="76200">
            <a:solidFill>
              <a:schemeClr val="tx2"/>
            </a:solidFill>
          </a:ln>
        </p:spPr>
      </p:pic>
    </p:spTree>
    <p:custDataLst>
      <p:tags r:id="rId1"/>
    </p:custDataLst>
    <p:extLst>
      <p:ext uri="{BB962C8B-B14F-4D97-AF65-F5344CB8AC3E}">
        <p14:creationId xmlns:p14="http://schemas.microsoft.com/office/powerpoint/2010/main" val="1410682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 </a:t>
            </a:r>
            <a:r>
              <a:rPr lang="en-US" dirty="0" err="1"/>
              <a:t>ntango</a:t>
            </a:r>
            <a:r>
              <a:rPr lang="en-US" dirty="0"/>
              <a:t> </a:t>
            </a:r>
          </a:p>
        </p:txBody>
      </p:sp>
      <p:graphicFrame>
        <p:nvGraphicFramePr>
          <p:cNvPr id="4" name="Content Placeholder 3" descr="Step 1 is the referral of applicants and the measurements. Step 2 is to review the applications. Step 3 is to check the inventory. Step 4 is to schedule the event. Step 5 is to review the training. &#10;">
            <a:extLst>
              <a:ext uri="{FF2B5EF4-FFF2-40B4-BE49-F238E27FC236}">
                <a16:creationId xmlns:a16="http://schemas.microsoft.com/office/drawing/2014/main" id="{80A06EC3-B901-7E47-A38C-6DD77388CFC6}"/>
              </a:ext>
            </a:extLst>
          </p:cNvPr>
          <p:cNvGraphicFramePr>
            <a:graphicFrameLocks noGrp="1"/>
          </p:cNvGraphicFramePr>
          <p:nvPr>
            <p:ph idx="1"/>
            <p:extLst>
              <p:ext uri="{D42A27DB-BD31-4B8C-83A1-F6EECF244321}">
                <p14:modId xmlns:p14="http://schemas.microsoft.com/office/powerpoint/2010/main" val="2108164017"/>
              </p:ext>
            </p:extLst>
          </p:nvPr>
        </p:nvGraphicFramePr>
        <p:xfrm>
          <a:off x="152401" y="1259259"/>
          <a:ext cx="11887198" cy="48002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475075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 </a:t>
            </a:r>
            <a:r>
              <a:rPr lang="en-US" dirty="0" err="1"/>
              <a:t>kiringo</a:t>
            </a:r>
            <a:r>
              <a:rPr lang="en-US" dirty="0"/>
              <a:t> co </a:t>
            </a:r>
            <a:r>
              <a:rPr lang="en-US" dirty="0" err="1"/>
              <a:t>hagati</a:t>
            </a:r>
            <a:r>
              <a:rPr lang="en-US" dirty="0"/>
              <a:t> </a:t>
            </a:r>
          </a:p>
        </p:txBody>
      </p:sp>
      <p:graphicFrame>
        <p:nvGraphicFramePr>
          <p:cNvPr id="4" name="Content Placeholder 3" descr="Step 1 of the event is filling out the application. Step 2 is filling out the fit form and doing the measurements. Step 3 is filling out the safe &amp; ready checklist. Step 4 is filling out the fit confirmation form. Step 5 is completing user training. ">
            <a:extLst>
              <a:ext uri="{FF2B5EF4-FFF2-40B4-BE49-F238E27FC236}">
                <a16:creationId xmlns:a16="http://schemas.microsoft.com/office/drawing/2014/main" id="{9C431B6B-0F5C-AA44-93AE-C6975243A0EA}"/>
              </a:ext>
            </a:extLst>
          </p:cNvPr>
          <p:cNvGraphicFramePr>
            <a:graphicFrameLocks noGrp="1"/>
          </p:cNvGraphicFramePr>
          <p:nvPr>
            <p:ph idx="1"/>
            <p:extLst>
              <p:ext uri="{D42A27DB-BD31-4B8C-83A1-F6EECF244321}">
                <p14:modId xmlns:p14="http://schemas.microsoft.com/office/powerpoint/2010/main" val="3527785769"/>
              </p:ext>
            </p:extLst>
          </p:nvPr>
        </p:nvGraphicFramePr>
        <p:xfrm>
          <a:off x="152401" y="1422970"/>
          <a:ext cx="11887198" cy="46439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ight Bracket 2">
            <a:extLst>
              <a:ext uri="{FF2B5EF4-FFF2-40B4-BE49-F238E27FC236}">
                <a16:creationId xmlns:a16="http://schemas.microsoft.com/office/drawing/2014/main" id="{4C59F689-6944-A64F-B90C-0AF56FD0BCC3}"/>
              </a:ext>
            </a:extLst>
          </p:cNvPr>
          <p:cNvSpPr/>
          <p:nvPr/>
        </p:nvSpPr>
        <p:spPr>
          <a:xfrm rot="16200000">
            <a:off x="2184818" y="1368387"/>
            <a:ext cx="457200" cy="2451795"/>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A13BCE7E-7BBA-D64B-BDC5-2C5CBCA3F45C}"/>
              </a:ext>
            </a:extLst>
          </p:cNvPr>
          <p:cNvSpPr txBox="1"/>
          <p:nvPr/>
        </p:nvSpPr>
        <p:spPr>
          <a:xfrm>
            <a:off x="1647230" y="1996352"/>
            <a:ext cx="1992086" cy="369332"/>
          </a:xfrm>
          <a:prstGeom prst="rect">
            <a:avLst/>
          </a:prstGeom>
          <a:noFill/>
        </p:spPr>
        <p:txBody>
          <a:bodyPr wrap="square" rtlCol="0">
            <a:spAutoFit/>
          </a:bodyPr>
          <a:lstStyle/>
          <a:p>
            <a:r>
              <a:rPr lang="en-US" dirty="0" err="1">
                <a:solidFill>
                  <a:schemeClr val="tx2"/>
                </a:solidFill>
                <a:latin typeface="Gotham Medium Regular" panose="02000604030000020004" pitchFamily="2" charset="0"/>
              </a:rPr>
              <a:t>Ukubaza</a:t>
            </a:r>
            <a:endParaRPr lang="en-US" dirty="0">
              <a:solidFill>
                <a:schemeClr val="tx2"/>
              </a:solidFill>
              <a:latin typeface="Gotham Medium Regular" panose="02000604030000020004" pitchFamily="2" charset="0"/>
            </a:endParaRPr>
          </a:p>
        </p:txBody>
      </p:sp>
      <p:sp>
        <p:nvSpPr>
          <p:cNvPr id="6" name="Right Bracket 5">
            <a:extLst>
              <a:ext uri="{FF2B5EF4-FFF2-40B4-BE49-F238E27FC236}">
                <a16:creationId xmlns:a16="http://schemas.microsoft.com/office/drawing/2014/main" id="{382D1E80-3763-1F4F-AF97-35467024729E}"/>
              </a:ext>
            </a:extLst>
          </p:cNvPr>
          <p:cNvSpPr/>
          <p:nvPr/>
        </p:nvSpPr>
        <p:spPr>
          <a:xfrm rot="16200000">
            <a:off x="4675693" y="1598240"/>
            <a:ext cx="457200" cy="1992089"/>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06F1C5F9-153D-2B4A-BBC5-197FB654FFD0}"/>
              </a:ext>
            </a:extLst>
          </p:cNvPr>
          <p:cNvSpPr txBox="1"/>
          <p:nvPr/>
        </p:nvSpPr>
        <p:spPr>
          <a:xfrm>
            <a:off x="3908251" y="1488141"/>
            <a:ext cx="2126555" cy="923330"/>
          </a:xfrm>
          <a:prstGeom prst="rect">
            <a:avLst/>
          </a:prstGeom>
          <a:noFill/>
        </p:spPr>
        <p:txBody>
          <a:bodyPr wrap="square" rtlCol="0">
            <a:spAutoFit/>
          </a:bodyPr>
          <a:lstStyle/>
          <a:p>
            <a:pPr algn="ctr"/>
            <a:r>
              <a:rPr lang="en-US" dirty="0" err="1">
                <a:solidFill>
                  <a:schemeClr val="tx2"/>
                </a:solidFill>
                <a:latin typeface="Gotham Medium Regular" panose="02000604030000020004" pitchFamily="2" charset="0"/>
              </a:rPr>
              <a:t>Igipapuro</a:t>
            </a:r>
            <a:r>
              <a:rPr lang="en-US" dirty="0">
                <a:solidFill>
                  <a:schemeClr val="tx2"/>
                </a:solidFill>
                <a:latin typeface="Gotham Medium Regular" panose="02000604030000020004" pitchFamily="2" charset="0"/>
              </a:rPr>
              <a:t> ca </a:t>
            </a:r>
            <a:r>
              <a:rPr lang="en-US" dirty="0" err="1">
                <a:solidFill>
                  <a:schemeClr val="tx2"/>
                </a:solidFill>
                <a:latin typeface="Gotham Medium Regular" panose="02000604030000020004" pitchFamily="2" charset="0"/>
              </a:rPr>
              <a:t>muganga</a:t>
            </a:r>
            <a:r>
              <a:rPr lang="en-US" dirty="0">
                <a:solidFill>
                  <a:schemeClr val="tx2"/>
                </a:solidFill>
                <a:latin typeface="Gotham Medium Regular" panose="02000604030000020004" pitchFamily="2" charset="0"/>
              </a:rPr>
              <a:t>/ </a:t>
            </a:r>
            <a:r>
              <a:rPr lang="en-US" dirty="0" err="1">
                <a:solidFill>
                  <a:schemeClr val="tx2"/>
                </a:solidFill>
                <a:latin typeface="Gotham Medium Regular" panose="02000604030000020004" pitchFamily="2" charset="0"/>
              </a:rPr>
              <a:t>Guteranya</a:t>
            </a:r>
            <a:endParaRPr lang="en-US" dirty="0">
              <a:solidFill>
                <a:schemeClr val="tx2"/>
              </a:solidFill>
              <a:latin typeface="Gotham Medium Regular" panose="02000604030000020004" pitchFamily="2" charset="0"/>
            </a:endParaRPr>
          </a:p>
        </p:txBody>
      </p:sp>
      <p:sp>
        <p:nvSpPr>
          <p:cNvPr id="9" name="Right Bracket 8">
            <a:extLst>
              <a:ext uri="{FF2B5EF4-FFF2-40B4-BE49-F238E27FC236}">
                <a16:creationId xmlns:a16="http://schemas.microsoft.com/office/drawing/2014/main" id="{7331C492-71B6-8A41-808C-0FC73DFB9D19}"/>
              </a:ext>
            </a:extLst>
          </p:cNvPr>
          <p:cNvSpPr/>
          <p:nvPr/>
        </p:nvSpPr>
        <p:spPr>
          <a:xfrm rot="16200000">
            <a:off x="7193576" y="1438087"/>
            <a:ext cx="457200" cy="2261024"/>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BF1F3159-EC90-E24A-BEC3-AE266A03A2B5}"/>
              </a:ext>
            </a:extLst>
          </p:cNvPr>
          <p:cNvSpPr txBox="1"/>
          <p:nvPr/>
        </p:nvSpPr>
        <p:spPr>
          <a:xfrm>
            <a:off x="6426133" y="1970666"/>
            <a:ext cx="1992086" cy="369332"/>
          </a:xfrm>
          <a:prstGeom prst="rect">
            <a:avLst/>
          </a:prstGeom>
          <a:noFill/>
        </p:spPr>
        <p:txBody>
          <a:bodyPr wrap="square" rtlCol="0">
            <a:spAutoFit/>
          </a:bodyPr>
          <a:lstStyle/>
          <a:p>
            <a:pPr algn="ctr"/>
            <a:r>
              <a:rPr lang="en-US" dirty="0" err="1">
                <a:solidFill>
                  <a:schemeClr val="tx2"/>
                </a:solidFill>
                <a:latin typeface="Gotham Medium Regular" panose="02000604030000020004" pitchFamily="2" charset="0"/>
              </a:rPr>
              <a:t>Gufatanya</a:t>
            </a:r>
            <a:r>
              <a:rPr lang="en-US" dirty="0">
                <a:solidFill>
                  <a:schemeClr val="tx2"/>
                </a:solidFill>
                <a:latin typeface="Gotham Medium Regular" panose="02000604030000020004" pitchFamily="2" charset="0"/>
              </a:rPr>
              <a:t> </a:t>
            </a:r>
            <a:r>
              <a:rPr lang="en-US" dirty="0" err="1">
                <a:solidFill>
                  <a:schemeClr val="tx2"/>
                </a:solidFill>
                <a:latin typeface="Gotham Medium Regular" panose="02000604030000020004" pitchFamily="2" charset="0"/>
              </a:rPr>
              <a:t>neza</a:t>
            </a:r>
            <a:endParaRPr lang="en-US" dirty="0">
              <a:solidFill>
                <a:schemeClr val="tx2"/>
              </a:solidFill>
              <a:latin typeface="Gotham Medium Regular" panose="02000604030000020004" pitchFamily="2" charset="0"/>
            </a:endParaRPr>
          </a:p>
        </p:txBody>
      </p:sp>
    </p:spTree>
    <p:custDataLst>
      <p:tags r:id="rId1"/>
    </p:custDataLst>
    <p:extLst>
      <p:ext uri="{BB962C8B-B14F-4D97-AF65-F5344CB8AC3E}">
        <p14:creationId xmlns:p14="http://schemas.microsoft.com/office/powerpoint/2010/main" val="3125482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 </a:t>
            </a:r>
            <a:r>
              <a:rPr lang="en-US" dirty="0" err="1"/>
              <a:t>mpera</a:t>
            </a:r>
            <a:r>
              <a:rPr lang="en-US" dirty="0"/>
              <a:t> </a:t>
            </a:r>
          </a:p>
        </p:txBody>
      </p:sp>
      <p:graphicFrame>
        <p:nvGraphicFramePr>
          <p:cNvPr id="4" name="Content Placeholder 3">
            <a:extLst>
              <a:ext uri="{FF2B5EF4-FFF2-40B4-BE49-F238E27FC236}">
                <a16:creationId xmlns:a16="http://schemas.microsoft.com/office/drawing/2014/main" id="{C1EA1062-3D26-E441-88A2-53EB12FCB26D}"/>
              </a:ext>
            </a:extLst>
          </p:cNvPr>
          <p:cNvGraphicFramePr>
            <a:graphicFrameLocks noGrp="1"/>
          </p:cNvGraphicFramePr>
          <p:nvPr>
            <p:ph idx="1"/>
            <p:extLst>
              <p:ext uri="{D42A27DB-BD31-4B8C-83A1-F6EECF244321}">
                <p14:modId xmlns:p14="http://schemas.microsoft.com/office/powerpoint/2010/main" val="3753196883"/>
              </p:ext>
            </p:extLst>
          </p:nvPr>
        </p:nvGraphicFramePr>
        <p:xfrm>
          <a:off x="152401" y="1404682"/>
          <a:ext cx="11887198" cy="46439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654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44" y="3195263"/>
            <a:ext cx="10515600" cy="770562"/>
          </a:xfrm>
        </p:spPr>
        <p:txBody>
          <a:bodyPr>
            <a:normAutofit/>
          </a:bodyPr>
          <a:lstStyle/>
          <a:p>
            <a:r>
              <a:rPr lang="en-US" sz="3200" dirty="0"/>
              <a:t>1.3 </a:t>
            </a:r>
            <a:r>
              <a:rPr lang="en-US" sz="3200" dirty="0" err="1"/>
              <a:t>Ubumuga</a:t>
            </a:r>
            <a:r>
              <a:rPr lang="en-US" sz="3200" dirty="0"/>
              <a:t> &amp; </a:t>
            </a:r>
            <a:r>
              <a:rPr lang="en-US" sz="3200" dirty="0" err="1"/>
              <a:t>Ukwo</a:t>
            </a:r>
            <a:r>
              <a:rPr lang="en-US" sz="3200" dirty="0"/>
              <a:t> </a:t>
            </a:r>
            <a:r>
              <a:rPr lang="en-US" sz="3200" dirty="0" err="1"/>
              <a:t>umubiri</a:t>
            </a:r>
            <a:r>
              <a:rPr lang="en-US" sz="3200" dirty="0"/>
              <a:t> </a:t>
            </a:r>
            <a:r>
              <a:rPr lang="en-US" sz="3200" dirty="0" err="1"/>
              <a:t>umerewe</a:t>
            </a:r>
            <a:r>
              <a:rPr lang="en-US" sz="3200" dirty="0"/>
              <a:t>  </a:t>
            </a:r>
          </a:p>
        </p:txBody>
      </p:sp>
    </p:spTree>
    <p:custDataLst>
      <p:tags r:id="rId1"/>
    </p:custDataLst>
    <p:extLst>
      <p:ext uri="{BB962C8B-B14F-4D97-AF65-F5344CB8AC3E}">
        <p14:creationId xmlns:p14="http://schemas.microsoft.com/office/powerpoint/2010/main" val="243117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Insiguro</a:t>
            </a:r>
            <a:r>
              <a:rPr lang="en-US" dirty="0"/>
              <a:t> &amp; </a:t>
            </a:r>
            <a:r>
              <a:rPr lang="en-US" dirty="0" err="1"/>
              <a:t>Ico</a:t>
            </a:r>
            <a:r>
              <a:rPr lang="en-US" dirty="0"/>
              <a:t> </a:t>
            </a:r>
            <a:r>
              <a:rPr lang="en-US" dirty="0" err="1"/>
              <a:t>bivako</a:t>
            </a:r>
            <a:endParaRPr lang="en-US" dirty="0"/>
          </a:p>
        </p:txBody>
      </p:sp>
      <p:sp>
        <p:nvSpPr>
          <p:cNvPr id="3" name="Content Placeholder 2"/>
          <p:cNvSpPr>
            <a:spLocks noGrp="1"/>
          </p:cNvSpPr>
          <p:nvPr>
            <p:ph idx="1"/>
          </p:nvPr>
        </p:nvSpPr>
        <p:spPr>
          <a:xfrm>
            <a:off x="965847" y="4585394"/>
            <a:ext cx="10699679" cy="2031715"/>
          </a:xfrm>
        </p:spPr>
        <p:txBody>
          <a:bodyPr>
            <a:normAutofit lnSpcReduction="10000"/>
          </a:bodyPr>
          <a:lstStyle/>
          <a:p>
            <a:r>
              <a:rPr lang="en-US" dirty="0" err="1">
                <a:solidFill>
                  <a:schemeClr val="tx2"/>
                </a:solidFill>
                <a:latin typeface="Gotham Medium Regular" panose="02000604030000020004" pitchFamily="2" charset="0"/>
              </a:rPr>
              <a:t>N’izihe</a:t>
            </a:r>
            <a:r>
              <a:rPr lang="en-US" dirty="0">
                <a:solidFill>
                  <a:schemeClr val="tx2"/>
                </a:solidFill>
                <a:latin typeface="Gotham Medium Regular" panose="02000604030000020004" pitchFamily="2" charset="0"/>
              </a:rPr>
              <a:t> </a:t>
            </a:r>
            <a:r>
              <a:rPr lang="en-US" dirty="0" err="1">
                <a:solidFill>
                  <a:schemeClr val="tx2"/>
                </a:solidFill>
                <a:latin typeface="Gotham Medium Regular" panose="02000604030000020004" pitchFamily="2" charset="0"/>
              </a:rPr>
              <a:t>mvo</a:t>
            </a:r>
            <a:r>
              <a:rPr lang="en-US" dirty="0">
                <a:solidFill>
                  <a:schemeClr val="tx2"/>
                </a:solidFill>
                <a:latin typeface="Gotham Medium Regular" panose="02000604030000020004" pitchFamily="2" charset="0"/>
              </a:rPr>
              <a:t> </a:t>
            </a:r>
            <a:r>
              <a:rPr lang="en-US" dirty="0" err="1">
                <a:solidFill>
                  <a:schemeClr val="tx2"/>
                </a:solidFill>
                <a:latin typeface="Gotham Medium Regular" panose="02000604030000020004" pitchFamily="2" charset="0"/>
              </a:rPr>
              <a:t>nyamukuru</a:t>
            </a:r>
            <a:r>
              <a:rPr lang="en-US" dirty="0">
                <a:solidFill>
                  <a:schemeClr val="tx2"/>
                </a:solidFill>
                <a:latin typeface="Gotham Medium Regular" panose="02000604030000020004" pitchFamily="2" charset="0"/>
              </a:rPr>
              <a:t> </a:t>
            </a:r>
            <a:r>
              <a:rPr lang="en-US" dirty="0" err="1">
                <a:solidFill>
                  <a:schemeClr val="tx2"/>
                </a:solidFill>
                <a:latin typeface="Gotham Medium Regular" panose="02000604030000020004" pitchFamily="2" charset="0"/>
              </a:rPr>
              <a:t>z’ubumuga</a:t>
            </a:r>
            <a:endParaRPr lang="en-US" dirty="0">
              <a:solidFill>
                <a:schemeClr val="tx2"/>
              </a:solidFill>
              <a:latin typeface="Gotham Medium Regular" panose="02000604030000020004" pitchFamily="2" charset="0"/>
            </a:endParaRPr>
          </a:p>
          <a:p>
            <a:pPr lvl="1"/>
            <a:r>
              <a:rPr lang="en-US" dirty="0" err="1">
                <a:latin typeface="Gotham Regular" panose="02000604030000020004" pitchFamily="2" charset="0"/>
              </a:rPr>
              <a:t>Ukubuvukana</a:t>
            </a:r>
            <a:endParaRPr lang="en-US" dirty="0">
              <a:latin typeface="Gotham Regular" panose="02000604030000020004" pitchFamily="2" charset="0"/>
            </a:endParaRPr>
          </a:p>
          <a:p>
            <a:pPr lvl="1"/>
            <a:r>
              <a:rPr lang="en-US" dirty="0" err="1">
                <a:latin typeface="Gotham Regular" panose="02000604030000020004" pitchFamily="2" charset="0"/>
              </a:rPr>
              <a:t>Ingwara</a:t>
            </a:r>
            <a:r>
              <a:rPr lang="en-US" dirty="0">
                <a:latin typeface="Gotham Regular" panose="02000604030000020004" pitchFamily="2" charset="0"/>
              </a:rPr>
              <a:t> </a:t>
            </a:r>
            <a:r>
              <a:rPr lang="en-US" dirty="0" err="1">
                <a:latin typeface="Gotham Regular" panose="02000604030000020004" pitchFamily="2" charset="0"/>
              </a:rPr>
              <a:t>canke</a:t>
            </a:r>
            <a:r>
              <a:rPr lang="en-US" dirty="0">
                <a:latin typeface="Gotham Regular" panose="02000604030000020004" pitchFamily="2" charset="0"/>
              </a:rPr>
              <a:t> </a:t>
            </a:r>
            <a:r>
              <a:rPr lang="en-US" dirty="0" err="1">
                <a:latin typeface="Gotham Regular" panose="02000604030000020004" pitchFamily="2" charset="0"/>
              </a:rPr>
              <a:t>ukwandura</a:t>
            </a:r>
            <a:endParaRPr lang="en-US" dirty="0">
              <a:latin typeface="Gotham Regular" panose="02000604030000020004" pitchFamily="2" charset="0"/>
            </a:endParaRPr>
          </a:p>
          <a:p>
            <a:pPr lvl="1"/>
            <a:r>
              <a:rPr lang="en-US" dirty="0" err="1">
                <a:latin typeface="Gotham Regular" panose="02000604030000020004" pitchFamily="2" charset="0"/>
              </a:rPr>
              <a:t>Igikomere</a:t>
            </a:r>
            <a:endParaRPr lang="en-US" dirty="0">
              <a:latin typeface="Gotham Regular" panose="02000604030000020004" pitchFamily="2" charset="0"/>
            </a:endParaRPr>
          </a:p>
          <a:p>
            <a:pPr lvl="1"/>
            <a:r>
              <a:rPr lang="en-US" dirty="0" err="1">
                <a:latin typeface="Gotham Regular" panose="02000604030000020004" pitchFamily="2" charset="0"/>
              </a:rPr>
              <a:t>Ibidukikije</a:t>
            </a:r>
            <a:endParaRPr lang="en-US" dirty="0">
              <a:latin typeface="Gotham Regular" panose="02000604030000020004" pitchFamily="2" charset="0"/>
            </a:endParaRPr>
          </a:p>
          <a:p>
            <a:endParaRPr lang="en-US" sz="1800" dirty="0">
              <a:solidFill>
                <a:schemeClr val="accent3"/>
              </a:solidFill>
            </a:endParaRPr>
          </a:p>
        </p:txBody>
      </p:sp>
      <p:sp>
        <p:nvSpPr>
          <p:cNvPr id="4" name="TextBox 3">
            <a:extLst>
              <a:ext uri="{FF2B5EF4-FFF2-40B4-BE49-F238E27FC236}">
                <a16:creationId xmlns:a16="http://schemas.microsoft.com/office/drawing/2014/main" id="{F5138952-E74A-A841-95EC-183F8529BD7B}"/>
              </a:ext>
            </a:extLst>
          </p:cNvPr>
          <p:cNvSpPr txBox="1"/>
          <p:nvPr/>
        </p:nvSpPr>
        <p:spPr>
          <a:xfrm>
            <a:off x="965848" y="1397285"/>
            <a:ext cx="10699679" cy="2369880"/>
          </a:xfrm>
          <a:prstGeom prst="rect">
            <a:avLst/>
          </a:prstGeom>
          <a:solidFill>
            <a:schemeClr val="tx2"/>
          </a:solidFill>
        </p:spPr>
        <p:txBody>
          <a:bodyPr wrap="square" rtlCol="0">
            <a:spAutoFit/>
          </a:bodyPr>
          <a:lstStyle/>
          <a:p>
            <a:pPr algn="ctr"/>
            <a:r>
              <a:rPr lang="en-US" sz="2800" dirty="0">
                <a:solidFill>
                  <a:schemeClr val="bg1"/>
                </a:solidFill>
                <a:latin typeface="Gotham Medium Regular" panose="02000604030000020004" pitchFamily="2" charset="0"/>
              </a:rPr>
              <a:t>“</a:t>
            </a:r>
            <a:r>
              <a:rPr lang="en-US" sz="2800" dirty="0" err="1">
                <a:solidFill>
                  <a:schemeClr val="bg1"/>
                </a:solidFill>
                <a:latin typeface="Gotham Medium Regular" panose="02000604030000020004" pitchFamily="2" charset="0"/>
              </a:rPr>
              <a:t>Abantu</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bafise</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ubumuga</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hamwe</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n’abamye</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bafise</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ingorane</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ku</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mubiri</a:t>
            </a:r>
            <a:r>
              <a:rPr lang="en-US" sz="2800" dirty="0">
                <a:solidFill>
                  <a:schemeClr val="bg1"/>
                </a:solidFill>
                <a:latin typeface="Gotham Medium Regular" panose="02000604030000020004" pitchFamily="2" charset="0"/>
              </a:rPr>
              <a:t>, mu </a:t>
            </a:r>
            <a:r>
              <a:rPr lang="en-US" sz="2800" dirty="0" err="1">
                <a:solidFill>
                  <a:schemeClr val="bg1"/>
                </a:solidFill>
                <a:latin typeface="Gotham Medium Regular" panose="02000604030000020004" pitchFamily="2" charset="0"/>
              </a:rPr>
              <a:t>mutwe</a:t>
            </a:r>
            <a:r>
              <a:rPr lang="en-US" sz="2800" dirty="0">
                <a:solidFill>
                  <a:schemeClr val="bg1"/>
                </a:solidFill>
                <a:latin typeface="Gotham Medium Regular" panose="02000604030000020004" pitchFamily="2" charset="0"/>
              </a:rPr>
              <a:t>, mu </a:t>
            </a:r>
            <a:r>
              <a:rPr lang="en-US" sz="2800" dirty="0" err="1">
                <a:solidFill>
                  <a:schemeClr val="bg1"/>
                </a:solidFill>
                <a:latin typeface="Gotham Medium Regular" panose="02000604030000020004" pitchFamily="2" charset="0"/>
              </a:rPr>
              <a:t>bumenyi</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canke</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kwiyumvamwo</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bivanze</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n’izindi</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ngorane</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zitandukanye</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bishobora</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gutuma</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batagira</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uruhara</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k’urugezo</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rumwe</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n’abandi</a:t>
            </a:r>
            <a:r>
              <a:rPr lang="en-US" sz="2800" dirty="0">
                <a:solidFill>
                  <a:schemeClr val="bg1"/>
                </a:solidFill>
                <a:latin typeface="Gotham Medium Regular" panose="02000604030000020004" pitchFamily="2" charset="0"/>
              </a:rPr>
              <a:t> mu </a:t>
            </a:r>
            <a:r>
              <a:rPr lang="en-US" sz="2800" dirty="0" err="1">
                <a:solidFill>
                  <a:schemeClr val="bg1"/>
                </a:solidFill>
                <a:latin typeface="Gotham Medium Regular" panose="02000604030000020004" pitchFamily="2" charset="0"/>
              </a:rPr>
              <a:t>gutanga</a:t>
            </a:r>
            <a:r>
              <a:rPr lang="en-US" sz="2800" dirty="0">
                <a:solidFill>
                  <a:schemeClr val="bg1"/>
                </a:solidFill>
                <a:latin typeface="Gotham Medium Regular" panose="02000604030000020004" pitchFamily="2" charset="0"/>
              </a:rPr>
              <a:t> </a:t>
            </a:r>
            <a:r>
              <a:rPr lang="en-US" sz="2800" dirty="0" err="1">
                <a:solidFill>
                  <a:schemeClr val="bg1"/>
                </a:solidFill>
                <a:latin typeface="Gotham Medium Regular" panose="02000604030000020004" pitchFamily="2" charset="0"/>
              </a:rPr>
              <a:t>ivyiyumviro</a:t>
            </a:r>
            <a:r>
              <a:rPr lang="en-US" sz="2800" dirty="0">
                <a:solidFill>
                  <a:schemeClr val="bg1"/>
                </a:solidFill>
                <a:latin typeface="Gotham Medium Regular" panose="02000604030000020004" pitchFamily="2" charset="0"/>
              </a:rPr>
              <a:t> mu </a:t>
            </a:r>
            <a:r>
              <a:rPr lang="en-US" sz="2800" dirty="0" err="1">
                <a:solidFill>
                  <a:schemeClr val="bg1"/>
                </a:solidFill>
                <a:latin typeface="Gotham Medium Regular" panose="02000604030000020004" pitchFamily="2" charset="0"/>
              </a:rPr>
              <a:t>kibano</a:t>
            </a:r>
            <a:r>
              <a:rPr lang="en-US" sz="2800" dirty="0">
                <a:solidFill>
                  <a:schemeClr val="bg1"/>
                </a:solidFill>
                <a:latin typeface="Gotham Medium Regular" panose="02000604030000020004" pitchFamily="2" charset="0"/>
              </a:rPr>
              <a:t>.” </a:t>
            </a:r>
          </a:p>
          <a:p>
            <a:pPr algn="ctr"/>
            <a:r>
              <a:rPr lang="en-US" dirty="0" err="1">
                <a:solidFill>
                  <a:schemeClr val="bg1"/>
                </a:solidFill>
              </a:rPr>
              <a:t>Twisunze</a:t>
            </a:r>
            <a:r>
              <a:rPr lang="en-US" dirty="0">
                <a:solidFill>
                  <a:schemeClr val="bg1"/>
                </a:solidFill>
              </a:rPr>
              <a:t>:</a:t>
            </a:r>
            <a:r>
              <a:rPr lang="en-US" dirty="0">
                <a:solidFill>
                  <a:schemeClr val="accent3"/>
                </a:solidFill>
              </a:rPr>
              <a:t> UN General Assembly, </a:t>
            </a:r>
            <a:r>
              <a:rPr lang="en-US" i="1" dirty="0">
                <a:solidFill>
                  <a:schemeClr val="accent3"/>
                </a:solidFill>
              </a:rPr>
              <a:t>Convention on the Rights of Persons with Disabilities</a:t>
            </a:r>
          </a:p>
          <a:p>
            <a:pPr algn="ctr"/>
            <a:endParaRPr lang="en-US" dirty="0"/>
          </a:p>
        </p:txBody>
      </p:sp>
    </p:spTree>
    <p:custDataLst>
      <p:tags r:id="rId1"/>
    </p:custDataLst>
    <p:extLst>
      <p:ext uri="{BB962C8B-B14F-4D97-AF65-F5344CB8AC3E}">
        <p14:creationId xmlns:p14="http://schemas.microsoft.com/office/powerpoint/2010/main" val="2452467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5526420-5E86-1A4D-89C5-A115EA016D10}"/>
              </a:ext>
            </a:extLst>
          </p:cNvPr>
          <p:cNvSpPr txBox="1"/>
          <p:nvPr/>
        </p:nvSpPr>
        <p:spPr>
          <a:xfrm>
            <a:off x="746650" y="4506686"/>
            <a:ext cx="4908480" cy="1754326"/>
          </a:xfrm>
          <a:prstGeom prst="rect">
            <a:avLst/>
          </a:prstGeom>
          <a:noFill/>
        </p:spPr>
        <p:txBody>
          <a:bodyPr wrap="square" rtlCol="0">
            <a:spAutoFit/>
          </a:bodyPr>
          <a:lstStyle/>
          <a:p>
            <a:r>
              <a:rPr lang="en-US" dirty="0" err="1">
                <a:solidFill>
                  <a:schemeClr val="tx2"/>
                </a:solidFill>
              </a:rPr>
              <a:t>Uwujejwe</a:t>
            </a:r>
            <a:r>
              <a:rPr lang="en-US" dirty="0">
                <a:solidFill>
                  <a:schemeClr val="tx2"/>
                </a:solidFill>
              </a:rPr>
              <a:t> </a:t>
            </a:r>
            <a:r>
              <a:rPr lang="en-US" dirty="0" err="1">
                <a:solidFill>
                  <a:schemeClr val="tx2"/>
                </a:solidFill>
              </a:rPr>
              <a:t>gahunda</a:t>
            </a:r>
            <a:r>
              <a:rPr lang="en-US" dirty="0">
                <a:solidFill>
                  <a:schemeClr val="tx2"/>
                </a:solidFill>
              </a:rPr>
              <a:t> </a:t>
            </a:r>
            <a:r>
              <a:rPr lang="en-US" dirty="0" err="1">
                <a:solidFill>
                  <a:schemeClr val="tx2"/>
                </a:solidFill>
              </a:rPr>
              <a:t>z’ukuvurwa</a:t>
            </a:r>
            <a:r>
              <a:rPr lang="en-US" dirty="0">
                <a:solidFill>
                  <a:schemeClr val="tx2"/>
                </a:solidFill>
              </a:rPr>
              <a:t> :</a:t>
            </a:r>
          </a:p>
          <a:p>
            <a:r>
              <a:rPr lang="en-US" dirty="0">
                <a:solidFill>
                  <a:schemeClr val="tx2"/>
                </a:solidFill>
              </a:rPr>
              <a:t>Nicole VanderZouwen, MS, OTR/L, ATP </a:t>
            </a:r>
          </a:p>
          <a:p>
            <a:r>
              <a:rPr lang="en-US" dirty="0" err="1">
                <a:solidFill>
                  <a:schemeClr val="tx2"/>
                </a:solidFill>
              </a:rPr>
              <a:t>Ikigo</a:t>
            </a:r>
            <a:r>
              <a:rPr lang="en-US" dirty="0">
                <a:solidFill>
                  <a:schemeClr val="tx2"/>
                </a:solidFill>
              </a:rPr>
              <a:t> ca Free Wheelchair Mission</a:t>
            </a:r>
          </a:p>
          <a:p>
            <a:r>
              <a:rPr lang="en-US" dirty="0">
                <a:solidFill>
                  <a:schemeClr val="tx2"/>
                </a:solidFill>
                <a:hlinkClick r:id="rId5">
                  <a:extLst>
                    <a:ext uri="{A12FA001-AC4F-418D-AE19-62706E023703}">
                      <ahyp:hlinkClr xmlns:ahyp="http://schemas.microsoft.com/office/drawing/2018/hyperlinkcolor" val="tx"/>
                    </a:ext>
                  </a:extLst>
                </a:hlinkClick>
              </a:rPr>
              <a:t>nvanderzouwen@freewheelchairmission.org</a:t>
            </a:r>
            <a:r>
              <a:rPr lang="en-US" dirty="0">
                <a:solidFill>
                  <a:schemeClr val="tx2"/>
                </a:solidFill>
              </a:rPr>
              <a:t> </a:t>
            </a:r>
          </a:p>
          <a:p>
            <a:r>
              <a:rPr lang="en-US" dirty="0" err="1">
                <a:solidFill>
                  <a:schemeClr val="tx2"/>
                </a:solidFill>
              </a:rPr>
              <a:t>Akorera</a:t>
            </a:r>
            <a:r>
              <a:rPr lang="en-US" dirty="0">
                <a:solidFill>
                  <a:schemeClr val="tx2"/>
                </a:solidFill>
              </a:rPr>
              <a:t> mu </a:t>
            </a:r>
            <a:r>
              <a:rPr lang="en-US" dirty="0" err="1">
                <a:solidFill>
                  <a:schemeClr val="tx2"/>
                </a:solidFill>
              </a:rPr>
              <a:t>ntara</a:t>
            </a:r>
            <a:r>
              <a:rPr lang="en-US" dirty="0">
                <a:solidFill>
                  <a:schemeClr val="tx2"/>
                </a:solidFill>
              </a:rPr>
              <a:t> </a:t>
            </a:r>
            <a:r>
              <a:rPr lang="en-US" dirty="0" err="1">
                <a:solidFill>
                  <a:schemeClr val="tx2"/>
                </a:solidFill>
              </a:rPr>
              <a:t>ya</a:t>
            </a:r>
            <a:r>
              <a:rPr lang="en-US" dirty="0">
                <a:solidFill>
                  <a:schemeClr val="tx2"/>
                </a:solidFill>
              </a:rPr>
              <a:t> California </a:t>
            </a:r>
          </a:p>
          <a:p>
            <a:endParaRPr lang="en-US" dirty="0">
              <a:solidFill>
                <a:schemeClr val="tx2"/>
              </a:solidFill>
            </a:endParaRPr>
          </a:p>
        </p:txBody>
      </p:sp>
      <p:sp>
        <p:nvSpPr>
          <p:cNvPr id="11" name="TextBox 10">
            <a:extLst>
              <a:ext uri="{FF2B5EF4-FFF2-40B4-BE49-F238E27FC236}">
                <a16:creationId xmlns:a16="http://schemas.microsoft.com/office/drawing/2014/main" id="{F046D3A4-BA3C-234E-9318-6E7193BF8F54}"/>
              </a:ext>
            </a:extLst>
          </p:cNvPr>
          <p:cNvSpPr txBox="1"/>
          <p:nvPr/>
        </p:nvSpPr>
        <p:spPr>
          <a:xfrm>
            <a:off x="6096000" y="4506686"/>
            <a:ext cx="4908480" cy="1754326"/>
          </a:xfrm>
          <a:prstGeom prst="rect">
            <a:avLst/>
          </a:prstGeom>
          <a:noFill/>
        </p:spPr>
        <p:txBody>
          <a:bodyPr wrap="square" rtlCol="0">
            <a:spAutoFit/>
          </a:bodyPr>
          <a:lstStyle/>
          <a:p>
            <a:r>
              <a:rPr lang="en-US" dirty="0" err="1">
                <a:solidFill>
                  <a:schemeClr val="tx2"/>
                </a:solidFill>
              </a:rPr>
              <a:t>Ico</a:t>
            </a:r>
            <a:r>
              <a:rPr lang="en-US" dirty="0">
                <a:solidFill>
                  <a:schemeClr val="tx2"/>
                </a:solidFill>
              </a:rPr>
              <a:t> </a:t>
            </a:r>
            <a:r>
              <a:rPr lang="en-US" dirty="0" err="1">
                <a:solidFill>
                  <a:schemeClr val="tx2"/>
                </a:solidFill>
              </a:rPr>
              <a:t>bajejwe</a:t>
            </a:r>
            <a:endParaRPr lang="en-US" dirty="0">
              <a:solidFill>
                <a:schemeClr val="tx2"/>
              </a:solidFill>
            </a:endParaRPr>
          </a:p>
          <a:p>
            <a:r>
              <a:rPr lang="en-US" dirty="0" err="1">
                <a:solidFill>
                  <a:schemeClr val="tx2"/>
                </a:solidFill>
              </a:rPr>
              <a:t>Amazina</a:t>
            </a:r>
            <a:r>
              <a:rPr lang="en-US" dirty="0">
                <a:solidFill>
                  <a:schemeClr val="tx2"/>
                </a:solidFill>
              </a:rPr>
              <a:t> </a:t>
            </a:r>
            <a:r>
              <a:rPr lang="en-US" dirty="0" err="1">
                <a:solidFill>
                  <a:schemeClr val="tx2"/>
                </a:solidFill>
              </a:rPr>
              <a:t>n’impamyabushobozi</a:t>
            </a:r>
            <a:r>
              <a:rPr lang="en-US" dirty="0">
                <a:solidFill>
                  <a:schemeClr val="tx2"/>
                </a:solidFill>
              </a:rPr>
              <a:t> </a:t>
            </a:r>
            <a:r>
              <a:rPr lang="en-US" dirty="0" err="1">
                <a:solidFill>
                  <a:schemeClr val="tx2"/>
                </a:solidFill>
              </a:rPr>
              <a:t>z’uwo</a:t>
            </a:r>
            <a:r>
              <a:rPr lang="en-US" dirty="0">
                <a:solidFill>
                  <a:schemeClr val="tx2"/>
                </a:solidFill>
              </a:rPr>
              <a:t> </a:t>
            </a:r>
            <a:r>
              <a:rPr lang="en-US" dirty="0" err="1">
                <a:solidFill>
                  <a:schemeClr val="tx2"/>
                </a:solidFill>
              </a:rPr>
              <a:t>murwi</a:t>
            </a:r>
            <a:endParaRPr lang="en-US" dirty="0">
              <a:solidFill>
                <a:schemeClr val="tx2"/>
              </a:solidFill>
            </a:endParaRPr>
          </a:p>
          <a:p>
            <a:r>
              <a:rPr lang="en-US" dirty="0" err="1">
                <a:solidFill>
                  <a:schemeClr val="tx2"/>
                </a:solidFill>
              </a:rPr>
              <a:t>Ikigo</a:t>
            </a:r>
            <a:r>
              <a:rPr lang="en-US" dirty="0">
                <a:solidFill>
                  <a:schemeClr val="tx2"/>
                </a:solidFill>
              </a:rPr>
              <a:t> </a:t>
            </a:r>
            <a:r>
              <a:rPr lang="en-US" dirty="0" err="1">
                <a:solidFill>
                  <a:schemeClr val="tx2"/>
                </a:solidFill>
              </a:rPr>
              <a:t>bakoramwo</a:t>
            </a:r>
            <a:endParaRPr lang="en-US" dirty="0">
              <a:solidFill>
                <a:schemeClr val="tx2"/>
              </a:solidFill>
            </a:endParaRPr>
          </a:p>
          <a:p>
            <a:r>
              <a:rPr lang="en-US" dirty="0" err="1">
                <a:solidFill>
                  <a:schemeClr val="tx2"/>
                </a:solidFill>
              </a:rPr>
              <a:t>Ukwo</a:t>
            </a:r>
            <a:r>
              <a:rPr lang="en-US" dirty="0">
                <a:solidFill>
                  <a:schemeClr val="tx2"/>
                </a:solidFill>
              </a:rPr>
              <a:t> </a:t>
            </a:r>
            <a:r>
              <a:rPr lang="en-US" dirty="0" err="1">
                <a:solidFill>
                  <a:schemeClr val="tx2"/>
                </a:solidFill>
              </a:rPr>
              <a:t>babaronka</a:t>
            </a:r>
            <a:endParaRPr lang="en-US" dirty="0">
              <a:solidFill>
                <a:schemeClr val="tx2"/>
              </a:solidFill>
            </a:endParaRPr>
          </a:p>
          <a:p>
            <a:r>
              <a:rPr lang="en-US" dirty="0" err="1">
                <a:solidFill>
                  <a:schemeClr val="tx2"/>
                </a:solidFill>
              </a:rPr>
              <a:t>Aho</a:t>
            </a:r>
            <a:r>
              <a:rPr lang="en-US" dirty="0">
                <a:solidFill>
                  <a:schemeClr val="tx2"/>
                </a:solidFill>
              </a:rPr>
              <a:t> </a:t>
            </a:r>
            <a:r>
              <a:rPr lang="en-US" dirty="0" err="1">
                <a:solidFill>
                  <a:schemeClr val="tx2"/>
                </a:solidFill>
              </a:rPr>
              <a:t>bakorera</a:t>
            </a:r>
            <a:r>
              <a:rPr lang="en-US" dirty="0">
                <a:solidFill>
                  <a:schemeClr val="tx2"/>
                </a:solidFill>
              </a:rPr>
              <a:t> </a:t>
            </a:r>
          </a:p>
          <a:p>
            <a:endParaRPr lang="en-US" dirty="0">
              <a:solidFill>
                <a:schemeClr val="tx2"/>
              </a:solidFill>
            </a:endParaRPr>
          </a:p>
        </p:txBody>
      </p:sp>
      <p:sp>
        <p:nvSpPr>
          <p:cNvPr id="15" name="Title 11">
            <a:extLst>
              <a:ext uri="{FF2B5EF4-FFF2-40B4-BE49-F238E27FC236}">
                <a16:creationId xmlns:a16="http://schemas.microsoft.com/office/drawing/2014/main" id="{9DCD3832-5935-6942-8AA4-F1248431586A}"/>
              </a:ext>
            </a:extLst>
          </p:cNvPr>
          <p:cNvSpPr txBox="1">
            <a:spLocks/>
          </p:cNvSpPr>
          <p:nvPr/>
        </p:nvSpPr>
        <p:spPr>
          <a:xfrm>
            <a:off x="1272746" y="1"/>
            <a:ext cx="10577383" cy="11205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bg1"/>
                </a:solidFill>
                <a:latin typeface="Gotham-Medium" charset="0"/>
                <a:ea typeface="Gotham-Medium" charset="0"/>
                <a:cs typeface="Gotham-Medium" charset="0"/>
              </a:defRPr>
            </a:lvl1pPr>
          </a:lstStyle>
          <a:p>
            <a:r>
              <a:rPr lang="en-US" dirty="0" err="1"/>
              <a:t>Kaze</a:t>
            </a:r>
            <a:r>
              <a:rPr lang="en-US" dirty="0"/>
              <a:t> </a:t>
            </a:r>
            <a:r>
              <a:rPr lang="en-US" dirty="0" err="1"/>
              <a:t>ku</a:t>
            </a:r>
            <a:r>
              <a:rPr lang="en-US" dirty="0"/>
              <a:t> </a:t>
            </a:r>
            <a:r>
              <a:rPr lang="en-US" dirty="0" err="1"/>
              <a:t>nyigisho</a:t>
            </a:r>
            <a:r>
              <a:rPr lang="en-US" dirty="0"/>
              <a:t> </a:t>
            </a:r>
            <a:r>
              <a:rPr lang="en-US" dirty="0" err="1"/>
              <a:t>z’urufatiro</a:t>
            </a:r>
            <a:r>
              <a:rPr lang="en-US" dirty="0"/>
              <a:t> </a:t>
            </a:r>
            <a:r>
              <a:rPr lang="en-US" dirty="0" err="1"/>
              <a:t>zerekeye</a:t>
            </a:r>
            <a:r>
              <a:rPr lang="en-US" dirty="0"/>
              <a:t> </a:t>
            </a:r>
            <a:r>
              <a:rPr lang="en-US" dirty="0" err="1"/>
              <a:t>ikinga</a:t>
            </a:r>
            <a:r>
              <a:rPr lang="en-US" dirty="0"/>
              <a:t> </a:t>
            </a:r>
            <a:r>
              <a:rPr lang="en-US" dirty="0" err="1"/>
              <a:t>ry’abafise</a:t>
            </a:r>
            <a:r>
              <a:rPr lang="en-US" dirty="0"/>
              <a:t> </a:t>
            </a:r>
            <a:r>
              <a:rPr lang="en-US" dirty="0" err="1"/>
              <a:t>ubumuga</a:t>
            </a:r>
            <a:r>
              <a:rPr lang="en-US" dirty="0"/>
              <a:t> </a:t>
            </a:r>
            <a:r>
              <a:rPr lang="en-US" dirty="0" err="1"/>
              <a:t>zateguwe</a:t>
            </a:r>
            <a:r>
              <a:rPr lang="en-US" dirty="0"/>
              <a:t> </a:t>
            </a:r>
            <a:r>
              <a:rPr lang="en-US" dirty="0" err="1"/>
              <a:t>n’ikigo</a:t>
            </a:r>
            <a:r>
              <a:rPr lang="en-US" dirty="0"/>
              <a:t> FWM!</a:t>
            </a:r>
          </a:p>
        </p:txBody>
      </p:sp>
      <p:sp>
        <p:nvSpPr>
          <p:cNvPr id="19" name="TextBox 18">
            <a:extLst>
              <a:ext uri="{FF2B5EF4-FFF2-40B4-BE49-F238E27FC236}">
                <a16:creationId xmlns:a16="http://schemas.microsoft.com/office/drawing/2014/main" id="{394ABCEF-F3A8-7A44-994A-6C6B1560A76E}"/>
              </a:ext>
            </a:extLst>
          </p:cNvPr>
          <p:cNvSpPr txBox="1"/>
          <p:nvPr/>
        </p:nvSpPr>
        <p:spPr>
          <a:xfrm>
            <a:off x="602488" y="1397285"/>
            <a:ext cx="4908480" cy="1754326"/>
          </a:xfrm>
          <a:prstGeom prst="rect">
            <a:avLst/>
          </a:prstGeom>
          <a:noFill/>
        </p:spPr>
        <p:txBody>
          <a:bodyPr wrap="square" rtlCol="0">
            <a:spAutoFit/>
          </a:bodyPr>
          <a:lstStyle/>
          <a:p>
            <a:r>
              <a:rPr lang="en-US" dirty="0" err="1">
                <a:solidFill>
                  <a:schemeClr val="tx2"/>
                </a:solidFill>
              </a:rPr>
              <a:t>Umwigisha</a:t>
            </a:r>
            <a:r>
              <a:rPr lang="en-US" dirty="0">
                <a:solidFill>
                  <a:schemeClr val="tx2"/>
                </a:solidFill>
              </a:rPr>
              <a:t> </a:t>
            </a:r>
            <a:r>
              <a:rPr lang="en-US" dirty="0" err="1">
                <a:solidFill>
                  <a:schemeClr val="tx2"/>
                </a:solidFill>
              </a:rPr>
              <a:t>ajejwe</a:t>
            </a:r>
            <a:r>
              <a:rPr lang="en-US" dirty="0">
                <a:solidFill>
                  <a:schemeClr val="tx2"/>
                </a:solidFill>
              </a:rPr>
              <a:t> </a:t>
            </a:r>
            <a:r>
              <a:rPr lang="en-US" dirty="0" err="1">
                <a:solidFill>
                  <a:schemeClr val="tx2"/>
                </a:solidFill>
              </a:rPr>
              <a:t>akarere</a:t>
            </a:r>
            <a:r>
              <a:rPr lang="en-US" dirty="0">
                <a:solidFill>
                  <a:schemeClr val="tx2"/>
                </a:solidFill>
              </a:rPr>
              <a:t> ka Amerika </a:t>
            </a:r>
            <a:r>
              <a:rPr lang="en-US" dirty="0" err="1">
                <a:solidFill>
                  <a:schemeClr val="tx2"/>
                </a:solidFill>
              </a:rPr>
              <a:t>yo</a:t>
            </a:r>
            <a:r>
              <a:rPr lang="en-US" dirty="0">
                <a:solidFill>
                  <a:schemeClr val="tx2"/>
                </a:solidFill>
              </a:rPr>
              <a:t> </a:t>
            </a:r>
            <a:r>
              <a:rPr lang="en-US" dirty="0" err="1">
                <a:solidFill>
                  <a:schemeClr val="tx2"/>
                </a:solidFill>
              </a:rPr>
              <a:t>hagati</a:t>
            </a:r>
            <a:r>
              <a:rPr lang="en-US" dirty="0">
                <a:solidFill>
                  <a:schemeClr val="tx2"/>
                </a:solidFill>
              </a:rPr>
              <a:t>: Ilse Caballeros, OT/PT, MAEF</a:t>
            </a:r>
          </a:p>
          <a:p>
            <a:r>
              <a:rPr lang="en-US" dirty="0" err="1">
                <a:solidFill>
                  <a:schemeClr val="tx2"/>
                </a:solidFill>
              </a:rPr>
              <a:t>Ikigo</a:t>
            </a:r>
            <a:r>
              <a:rPr lang="en-US" dirty="0">
                <a:solidFill>
                  <a:schemeClr val="tx2"/>
                </a:solidFill>
              </a:rPr>
              <a:t> ca Free Wheelchair Mission</a:t>
            </a:r>
          </a:p>
          <a:p>
            <a:r>
              <a:rPr lang="en-US" dirty="0">
                <a:solidFill>
                  <a:schemeClr val="tx2"/>
                </a:solidFill>
                <a:hlinkClick r:id="rId6">
                  <a:extLst>
                    <a:ext uri="{A12FA001-AC4F-418D-AE19-62706E023703}">
                      <ahyp:hlinkClr xmlns:ahyp="http://schemas.microsoft.com/office/drawing/2018/hyperlinkcolor" val="tx"/>
                    </a:ext>
                  </a:extLst>
                </a:hlinkClick>
              </a:rPr>
              <a:t>icaballeros@freewheelchairmission.org</a:t>
            </a:r>
            <a:r>
              <a:rPr lang="en-US" dirty="0">
                <a:solidFill>
                  <a:schemeClr val="tx2"/>
                </a:solidFill>
              </a:rPr>
              <a:t> </a:t>
            </a:r>
          </a:p>
          <a:p>
            <a:r>
              <a:rPr lang="en-US" dirty="0" err="1">
                <a:solidFill>
                  <a:schemeClr val="tx2"/>
                </a:solidFill>
              </a:rPr>
              <a:t>Akorera</a:t>
            </a:r>
            <a:r>
              <a:rPr lang="en-US" dirty="0">
                <a:solidFill>
                  <a:schemeClr val="tx2"/>
                </a:solidFill>
              </a:rPr>
              <a:t> mu </a:t>
            </a:r>
            <a:r>
              <a:rPr lang="en-US" dirty="0" err="1">
                <a:solidFill>
                  <a:schemeClr val="tx2"/>
                </a:solidFill>
              </a:rPr>
              <a:t>gihugu</a:t>
            </a:r>
            <a:r>
              <a:rPr lang="en-US" dirty="0">
                <a:solidFill>
                  <a:schemeClr val="tx2"/>
                </a:solidFill>
              </a:rPr>
              <a:t> ca Guatemala</a:t>
            </a:r>
          </a:p>
          <a:p>
            <a:endParaRPr lang="en-US" dirty="0">
              <a:solidFill>
                <a:schemeClr val="tx2"/>
              </a:solidFill>
            </a:endParaRPr>
          </a:p>
        </p:txBody>
      </p:sp>
      <p:sp>
        <p:nvSpPr>
          <p:cNvPr id="20" name="TextBox 19">
            <a:extLst>
              <a:ext uri="{FF2B5EF4-FFF2-40B4-BE49-F238E27FC236}">
                <a16:creationId xmlns:a16="http://schemas.microsoft.com/office/drawing/2014/main" id="{201F7944-D4F2-934E-AA20-BFC52D456B8C}"/>
              </a:ext>
            </a:extLst>
          </p:cNvPr>
          <p:cNvSpPr txBox="1"/>
          <p:nvPr/>
        </p:nvSpPr>
        <p:spPr>
          <a:xfrm>
            <a:off x="6010774" y="1397285"/>
            <a:ext cx="4908480" cy="1754326"/>
          </a:xfrm>
          <a:prstGeom prst="rect">
            <a:avLst/>
          </a:prstGeom>
          <a:noFill/>
        </p:spPr>
        <p:txBody>
          <a:bodyPr wrap="square" rtlCol="0">
            <a:spAutoFit/>
          </a:bodyPr>
          <a:lstStyle/>
          <a:p>
            <a:r>
              <a:rPr lang="en-US" dirty="0" err="1">
                <a:solidFill>
                  <a:schemeClr val="tx2"/>
                </a:solidFill>
              </a:rPr>
              <a:t>Uwukurikirana</a:t>
            </a:r>
            <a:r>
              <a:rPr lang="en-US" dirty="0">
                <a:solidFill>
                  <a:schemeClr val="tx2"/>
                </a:solidFill>
              </a:rPr>
              <a:t> </a:t>
            </a:r>
            <a:r>
              <a:rPr lang="en-US" dirty="0" err="1">
                <a:solidFill>
                  <a:schemeClr val="tx2"/>
                </a:solidFill>
              </a:rPr>
              <a:t>gahunda</a:t>
            </a:r>
            <a:r>
              <a:rPr lang="en-US" dirty="0">
                <a:solidFill>
                  <a:schemeClr val="tx2"/>
                </a:solidFill>
              </a:rPr>
              <a:t> </a:t>
            </a:r>
            <a:r>
              <a:rPr lang="en-US" dirty="0" err="1">
                <a:solidFill>
                  <a:schemeClr val="tx2"/>
                </a:solidFill>
              </a:rPr>
              <a:t>z’ukuvurwa</a:t>
            </a:r>
            <a:r>
              <a:rPr lang="en-US" dirty="0">
                <a:solidFill>
                  <a:schemeClr val="tx2"/>
                </a:solidFill>
              </a:rPr>
              <a:t> :    </a:t>
            </a:r>
          </a:p>
          <a:p>
            <a:r>
              <a:rPr lang="en-US" dirty="0">
                <a:solidFill>
                  <a:schemeClr val="tx2"/>
                </a:solidFill>
              </a:rPr>
              <a:t>Crystal Jackson, MPH </a:t>
            </a:r>
          </a:p>
          <a:p>
            <a:r>
              <a:rPr lang="en-US" dirty="0" err="1">
                <a:solidFill>
                  <a:schemeClr val="tx2"/>
                </a:solidFill>
              </a:rPr>
              <a:t>Ikigo</a:t>
            </a:r>
            <a:r>
              <a:rPr lang="en-US" dirty="0">
                <a:solidFill>
                  <a:schemeClr val="tx2"/>
                </a:solidFill>
              </a:rPr>
              <a:t> ca Free Wheelchair Mission</a:t>
            </a:r>
          </a:p>
          <a:p>
            <a:r>
              <a:rPr lang="en-US" dirty="0">
                <a:solidFill>
                  <a:schemeClr val="tx2"/>
                </a:solidFill>
                <a:hlinkClick r:id="rId7">
                  <a:extLst>
                    <a:ext uri="{A12FA001-AC4F-418D-AE19-62706E023703}">
                      <ahyp:hlinkClr xmlns:ahyp="http://schemas.microsoft.com/office/drawing/2018/hyperlinkcolor" val="tx"/>
                    </a:ext>
                  </a:extLst>
                </a:hlinkClick>
              </a:rPr>
              <a:t>cjackson@freewheelchairmission.org</a:t>
            </a:r>
            <a:r>
              <a:rPr lang="en-US" dirty="0">
                <a:solidFill>
                  <a:schemeClr val="tx2"/>
                </a:solidFill>
              </a:rPr>
              <a:t> </a:t>
            </a:r>
          </a:p>
          <a:p>
            <a:r>
              <a:rPr lang="en-US" dirty="0" err="1">
                <a:solidFill>
                  <a:schemeClr val="tx2"/>
                </a:solidFill>
              </a:rPr>
              <a:t>Akorera</a:t>
            </a:r>
            <a:r>
              <a:rPr lang="en-US" dirty="0">
                <a:solidFill>
                  <a:schemeClr val="tx2"/>
                </a:solidFill>
              </a:rPr>
              <a:t> mu </a:t>
            </a:r>
            <a:r>
              <a:rPr lang="en-US" dirty="0" err="1">
                <a:solidFill>
                  <a:schemeClr val="tx2"/>
                </a:solidFill>
              </a:rPr>
              <a:t>ntara</a:t>
            </a:r>
            <a:r>
              <a:rPr lang="en-US" dirty="0">
                <a:solidFill>
                  <a:schemeClr val="tx2"/>
                </a:solidFill>
              </a:rPr>
              <a:t> </a:t>
            </a:r>
            <a:r>
              <a:rPr lang="en-US" dirty="0" err="1">
                <a:solidFill>
                  <a:schemeClr val="tx2"/>
                </a:solidFill>
              </a:rPr>
              <a:t>ya</a:t>
            </a:r>
            <a:r>
              <a:rPr lang="en-US" dirty="0">
                <a:solidFill>
                  <a:schemeClr val="tx2"/>
                </a:solidFill>
              </a:rPr>
              <a:t> California </a:t>
            </a:r>
          </a:p>
          <a:p>
            <a:endParaRPr lang="en-US" dirty="0">
              <a:solidFill>
                <a:schemeClr val="tx2"/>
              </a:solidFill>
            </a:endParaRPr>
          </a:p>
        </p:txBody>
      </p:sp>
    </p:spTree>
    <p:custDataLst>
      <p:tags r:id="rId1"/>
    </p:custDataLst>
    <p:extLst>
      <p:ext uri="{BB962C8B-B14F-4D97-AF65-F5344CB8AC3E}">
        <p14:creationId xmlns:p14="http://schemas.microsoft.com/office/powerpoint/2010/main" val="3229978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Ivyo</a:t>
            </a:r>
            <a:r>
              <a:rPr lang="en-US" dirty="0"/>
              <a:t> </a:t>
            </a:r>
            <a:r>
              <a:rPr lang="en-US" dirty="0" err="1"/>
              <a:t>guhimiriza</a:t>
            </a:r>
            <a:r>
              <a:rPr lang="en-US" dirty="0"/>
              <a:t> </a:t>
            </a:r>
            <a:r>
              <a:rPr lang="en-US" dirty="0" err="1"/>
              <a:t>ku</a:t>
            </a:r>
            <a:r>
              <a:rPr lang="en-US" dirty="0"/>
              <a:t> </a:t>
            </a:r>
            <a:r>
              <a:rPr lang="en-US" dirty="0" err="1"/>
              <a:t>bumuga</a:t>
            </a:r>
            <a:r>
              <a:rPr lang="en-US" dirty="0"/>
              <a:t> &amp; </a:t>
            </a:r>
            <a:r>
              <a:rPr lang="en-US" dirty="0" err="1"/>
              <a:t>Imvugo</a:t>
            </a:r>
            <a:r>
              <a:rPr lang="en-US" dirty="0"/>
              <a:t> </a:t>
            </a:r>
            <a:r>
              <a:rPr lang="en-US" dirty="0" err="1"/>
              <a:t>yo</a:t>
            </a:r>
            <a:r>
              <a:rPr lang="en-US" dirty="0"/>
              <a:t> </a:t>
            </a:r>
            <a:r>
              <a:rPr lang="en-US" dirty="0" err="1"/>
              <a:t>gukoresha</a:t>
            </a:r>
            <a:endParaRPr lang="en-US" dirty="0"/>
          </a:p>
        </p:txBody>
      </p:sp>
      <p:sp>
        <p:nvSpPr>
          <p:cNvPr id="3" name="Content Placeholder 2"/>
          <p:cNvSpPr>
            <a:spLocks noGrp="1"/>
          </p:cNvSpPr>
          <p:nvPr>
            <p:ph idx="1"/>
          </p:nvPr>
        </p:nvSpPr>
        <p:spPr>
          <a:xfrm>
            <a:off x="859537" y="1397286"/>
            <a:ext cx="6986016" cy="4643918"/>
          </a:xfrm>
        </p:spPr>
        <p:txBody>
          <a:bodyPr/>
          <a:lstStyle/>
          <a:p>
            <a:r>
              <a:rPr lang="en-US" dirty="0" err="1">
                <a:solidFill>
                  <a:schemeClr val="tx2"/>
                </a:solidFill>
                <a:latin typeface="Gotham Medium Regular" panose="02000604030000020004" pitchFamily="2" charset="0"/>
              </a:rPr>
              <a:t>Ufate</a:t>
            </a:r>
            <a:r>
              <a:rPr lang="en-US" dirty="0">
                <a:solidFill>
                  <a:schemeClr val="tx2"/>
                </a:solidFill>
                <a:latin typeface="Gotham Medium Regular" panose="02000604030000020004" pitchFamily="2" charset="0"/>
              </a:rPr>
              <a:t> </a:t>
            </a:r>
            <a:r>
              <a:rPr lang="en-US" dirty="0" err="1">
                <a:solidFill>
                  <a:schemeClr val="tx2"/>
                </a:solidFill>
                <a:latin typeface="Gotham Medium Regular" panose="02000604030000020004" pitchFamily="2" charset="0"/>
              </a:rPr>
              <a:t>umuntu</a:t>
            </a:r>
            <a:r>
              <a:rPr lang="en-US" dirty="0">
                <a:solidFill>
                  <a:schemeClr val="tx2"/>
                </a:solidFill>
                <a:latin typeface="Gotham Medium Regular" panose="02000604030000020004" pitchFamily="2" charset="0"/>
              </a:rPr>
              <a:t> </a:t>
            </a:r>
            <a:r>
              <a:rPr lang="en-US" dirty="0" err="1">
                <a:solidFill>
                  <a:schemeClr val="tx2"/>
                </a:solidFill>
                <a:latin typeface="Gotham Medium Regular" panose="02000604030000020004" pitchFamily="2" charset="0"/>
              </a:rPr>
              <a:t>nkuko</a:t>
            </a:r>
            <a:r>
              <a:rPr lang="en-US" dirty="0">
                <a:solidFill>
                  <a:schemeClr val="tx2"/>
                </a:solidFill>
                <a:latin typeface="Gotham Medium Regular" panose="02000604030000020004" pitchFamily="2" charset="0"/>
              </a:rPr>
              <a:t> </a:t>
            </a:r>
            <a:r>
              <a:rPr lang="en-US" dirty="0" err="1">
                <a:solidFill>
                  <a:schemeClr val="tx2"/>
                </a:solidFill>
                <a:latin typeface="Gotham Medium Regular" panose="02000604030000020004" pitchFamily="2" charset="0"/>
              </a:rPr>
              <a:t>nawe</a:t>
            </a:r>
            <a:r>
              <a:rPr lang="en-US" dirty="0">
                <a:solidFill>
                  <a:schemeClr val="tx2"/>
                </a:solidFill>
                <a:latin typeface="Gotham Medium Regular" panose="02000604030000020004" pitchFamily="2" charset="0"/>
              </a:rPr>
              <a:t> </a:t>
            </a:r>
            <a:r>
              <a:rPr lang="en-US" dirty="0" err="1">
                <a:solidFill>
                  <a:schemeClr val="tx2"/>
                </a:solidFill>
                <a:latin typeface="Gotham Medium Regular" panose="02000604030000020004" pitchFamily="2" charset="0"/>
              </a:rPr>
              <a:t>wipfuza</a:t>
            </a:r>
            <a:r>
              <a:rPr lang="en-US" dirty="0">
                <a:solidFill>
                  <a:schemeClr val="tx2"/>
                </a:solidFill>
                <a:latin typeface="Gotham Medium Regular" panose="02000604030000020004" pitchFamily="2" charset="0"/>
              </a:rPr>
              <a:t> </a:t>
            </a:r>
            <a:r>
              <a:rPr lang="en-US" dirty="0" err="1">
                <a:solidFill>
                  <a:schemeClr val="tx2"/>
                </a:solidFill>
                <a:latin typeface="Gotham Medium Regular" panose="02000604030000020004" pitchFamily="2" charset="0"/>
              </a:rPr>
              <a:t>ko</a:t>
            </a:r>
            <a:r>
              <a:rPr lang="en-US" dirty="0">
                <a:solidFill>
                  <a:schemeClr val="tx2"/>
                </a:solidFill>
                <a:latin typeface="Gotham Medium Regular" panose="02000604030000020004" pitchFamily="2" charset="0"/>
              </a:rPr>
              <a:t> </a:t>
            </a:r>
            <a:r>
              <a:rPr lang="en-US" dirty="0" err="1">
                <a:solidFill>
                  <a:schemeClr val="tx2"/>
                </a:solidFill>
                <a:latin typeface="Gotham Medium Regular" panose="02000604030000020004" pitchFamily="2" charset="0"/>
              </a:rPr>
              <a:t>bagufata</a:t>
            </a:r>
            <a:r>
              <a:rPr lang="en-US" dirty="0">
                <a:solidFill>
                  <a:schemeClr val="tx2"/>
                </a:solidFill>
                <a:latin typeface="Gotham Medium Regular" panose="02000604030000020004" pitchFamily="2" charset="0"/>
              </a:rPr>
              <a:t>: </a:t>
            </a:r>
          </a:p>
          <a:p>
            <a:pPr marL="1143000" lvl="1" indent="-457200">
              <a:buFont typeface="Arial" charset="0"/>
              <a:buChar char="•"/>
            </a:pPr>
            <a:r>
              <a:rPr lang="en-US" dirty="0" err="1">
                <a:latin typeface="Gotham" panose="02000604030000020004" pitchFamily="50" charset="0"/>
              </a:rPr>
              <a:t>Imbere</a:t>
            </a:r>
            <a:r>
              <a:rPr lang="en-US" dirty="0">
                <a:latin typeface="Gotham" panose="02000604030000020004" pitchFamily="50" charset="0"/>
              </a:rPr>
              <a:t> </a:t>
            </a:r>
            <a:r>
              <a:rPr lang="en-US" dirty="0" err="1">
                <a:latin typeface="Gotham" panose="02000604030000020004" pitchFamily="50" charset="0"/>
              </a:rPr>
              <a:t>yugufasha</a:t>
            </a:r>
            <a:r>
              <a:rPr lang="en-US" dirty="0">
                <a:latin typeface="Gotham" panose="02000604030000020004" pitchFamily="50" charset="0"/>
              </a:rPr>
              <a:t> </a:t>
            </a:r>
            <a:r>
              <a:rPr lang="en-US" dirty="0" err="1">
                <a:latin typeface="Gotham" panose="02000604030000020004" pitchFamily="50" charset="0"/>
              </a:rPr>
              <a:t>nubaze</a:t>
            </a:r>
            <a:endParaRPr lang="en-US" dirty="0">
              <a:latin typeface="Gotham" panose="02000604030000020004" pitchFamily="50" charset="0"/>
            </a:endParaRPr>
          </a:p>
          <a:p>
            <a:pPr marL="1143000" lvl="1" indent="-457200">
              <a:buFont typeface="Arial" charset="0"/>
              <a:buChar char="•"/>
            </a:pPr>
            <a:r>
              <a:rPr lang="en-US" dirty="0" err="1">
                <a:latin typeface="Gotham" panose="02000604030000020004" pitchFamily="50" charset="0"/>
              </a:rPr>
              <a:t>Sigura</a:t>
            </a:r>
            <a:r>
              <a:rPr lang="en-US" dirty="0">
                <a:latin typeface="Gotham" panose="02000604030000020004" pitchFamily="50" charset="0"/>
              </a:rPr>
              <a:t> </a:t>
            </a:r>
            <a:r>
              <a:rPr lang="en-US" dirty="0" err="1">
                <a:latin typeface="Gotham" panose="02000604030000020004" pitchFamily="50" charset="0"/>
              </a:rPr>
              <a:t>ivyo</a:t>
            </a:r>
            <a:r>
              <a:rPr lang="en-US" dirty="0">
                <a:latin typeface="Gotham" panose="02000604030000020004" pitchFamily="50" charset="0"/>
              </a:rPr>
              <a:t> </a:t>
            </a:r>
            <a:r>
              <a:rPr lang="en-US" dirty="0" err="1">
                <a:latin typeface="Gotham" panose="02000604030000020004" pitchFamily="50" charset="0"/>
              </a:rPr>
              <a:t>uriko</a:t>
            </a:r>
            <a:r>
              <a:rPr lang="en-US" dirty="0">
                <a:latin typeface="Gotham" panose="02000604030000020004" pitchFamily="50" charset="0"/>
              </a:rPr>
              <a:t> </a:t>
            </a:r>
            <a:r>
              <a:rPr lang="en-US" dirty="0" err="1">
                <a:latin typeface="Gotham" panose="02000604030000020004" pitchFamily="50" charset="0"/>
              </a:rPr>
              <a:t>uragira</a:t>
            </a:r>
            <a:endParaRPr lang="en-US" dirty="0">
              <a:latin typeface="Gotham" panose="02000604030000020004" pitchFamily="50" charset="0"/>
            </a:endParaRPr>
          </a:p>
          <a:p>
            <a:pPr marL="1143000" lvl="1" indent="-457200">
              <a:buFont typeface="Arial" charset="0"/>
              <a:buChar char="•"/>
            </a:pPr>
            <a:r>
              <a:rPr lang="en-US" dirty="0" err="1">
                <a:latin typeface="Gotham" panose="02000604030000020004" pitchFamily="50" charset="0"/>
              </a:rPr>
              <a:t>Banza</a:t>
            </a:r>
            <a:r>
              <a:rPr lang="en-US" dirty="0">
                <a:latin typeface="Gotham" panose="02000604030000020004" pitchFamily="50" charset="0"/>
              </a:rPr>
              <a:t> </a:t>
            </a:r>
            <a:r>
              <a:rPr lang="en-US" dirty="0" err="1">
                <a:latin typeface="Gotham" panose="02000604030000020004" pitchFamily="50" charset="0"/>
              </a:rPr>
              <a:t>uvugane</a:t>
            </a:r>
            <a:r>
              <a:rPr lang="en-US" dirty="0">
                <a:latin typeface="Gotham" panose="02000604030000020004" pitchFamily="50" charset="0"/>
              </a:rPr>
              <a:t> </a:t>
            </a:r>
            <a:r>
              <a:rPr lang="en-US" dirty="0" err="1">
                <a:latin typeface="Gotham" panose="02000604030000020004" pitchFamily="50" charset="0"/>
              </a:rPr>
              <a:t>nuwuri</a:t>
            </a:r>
            <a:r>
              <a:rPr lang="en-US" dirty="0">
                <a:latin typeface="Gotham" panose="02000604030000020004" pitchFamily="50" charset="0"/>
              </a:rPr>
              <a:t> </a:t>
            </a:r>
            <a:r>
              <a:rPr lang="en-US" dirty="0" err="1">
                <a:latin typeface="Gotham" panose="02000604030000020004" pitchFamily="50" charset="0"/>
              </a:rPr>
              <a:t>kw’ikinga</a:t>
            </a:r>
            <a:r>
              <a:rPr lang="en-US" dirty="0">
                <a:latin typeface="Gotham" panose="02000604030000020004" pitchFamily="50" charset="0"/>
              </a:rPr>
              <a:t> </a:t>
            </a:r>
            <a:r>
              <a:rPr lang="en-US" dirty="0" err="1">
                <a:latin typeface="Gotham" panose="02000604030000020004" pitchFamily="50" charset="0"/>
              </a:rPr>
              <a:t>ry’abamugaye</a:t>
            </a:r>
            <a:endParaRPr lang="en-US" dirty="0">
              <a:latin typeface="Gotham" panose="02000604030000020004" pitchFamily="50" charset="0"/>
            </a:endParaRPr>
          </a:p>
          <a:p>
            <a:pPr marL="1143000" lvl="1" indent="-457200">
              <a:buFont typeface="Arial" charset="0"/>
              <a:buChar char="•"/>
            </a:pPr>
            <a:r>
              <a:rPr lang="en-US" dirty="0" err="1">
                <a:latin typeface="Gotham" panose="02000604030000020004" pitchFamily="50" charset="0"/>
              </a:rPr>
              <a:t>Koresha</a:t>
            </a:r>
            <a:r>
              <a:rPr lang="en-US" dirty="0">
                <a:latin typeface="Gotham" panose="02000604030000020004" pitchFamily="50" charset="0"/>
              </a:rPr>
              <a:t> </a:t>
            </a:r>
            <a:r>
              <a:rPr lang="en-US" dirty="0" err="1">
                <a:latin typeface="Gotham" panose="02000604030000020004" pitchFamily="50" charset="0"/>
              </a:rPr>
              <a:t>imvugo</a:t>
            </a:r>
            <a:r>
              <a:rPr lang="en-US" dirty="0">
                <a:latin typeface="Gotham" panose="02000604030000020004" pitchFamily="50" charset="0"/>
              </a:rPr>
              <a:t> </a:t>
            </a:r>
            <a:r>
              <a:rPr lang="en-US" dirty="0" err="1">
                <a:latin typeface="Gotham" panose="02000604030000020004" pitchFamily="50" charset="0"/>
              </a:rPr>
              <a:t>y’urupfasoni</a:t>
            </a:r>
            <a:endParaRPr lang="en-US" dirty="0">
              <a:latin typeface="Gotham" panose="02000604030000020004" pitchFamily="50" charset="0"/>
            </a:endParaRPr>
          </a:p>
          <a:p>
            <a:pPr marL="1143000" lvl="1" indent="-457200">
              <a:buFont typeface="Arial" charset="0"/>
              <a:buChar char="•"/>
            </a:pPr>
            <a:r>
              <a:rPr lang="en-US" dirty="0" err="1">
                <a:latin typeface="Gotham" panose="02000604030000020004" pitchFamily="50" charset="0"/>
              </a:rPr>
              <a:t>Kubabwira</a:t>
            </a:r>
            <a:r>
              <a:rPr lang="en-US" dirty="0">
                <a:latin typeface="Gotham" panose="02000604030000020004" pitchFamily="50" charset="0"/>
              </a:rPr>
              <a:t> </a:t>
            </a:r>
            <a:r>
              <a:rPr lang="en-US" dirty="0" err="1">
                <a:latin typeface="Gotham" panose="02000604030000020004" pitchFamily="50" charset="0"/>
              </a:rPr>
              <a:t>iyindi</a:t>
            </a:r>
            <a:r>
              <a:rPr lang="en-US" dirty="0">
                <a:latin typeface="Gotham" panose="02000604030000020004" pitchFamily="50" charset="0"/>
              </a:rPr>
              <a:t> </a:t>
            </a:r>
            <a:r>
              <a:rPr lang="en-US" dirty="0" err="1">
                <a:latin typeface="Gotham" panose="02000604030000020004" pitchFamily="50" charset="0"/>
              </a:rPr>
              <a:t>gahunda</a:t>
            </a:r>
            <a:r>
              <a:rPr lang="en-US" dirty="0">
                <a:latin typeface="Gotham" panose="02000604030000020004" pitchFamily="50" charset="0"/>
              </a:rPr>
              <a:t> </a:t>
            </a:r>
            <a:r>
              <a:rPr lang="en-US" dirty="0" err="1">
                <a:latin typeface="Gotham" panose="02000604030000020004" pitchFamily="50" charset="0"/>
              </a:rPr>
              <a:t>ikigo</a:t>
            </a:r>
            <a:r>
              <a:rPr lang="en-US" dirty="0">
                <a:latin typeface="Gotham" panose="02000604030000020004" pitchFamily="50" charset="0"/>
              </a:rPr>
              <a:t> </a:t>
            </a:r>
            <a:r>
              <a:rPr lang="en-US" dirty="0" err="1">
                <a:latin typeface="Gotham" panose="02000604030000020004" pitchFamily="50" charset="0"/>
              </a:rPr>
              <a:t>cacu</a:t>
            </a:r>
            <a:r>
              <a:rPr lang="en-US" dirty="0">
                <a:latin typeface="Gotham" panose="02000604030000020004" pitchFamily="50" charset="0"/>
              </a:rPr>
              <a:t> </a:t>
            </a:r>
            <a:r>
              <a:rPr lang="en-US" dirty="0" err="1">
                <a:latin typeface="Gotham" panose="02000604030000020004" pitchFamily="50" charset="0"/>
              </a:rPr>
              <a:t>kiriko</a:t>
            </a:r>
            <a:r>
              <a:rPr lang="en-US" dirty="0">
                <a:latin typeface="Gotham" panose="02000604030000020004" pitchFamily="50" charset="0"/>
              </a:rPr>
              <a:t> </a:t>
            </a:r>
            <a:r>
              <a:rPr lang="en-US" dirty="0" err="1">
                <a:latin typeface="Gotham" panose="02000604030000020004" pitchFamily="50" charset="0"/>
              </a:rPr>
              <a:t>kirakora</a:t>
            </a:r>
            <a:r>
              <a:rPr lang="en-US" dirty="0">
                <a:latin typeface="Gotham" panose="02000604030000020004" pitchFamily="50" charset="0"/>
              </a:rPr>
              <a:t> </a:t>
            </a:r>
            <a:r>
              <a:rPr lang="en-US" dirty="0" err="1">
                <a:latin typeface="Gotham" panose="02000604030000020004" pitchFamily="50" charset="0"/>
              </a:rPr>
              <a:t>batazi</a:t>
            </a:r>
            <a:endParaRPr lang="en-US" dirty="0"/>
          </a:p>
        </p:txBody>
      </p:sp>
      <p:pic>
        <p:nvPicPr>
          <p:cNvPr id="4" name="Picture 2" descr="c88ac4d2-a8a8-4c75-83ed-422f27271b4e@namprd05">
            <a:extLst>
              <a:ext uri="{FF2B5EF4-FFF2-40B4-BE49-F238E27FC236}">
                <a16:creationId xmlns:a16="http://schemas.microsoft.com/office/drawing/2014/main" id="{C8328556-126B-A046-AF47-AF66E6F8CD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002438" y="1764103"/>
            <a:ext cx="4439725" cy="3329794"/>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19283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Ibimenyetso</a:t>
            </a:r>
            <a:r>
              <a:rPr lang="en-US" dirty="0"/>
              <a:t> </a:t>
            </a:r>
            <a:r>
              <a:rPr lang="en-US" dirty="0" err="1"/>
              <a:t>bigaragaza</a:t>
            </a:r>
            <a:r>
              <a:rPr lang="en-US" dirty="0"/>
              <a:t> </a:t>
            </a:r>
            <a:r>
              <a:rPr lang="en-US" dirty="0" err="1"/>
              <a:t>ingwara</a:t>
            </a:r>
            <a:r>
              <a:rPr lang="en-US" dirty="0"/>
              <a:t> &amp; </a:t>
            </a:r>
            <a:r>
              <a:rPr lang="en-US" dirty="0" err="1"/>
              <a:t>amashusho</a:t>
            </a:r>
            <a:r>
              <a:rPr lang="en-US" dirty="0"/>
              <a:t> </a:t>
            </a:r>
          </a:p>
        </p:txBody>
      </p:sp>
      <p:pic>
        <p:nvPicPr>
          <p:cNvPr id="4" name="Picture 3">
            <a:extLst>
              <a:ext uri="{FF2B5EF4-FFF2-40B4-BE49-F238E27FC236}">
                <a16:creationId xmlns:a16="http://schemas.microsoft.com/office/drawing/2014/main" id="{F3AE82C9-E6AC-F446-A237-56949E6D93F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38200" y="2392568"/>
            <a:ext cx="1771729" cy="2043536"/>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2FAB3215-1D05-DB4F-8CA0-C4E0C98905F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249994" y="2402484"/>
            <a:ext cx="1332609" cy="2105047"/>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6" name="Picture 5">
            <a:extLst>
              <a:ext uri="{FF2B5EF4-FFF2-40B4-BE49-F238E27FC236}">
                <a16:creationId xmlns:a16="http://schemas.microsoft.com/office/drawing/2014/main" id="{1C81A094-B547-A941-910F-0F39FCF705D2}"/>
              </a:ext>
            </a:extLst>
          </p:cNvPr>
          <p:cNvPicPr/>
          <p:nvPr/>
        </p:nvPicPr>
        <p:blipFill rotWithShape="1">
          <a:blip r:embed="rId7">
            <a:extLst>
              <a:ext uri="{28A0092B-C50C-407E-A947-70E740481C1C}">
                <a14:useLocalDpi xmlns:a14="http://schemas.microsoft.com/office/drawing/2010/main" val="0"/>
              </a:ext>
            </a:extLst>
          </a:blip>
          <a:srcRect l="7742" t="19009" r="25331" b="16030"/>
          <a:stretch/>
        </p:blipFill>
        <p:spPr bwMode="auto">
          <a:xfrm>
            <a:off x="5222668" y="2433239"/>
            <a:ext cx="1345429" cy="2043536"/>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7" name="Picture 6" descr="http://www.worlddiabetesfoundation.org/media(2254,1033)/Amputations_tamilnadu.jpg">
            <a:extLst>
              <a:ext uri="{FF2B5EF4-FFF2-40B4-BE49-F238E27FC236}">
                <a16:creationId xmlns:a16="http://schemas.microsoft.com/office/drawing/2014/main" id="{1108AA3F-359F-7640-A104-A13995D8954C}"/>
              </a:ext>
            </a:extLst>
          </p:cNvPr>
          <p:cNvPicPr/>
          <p:nvPr/>
        </p:nvPicPr>
        <p:blipFill rotWithShape="1">
          <a:blip r:embed="rId8">
            <a:extLst>
              <a:ext uri="{28A0092B-C50C-407E-A947-70E740481C1C}">
                <a14:useLocalDpi xmlns:a14="http://schemas.microsoft.com/office/drawing/2010/main" val="0"/>
              </a:ext>
            </a:extLst>
          </a:blip>
          <a:srcRect r="29428" b="3624"/>
          <a:stretch/>
        </p:blipFill>
        <p:spPr bwMode="auto">
          <a:xfrm>
            <a:off x="7208162" y="2433239"/>
            <a:ext cx="2275456" cy="2105047"/>
          </a:xfrm>
          <a:prstGeom prst="rect">
            <a:avLst/>
          </a:prstGeom>
          <a:ln w="127000" cap="sq" cmpd="sng" algn="ctr">
            <a:solidFill>
              <a:schemeClr val="tx2"/>
            </a:solidFill>
            <a:prstDash val="solid"/>
            <a:miter lim="800000"/>
            <a:headEnd type="none" w="med" len="med"/>
            <a:tailEnd type="none" w="med" len="med"/>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8" name="Picture 7" descr="C:\Users\nvanderzouwen\AppData\Local\Microsoft\Windows\Temporary Internet Files\Content.Outlook\466T1XF6\Smiling Man.jpg">
            <a:extLst>
              <a:ext uri="{FF2B5EF4-FFF2-40B4-BE49-F238E27FC236}">
                <a16:creationId xmlns:a16="http://schemas.microsoft.com/office/drawing/2014/main" id="{0BCC5FA2-A86A-9941-ACC4-7E0E01BA3090}"/>
              </a:ext>
            </a:extLst>
          </p:cNvPr>
          <p:cNvPicPr/>
          <p:nvPr/>
        </p:nvPicPr>
        <p:blipFill rotWithShape="1">
          <a:blip r:embed="rId9">
            <a:extLst>
              <a:ext uri="{28A0092B-C50C-407E-A947-70E740481C1C}">
                <a14:useLocalDpi xmlns:a14="http://schemas.microsoft.com/office/drawing/2010/main" val="0"/>
              </a:ext>
            </a:extLst>
          </a:blip>
          <a:srcRect l="20548" t="16098" r="20420" b="7574"/>
          <a:stretch/>
        </p:blipFill>
        <p:spPr bwMode="auto">
          <a:xfrm>
            <a:off x="10123683" y="2306149"/>
            <a:ext cx="1216438" cy="2297716"/>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381042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t>Ibikomere</a:t>
            </a:r>
            <a:r>
              <a:rPr lang="en-US" dirty="0"/>
              <a:t> </a:t>
            </a:r>
            <a:r>
              <a:rPr lang="en-US" dirty="0" err="1"/>
              <a:t>biva</a:t>
            </a:r>
            <a:r>
              <a:rPr lang="en-US" dirty="0"/>
              <a:t> </a:t>
            </a:r>
            <a:r>
              <a:rPr lang="en-US" dirty="0" err="1"/>
              <a:t>ku</a:t>
            </a:r>
            <a:r>
              <a:rPr lang="en-US" dirty="0"/>
              <a:t> </a:t>
            </a:r>
            <a:r>
              <a:rPr lang="en-US" dirty="0" err="1"/>
              <a:t>kuryamira</a:t>
            </a:r>
            <a:r>
              <a:rPr lang="en-US" dirty="0"/>
              <a:t> </a:t>
            </a:r>
            <a:r>
              <a:rPr lang="en-US" dirty="0" err="1"/>
              <a:t>uruhande</a:t>
            </a:r>
            <a:r>
              <a:rPr lang="en-US" dirty="0"/>
              <a:t> </a:t>
            </a:r>
            <a:r>
              <a:rPr lang="en-US" dirty="0" err="1"/>
              <a:t>rumwe</a:t>
            </a:r>
            <a:r>
              <a:rPr lang="en-US" dirty="0"/>
              <a:t> </a:t>
            </a:r>
          </a:p>
        </p:txBody>
      </p:sp>
      <p:sp>
        <p:nvSpPr>
          <p:cNvPr id="3" name="Content Placeholder 2"/>
          <p:cNvSpPr>
            <a:spLocks noGrp="1"/>
          </p:cNvSpPr>
          <p:nvPr>
            <p:ph idx="1"/>
          </p:nvPr>
        </p:nvSpPr>
        <p:spPr>
          <a:xfrm>
            <a:off x="514280" y="1328161"/>
            <a:ext cx="5876471" cy="2100839"/>
          </a:xfrm>
        </p:spPr>
        <p:txBody>
          <a:bodyPr>
            <a:normAutofit fontScale="77500" lnSpcReduction="20000"/>
          </a:bodyPr>
          <a:lstStyle/>
          <a:p>
            <a:r>
              <a:rPr lang="en-US" dirty="0" err="1">
                <a:solidFill>
                  <a:schemeClr val="tx2"/>
                </a:solidFill>
              </a:rPr>
              <a:t>Ivyo</a:t>
            </a:r>
            <a:r>
              <a:rPr lang="en-US" dirty="0">
                <a:solidFill>
                  <a:schemeClr val="tx2"/>
                </a:solidFill>
              </a:rPr>
              <a:t> </a:t>
            </a:r>
            <a:r>
              <a:rPr lang="en-US" dirty="0" err="1">
                <a:solidFill>
                  <a:schemeClr val="tx2"/>
                </a:solidFill>
              </a:rPr>
              <a:t>bikomere</a:t>
            </a:r>
            <a:r>
              <a:rPr lang="en-US" dirty="0">
                <a:solidFill>
                  <a:schemeClr val="tx2"/>
                </a:solidFill>
              </a:rPr>
              <a:t> </a:t>
            </a:r>
            <a:r>
              <a:rPr lang="en-US" dirty="0" err="1">
                <a:solidFill>
                  <a:schemeClr val="tx2"/>
                </a:solidFill>
              </a:rPr>
              <a:t>bisigura</a:t>
            </a:r>
            <a:r>
              <a:rPr lang="en-US" dirty="0">
                <a:solidFill>
                  <a:schemeClr val="tx2"/>
                </a:solidFill>
              </a:rPr>
              <a:t> </a:t>
            </a:r>
            <a:r>
              <a:rPr lang="en-US" dirty="0" err="1">
                <a:solidFill>
                  <a:schemeClr val="tx2"/>
                </a:solidFill>
              </a:rPr>
              <a:t>iki</a:t>
            </a:r>
            <a:r>
              <a:rPr lang="en-US" dirty="0">
                <a:solidFill>
                  <a:schemeClr val="tx2"/>
                </a:solidFill>
              </a:rPr>
              <a:t>?</a:t>
            </a:r>
          </a:p>
          <a:p>
            <a:pPr lvl="1"/>
            <a:r>
              <a:rPr lang="en-US" dirty="0" err="1">
                <a:latin typeface="Gotham Regular" panose="02000604030000020004" pitchFamily="2" charset="0"/>
              </a:rPr>
              <a:t>Ivyo</a:t>
            </a:r>
            <a:r>
              <a:rPr lang="en-US" dirty="0">
                <a:latin typeface="Gotham Regular" panose="02000604030000020004" pitchFamily="2" charset="0"/>
              </a:rPr>
              <a:t> </a:t>
            </a:r>
            <a:r>
              <a:rPr lang="en-US" dirty="0" err="1">
                <a:latin typeface="Gotham Regular" panose="02000604030000020004" pitchFamily="2" charset="0"/>
              </a:rPr>
              <a:t>bikomere</a:t>
            </a:r>
            <a:r>
              <a:rPr lang="en-US" dirty="0">
                <a:latin typeface="Gotham Regular" panose="02000604030000020004" pitchFamily="2" charset="0"/>
              </a:rPr>
              <a:t> </a:t>
            </a:r>
            <a:r>
              <a:rPr lang="en-US" dirty="0" err="1">
                <a:latin typeface="Gotham Regular" panose="02000604030000020004" pitchFamily="2" charset="0"/>
              </a:rPr>
              <a:t>ni</a:t>
            </a:r>
            <a:r>
              <a:rPr lang="en-US" dirty="0">
                <a:latin typeface="Gotham Regular" panose="02000604030000020004" pitchFamily="2" charset="0"/>
              </a:rPr>
              <a:t> </a:t>
            </a:r>
            <a:r>
              <a:rPr lang="en-US" dirty="0" err="1">
                <a:latin typeface="Gotham Regular" panose="02000604030000020004" pitchFamily="2" charset="0"/>
              </a:rPr>
              <a:t>ibiva</a:t>
            </a:r>
            <a:r>
              <a:rPr lang="en-US" dirty="0">
                <a:latin typeface="Gotham Regular" panose="02000604030000020004" pitchFamily="2" charset="0"/>
              </a:rPr>
              <a:t> mu </a:t>
            </a:r>
            <a:r>
              <a:rPr lang="en-US" dirty="0" err="1">
                <a:latin typeface="Gotham Regular" panose="02000604030000020004" pitchFamily="2" charset="0"/>
              </a:rPr>
              <a:t>kuryamira</a:t>
            </a:r>
            <a:r>
              <a:rPr lang="en-US" dirty="0">
                <a:latin typeface="Gotham Regular" panose="02000604030000020004" pitchFamily="2" charset="0"/>
              </a:rPr>
              <a:t> </a:t>
            </a:r>
            <a:r>
              <a:rPr lang="en-US" dirty="0" err="1">
                <a:latin typeface="Gotham Regular" panose="02000604030000020004" pitchFamily="2" charset="0"/>
              </a:rPr>
              <a:t>uruhande</a:t>
            </a:r>
            <a:r>
              <a:rPr lang="en-US" dirty="0">
                <a:latin typeface="Gotham Regular" panose="02000604030000020004" pitchFamily="2" charset="0"/>
              </a:rPr>
              <a:t> </a:t>
            </a:r>
            <a:r>
              <a:rPr lang="en-US" dirty="0" err="1">
                <a:latin typeface="Gotham Regular" panose="02000604030000020004" pitchFamily="2" charset="0"/>
              </a:rPr>
              <a:t>rumwe</a:t>
            </a:r>
            <a:r>
              <a:rPr lang="en-US" dirty="0">
                <a:solidFill>
                  <a:schemeClr val="accent3"/>
                </a:solidFill>
                <a:latin typeface="Gotham Regular" panose="02000604030000020004" pitchFamily="2" charset="0"/>
              </a:rPr>
              <a:t>, </a:t>
            </a:r>
            <a:r>
              <a:rPr lang="en-US" dirty="0" err="1">
                <a:solidFill>
                  <a:schemeClr val="accent3"/>
                </a:solidFill>
                <a:latin typeface="Gotham Regular" panose="02000604030000020004" pitchFamily="2" charset="0"/>
              </a:rPr>
              <a:t>bikanaterwa</a:t>
            </a:r>
            <a:r>
              <a:rPr lang="en-US" dirty="0">
                <a:solidFill>
                  <a:schemeClr val="accent3"/>
                </a:solidFill>
                <a:latin typeface="Gotham Regular" panose="02000604030000020004" pitchFamily="2" charset="0"/>
              </a:rPr>
              <a:t> </a:t>
            </a:r>
            <a:r>
              <a:rPr lang="en-US" dirty="0" err="1">
                <a:solidFill>
                  <a:schemeClr val="accent3"/>
                </a:solidFill>
                <a:latin typeface="Gotham Regular" panose="02000604030000020004" pitchFamily="2" charset="0"/>
              </a:rPr>
              <a:t>n’ukuguma</a:t>
            </a:r>
            <a:r>
              <a:rPr lang="en-US" dirty="0">
                <a:solidFill>
                  <a:schemeClr val="accent3"/>
                </a:solidFill>
                <a:latin typeface="Gotham Regular" panose="02000604030000020004" pitchFamily="2" charset="0"/>
              </a:rPr>
              <a:t> </a:t>
            </a:r>
            <a:r>
              <a:rPr lang="en-US" dirty="0" err="1">
                <a:solidFill>
                  <a:schemeClr val="accent3"/>
                </a:solidFill>
                <a:latin typeface="Gotham Regular" panose="02000604030000020004" pitchFamily="2" charset="0"/>
              </a:rPr>
              <a:t>umuntu</a:t>
            </a:r>
            <a:r>
              <a:rPr lang="en-US" dirty="0">
                <a:solidFill>
                  <a:schemeClr val="accent3"/>
                </a:solidFill>
                <a:latin typeface="Gotham Regular" panose="02000604030000020004" pitchFamily="2" charset="0"/>
              </a:rPr>
              <a:t> </a:t>
            </a:r>
            <a:r>
              <a:rPr lang="en-US" dirty="0" err="1">
                <a:solidFill>
                  <a:schemeClr val="accent3"/>
                </a:solidFill>
                <a:latin typeface="Gotham Regular" panose="02000604030000020004" pitchFamily="2" charset="0"/>
              </a:rPr>
              <a:t>yiyagaza</a:t>
            </a:r>
            <a:r>
              <a:rPr lang="en-US" dirty="0">
                <a:latin typeface="Gotham Regular" panose="02000604030000020004" pitchFamily="2" charset="0"/>
              </a:rPr>
              <a:t> </a:t>
            </a:r>
            <a:r>
              <a:rPr lang="en-US" dirty="0" err="1">
                <a:latin typeface="Gotham Regular" panose="02000604030000020004" pitchFamily="2" charset="0"/>
              </a:rPr>
              <a:t>canke</a:t>
            </a:r>
            <a:r>
              <a:rPr lang="en-US" dirty="0">
                <a:latin typeface="Gotham Regular" panose="02000604030000020004" pitchFamily="2" charset="0"/>
              </a:rPr>
              <a:t> </a:t>
            </a:r>
            <a:r>
              <a:rPr lang="en-US" dirty="0" err="1">
                <a:latin typeface="Gotham Regular" panose="02000604030000020004" pitchFamily="2" charset="0"/>
              </a:rPr>
              <a:t>umuntu</a:t>
            </a:r>
            <a:r>
              <a:rPr lang="en-US" dirty="0">
                <a:latin typeface="Gotham Regular" panose="02000604030000020004" pitchFamily="2" charset="0"/>
              </a:rPr>
              <a:t> </a:t>
            </a:r>
            <a:r>
              <a:rPr lang="en-US" dirty="0" err="1">
                <a:latin typeface="Gotham Regular" panose="02000604030000020004" pitchFamily="2" charset="0"/>
              </a:rPr>
              <a:t>kuba</a:t>
            </a:r>
            <a:r>
              <a:rPr lang="en-US" dirty="0">
                <a:latin typeface="Gotham Regular" panose="02000604030000020004" pitchFamily="2" charset="0"/>
              </a:rPr>
              <a:t> </a:t>
            </a:r>
            <a:r>
              <a:rPr lang="en-US" dirty="0" err="1">
                <a:latin typeface="Gotham Regular" panose="02000604030000020004" pitchFamily="2" charset="0"/>
              </a:rPr>
              <a:t>yaracitse</a:t>
            </a:r>
            <a:r>
              <a:rPr lang="en-US" dirty="0">
                <a:latin typeface="Gotham Regular" panose="02000604030000020004" pitchFamily="2" charset="0"/>
              </a:rPr>
              <a:t> </a:t>
            </a:r>
            <a:r>
              <a:rPr lang="en-US" dirty="0" err="1">
                <a:latin typeface="Gotham Regular" panose="02000604030000020004" pitchFamily="2" charset="0"/>
              </a:rPr>
              <a:t>igihimba</a:t>
            </a:r>
            <a:r>
              <a:rPr lang="en-US" dirty="0">
                <a:latin typeface="Gotham Regular" panose="02000604030000020004" pitchFamily="2" charset="0"/>
              </a:rPr>
              <a:t> </a:t>
            </a:r>
            <a:r>
              <a:rPr lang="en-US" dirty="0" err="1">
                <a:latin typeface="Gotham Regular" panose="02000604030000020004" pitchFamily="2" charset="0"/>
              </a:rPr>
              <a:t>c’umubiri</a:t>
            </a:r>
            <a:r>
              <a:rPr lang="en-US" dirty="0">
                <a:latin typeface="Gotham Regular" panose="02000604030000020004" pitchFamily="2" charset="0"/>
              </a:rPr>
              <a:t>.</a:t>
            </a:r>
            <a:endParaRPr lang="en-US" dirty="0">
              <a:solidFill>
                <a:schemeClr val="accent3"/>
              </a:solidFill>
              <a:latin typeface="Gotham Regular" panose="02000604030000020004" pitchFamily="2" charset="0"/>
            </a:endParaRPr>
          </a:p>
          <a:p>
            <a:r>
              <a:rPr lang="en-US" dirty="0" err="1">
                <a:solidFill>
                  <a:schemeClr val="tx2"/>
                </a:solidFill>
              </a:rPr>
              <a:t>N’ukwitura</a:t>
            </a:r>
            <a:r>
              <a:rPr lang="en-US" dirty="0">
                <a:solidFill>
                  <a:schemeClr val="tx2"/>
                </a:solidFill>
              </a:rPr>
              <a:t> </a:t>
            </a:r>
            <a:r>
              <a:rPr lang="en-US" dirty="0" err="1">
                <a:solidFill>
                  <a:schemeClr val="tx2"/>
                </a:solidFill>
              </a:rPr>
              <a:t>muganga</a:t>
            </a:r>
            <a:r>
              <a:rPr lang="en-US" dirty="0">
                <a:solidFill>
                  <a:schemeClr val="tx2"/>
                </a:solidFill>
              </a:rPr>
              <a:t> </a:t>
            </a:r>
            <a:r>
              <a:rPr lang="en-US" dirty="0" err="1">
                <a:solidFill>
                  <a:schemeClr val="tx2"/>
                </a:solidFill>
              </a:rPr>
              <a:t>abijejwe</a:t>
            </a:r>
            <a:r>
              <a:rPr lang="en-US" dirty="0">
                <a:solidFill>
                  <a:schemeClr val="tx2"/>
                </a:solidFill>
              </a:rPr>
              <a:t> </a:t>
            </a:r>
            <a:r>
              <a:rPr lang="en-US" dirty="0" err="1">
                <a:solidFill>
                  <a:schemeClr val="tx2"/>
                </a:solidFill>
              </a:rPr>
              <a:t>iyo</a:t>
            </a:r>
            <a:r>
              <a:rPr lang="en-US" dirty="0">
                <a:solidFill>
                  <a:schemeClr val="tx2"/>
                </a:solidFill>
              </a:rPr>
              <a:t> </a:t>
            </a:r>
            <a:r>
              <a:rPr lang="en-US" dirty="0" err="1">
                <a:solidFill>
                  <a:schemeClr val="tx2"/>
                </a:solidFill>
              </a:rPr>
              <a:t>uwawe</a:t>
            </a:r>
            <a:r>
              <a:rPr lang="en-US" dirty="0">
                <a:solidFill>
                  <a:schemeClr val="tx2"/>
                </a:solidFill>
              </a:rPr>
              <a:t> </a:t>
            </a:r>
            <a:r>
              <a:rPr lang="en-US" dirty="0" err="1">
                <a:solidFill>
                  <a:schemeClr val="tx2"/>
                </a:solidFill>
              </a:rPr>
              <a:t>agize</a:t>
            </a:r>
            <a:r>
              <a:rPr lang="en-US" dirty="0">
                <a:solidFill>
                  <a:schemeClr val="tx2"/>
                </a:solidFill>
              </a:rPr>
              <a:t> </a:t>
            </a:r>
            <a:r>
              <a:rPr lang="en-US" dirty="0" err="1">
                <a:solidFill>
                  <a:schemeClr val="tx2"/>
                </a:solidFill>
              </a:rPr>
              <a:t>mwene</a:t>
            </a:r>
            <a:r>
              <a:rPr lang="en-US" dirty="0">
                <a:solidFill>
                  <a:schemeClr val="tx2"/>
                </a:solidFill>
              </a:rPr>
              <a:t> </a:t>
            </a:r>
            <a:r>
              <a:rPr lang="en-US" dirty="0" err="1">
                <a:solidFill>
                  <a:schemeClr val="tx2"/>
                </a:solidFill>
              </a:rPr>
              <a:t>ivyo</a:t>
            </a:r>
            <a:r>
              <a:rPr lang="en-US" dirty="0">
                <a:solidFill>
                  <a:schemeClr val="tx2"/>
                </a:solidFill>
              </a:rPr>
              <a:t> </a:t>
            </a:r>
            <a:r>
              <a:rPr lang="en-US" dirty="0" err="1">
                <a:solidFill>
                  <a:schemeClr val="tx2"/>
                </a:solidFill>
              </a:rPr>
              <a:t>bikomere</a:t>
            </a:r>
            <a:r>
              <a:rPr lang="en-US" dirty="0">
                <a:solidFill>
                  <a:schemeClr val="tx2"/>
                </a:solidFill>
              </a:rPr>
              <a:t>.</a:t>
            </a:r>
          </a:p>
          <a:p>
            <a:endParaRPr lang="en-US" dirty="0">
              <a:solidFill>
                <a:schemeClr val="accent3"/>
              </a:solidFill>
              <a:latin typeface="Gotham Regular" panose="02000604030000020004" pitchFamily="2" charset="0"/>
            </a:endParaRPr>
          </a:p>
          <a:p>
            <a:endParaRPr lang="en-US" dirty="0">
              <a:solidFill>
                <a:schemeClr val="accent3"/>
              </a:solidFill>
              <a:latin typeface="Gotham Regular" panose="02000604030000020004" pitchFamily="2" charset="0"/>
            </a:endParaRPr>
          </a:p>
          <a:p>
            <a:endParaRPr lang="en-US" dirty="0">
              <a:solidFill>
                <a:schemeClr val="accent3"/>
              </a:solidFill>
              <a:latin typeface="Gotham Regular" panose="02000604030000020004" pitchFamily="2" charset="0"/>
            </a:endParaRPr>
          </a:p>
          <a:p>
            <a:pPr lvl="1"/>
            <a:endParaRPr lang="en-US" dirty="0"/>
          </a:p>
        </p:txBody>
      </p:sp>
      <p:pic>
        <p:nvPicPr>
          <p:cNvPr id="6" name="Picture 2" descr="37c74756-25f3-4080-936d-89c0ed05f488@namprd05">
            <a:extLst>
              <a:ext uri="{FF2B5EF4-FFF2-40B4-BE49-F238E27FC236}">
                <a16:creationId xmlns:a16="http://schemas.microsoft.com/office/drawing/2014/main" id="{CD18652A-7BD1-3947-9973-15EB06DBB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3694" y="1397285"/>
            <a:ext cx="4730562" cy="2660941"/>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 name="Picture 4" descr="A close up of a piece of paper&#10;&#10;Description generated with high confidence">
            <a:extLst>
              <a:ext uri="{FF2B5EF4-FFF2-40B4-BE49-F238E27FC236}">
                <a16:creationId xmlns:a16="http://schemas.microsoft.com/office/drawing/2014/main" id="{A3230FA6-05E3-4313-A4DD-943CE6D0CA85}"/>
              </a:ext>
            </a:extLst>
          </p:cNvPr>
          <p:cNvPicPr>
            <a:picLocks noChangeAspect="1"/>
          </p:cNvPicPr>
          <p:nvPr/>
        </p:nvPicPr>
        <p:blipFill>
          <a:blip r:embed="rId6"/>
          <a:stretch>
            <a:fillRect/>
          </a:stretch>
        </p:blipFill>
        <p:spPr>
          <a:xfrm>
            <a:off x="358411" y="4132641"/>
            <a:ext cx="2291967" cy="1904476"/>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id="{B8F4896F-8809-4630-B3A1-BF2C5D2CBC41}"/>
              </a:ext>
            </a:extLst>
          </p:cNvPr>
          <p:cNvPicPr>
            <a:picLocks noChangeAspect="1"/>
          </p:cNvPicPr>
          <p:nvPr/>
        </p:nvPicPr>
        <p:blipFill>
          <a:blip r:embed="rId7"/>
          <a:stretch>
            <a:fillRect/>
          </a:stretch>
        </p:blipFill>
        <p:spPr>
          <a:xfrm>
            <a:off x="3314703" y="4258147"/>
            <a:ext cx="2359148" cy="1904476"/>
          </a:xfrm>
          <a:prstGeom prst="rect">
            <a:avLst/>
          </a:prstGeom>
        </p:spPr>
      </p:pic>
      <p:pic>
        <p:nvPicPr>
          <p:cNvPr id="11" name="Picture 10">
            <a:extLst>
              <a:ext uri="{FF2B5EF4-FFF2-40B4-BE49-F238E27FC236}">
                <a16:creationId xmlns:a16="http://schemas.microsoft.com/office/drawing/2014/main" id="{0244BA79-BC2E-42D2-B437-408D133B2378}"/>
              </a:ext>
            </a:extLst>
          </p:cNvPr>
          <p:cNvPicPr>
            <a:picLocks noChangeAspect="1"/>
          </p:cNvPicPr>
          <p:nvPr/>
        </p:nvPicPr>
        <p:blipFill>
          <a:blip r:embed="rId8"/>
          <a:stretch>
            <a:fillRect/>
          </a:stretch>
        </p:blipFill>
        <p:spPr>
          <a:xfrm>
            <a:off x="6190186" y="4311621"/>
            <a:ext cx="2336935" cy="1904477"/>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C58B7F11-3680-4F8C-A933-7C50853AA914}"/>
              </a:ext>
            </a:extLst>
          </p:cNvPr>
          <p:cNvPicPr>
            <a:picLocks noChangeAspect="1"/>
          </p:cNvPicPr>
          <p:nvPr/>
        </p:nvPicPr>
        <p:blipFill>
          <a:blip r:embed="rId9"/>
          <a:stretch>
            <a:fillRect/>
          </a:stretch>
        </p:blipFill>
        <p:spPr>
          <a:xfrm>
            <a:off x="9106209" y="4258134"/>
            <a:ext cx="2348570" cy="1904477"/>
          </a:xfrm>
          <a:prstGeom prst="rect">
            <a:avLst/>
          </a:prstGeom>
        </p:spPr>
      </p:pic>
    </p:spTree>
    <p:custDataLst>
      <p:tags r:id="rId1"/>
    </p:custDataLst>
    <p:extLst>
      <p:ext uri="{BB962C8B-B14F-4D97-AF65-F5344CB8AC3E}">
        <p14:creationId xmlns:p14="http://schemas.microsoft.com/office/powerpoint/2010/main" val="2604055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Ibikomere</a:t>
            </a:r>
            <a:r>
              <a:rPr lang="en-US" dirty="0"/>
              <a:t> </a:t>
            </a:r>
            <a:r>
              <a:rPr lang="en-US" dirty="0" err="1"/>
              <a:t>biva</a:t>
            </a:r>
            <a:r>
              <a:rPr lang="en-US" dirty="0"/>
              <a:t> </a:t>
            </a:r>
            <a:r>
              <a:rPr lang="en-US" dirty="0" err="1"/>
              <a:t>ku</a:t>
            </a:r>
            <a:r>
              <a:rPr lang="en-US" dirty="0"/>
              <a:t> </a:t>
            </a:r>
            <a:r>
              <a:rPr lang="en-US" dirty="0" err="1"/>
              <a:t>kuryamira</a:t>
            </a:r>
            <a:r>
              <a:rPr lang="en-US" dirty="0"/>
              <a:t> </a:t>
            </a:r>
            <a:r>
              <a:rPr lang="en-US" dirty="0" err="1"/>
              <a:t>uruhande</a:t>
            </a:r>
            <a:r>
              <a:rPr lang="en-US" dirty="0"/>
              <a:t> </a:t>
            </a:r>
            <a:r>
              <a:rPr lang="en-US" dirty="0" err="1"/>
              <a:t>rumwe</a:t>
            </a:r>
            <a:r>
              <a:rPr lang="en-US" dirty="0"/>
              <a:t> (</a:t>
            </a:r>
            <a:r>
              <a:rPr lang="en-US" dirty="0" err="1"/>
              <a:t>ibikurikira</a:t>
            </a:r>
            <a:r>
              <a:rPr lang="en-US" dirty="0"/>
              <a:t>) </a:t>
            </a:r>
          </a:p>
        </p:txBody>
      </p:sp>
      <p:sp>
        <p:nvSpPr>
          <p:cNvPr id="3" name="Content Placeholder 2"/>
          <p:cNvSpPr>
            <a:spLocks noGrp="1"/>
          </p:cNvSpPr>
          <p:nvPr>
            <p:ph idx="1"/>
          </p:nvPr>
        </p:nvSpPr>
        <p:spPr>
          <a:xfrm>
            <a:off x="1066750" y="1138495"/>
            <a:ext cx="6230791" cy="1115607"/>
          </a:xfrm>
        </p:spPr>
        <p:txBody>
          <a:bodyPr/>
          <a:lstStyle/>
          <a:p>
            <a:r>
              <a:rPr lang="en-US" dirty="0" err="1">
                <a:solidFill>
                  <a:schemeClr val="tx2"/>
                </a:solidFill>
              </a:rPr>
              <a:t>Ibihimba</a:t>
            </a:r>
            <a:r>
              <a:rPr lang="en-US" dirty="0">
                <a:solidFill>
                  <a:schemeClr val="tx2"/>
                </a:solidFill>
              </a:rPr>
              <a:t> </a:t>
            </a:r>
            <a:r>
              <a:rPr lang="en-US" dirty="0" err="1">
                <a:solidFill>
                  <a:schemeClr val="tx2"/>
                </a:solidFill>
              </a:rPr>
              <a:t>vy’umubiri</a:t>
            </a:r>
            <a:r>
              <a:rPr lang="en-US" dirty="0">
                <a:solidFill>
                  <a:schemeClr val="tx2"/>
                </a:solidFill>
              </a:rPr>
              <a:t> </a:t>
            </a:r>
            <a:r>
              <a:rPr lang="en-US" dirty="0" err="1">
                <a:solidFill>
                  <a:schemeClr val="tx2"/>
                </a:solidFill>
              </a:rPr>
              <a:t>abantu</a:t>
            </a:r>
            <a:r>
              <a:rPr lang="en-US" dirty="0">
                <a:solidFill>
                  <a:schemeClr val="tx2"/>
                </a:solidFill>
              </a:rPr>
              <a:t> </a:t>
            </a:r>
            <a:r>
              <a:rPr lang="en-US" dirty="0" err="1">
                <a:solidFill>
                  <a:schemeClr val="tx2"/>
                </a:solidFill>
              </a:rPr>
              <a:t>benshi</a:t>
            </a:r>
            <a:r>
              <a:rPr lang="en-US" dirty="0">
                <a:solidFill>
                  <a:schemeClr val="tx2"/>
                </a:solidFill>
              </a:rPr>
              <a:t> </a:t>
            </a:r>
            <a:r>
              <a:rPr lang="en-US" dirty="0" err="1">
                <a:solidFill>
                  <a:schemeClr val="tx2"/>
                </a:solidFill>
              </a:rPr>
              <a:t>bakunda</a:t>
            </a:r>
            <a:r>
              <a:rPr lang="en-US" dirty="0">
                <a:solidFill>
                  <a:schemeClr val="tx2"/>
                </a:solidFill>
              </a:rPr>
              <a:t> </a:t>
            </a:r>
            <a:r>
              <a:rPr lang="en-US" dirty="0" err="1">
                <a:solidFill>
                  <a:schemeClr val="tx2"/>
                </a:solidFill>
              </a:rPr>
              <a:t>kugirira</a:t>
            </a:r>
            <a:r>
              <a:rPr lang="en-US" dirty="0">
                <a:solidFill>
                  <a:schemeClr val="tx2"/>
                </a:solidFill>
              </a:rPr>
              <a:t> </a:t>
            </a:r>
            <a:r>
              <a:rPr lang="en-US" dirty="0" err="1">
                <a:solidFill>
                  <a:schemeClr val="tx2"/>
                </a:solidFill>
              </a:rPr>
              <a:t>ivyo</a:t>
            </a:r>
            <a:r>
              <a:rPr lang="en-US" dirty="0">
                <a:solidFill>
                  <a:schemeClr val="tx2"/>
                </a:solidFill>
              </a:rPr>
              <a:t> </a:t>
            </a:r>
            <a:r>
              <a:rPr lang="en-US" dirty="0" err="1">
                <a:solidFill>
                  <a:schemeClr val="tx2"/>
                </a:solidFill>
              </a:rPr>
              <a:t>bikomere</a:t>
            </a:r>
            <a:r>
              <a:rPr lang="en-US" dirty="0">
                <a:solidFill>
                  <a:schemeClr val="tx2"/>
                </a:solidFill>
              </a:rPr>
              <a:t>.</a:t>
            </a:r>
          </a:p>
          <a:p>
            <a:endParaRPr lang="en-US" dirty="0">
              <a:solidFill>
                <a:schemeClr val="tx2"/>
              </a:solidFill>
            </a:endParaRPr>
          </a:p>
        </p:txBody>
      </p:sp>
      <p:pic>
        <p:nvPicPr>
          <p:cNvPr id="8" name="Picture 7">
            <a:extLst>
              <a:ext uri="{FF2B5EF4-FFF2-40B4-BE49-F238E27FC236}">
                <a16:creationId xmlns:a16="http://schemas.microsoft.com/office/drawing/2014/main" id="{B0331FAC-77CB-8246-A0AF-F281F993E9E8}"/>
              </a:ext>
            </a:extLst>
          </p:cNvPr>
          <p:cNvPicPr>
            <a:picLocks noChangeAspect="1"/>
          </p:cNvPicPr>
          <p:nvPr/>
        </p:nvPicPr>
        <p:blipFill>
          <a:blip r:embed="rId5"/>
          <a:stretch>
            <a:fillRect/>
          </a:stretch>
        </p:blipFill>
        <p:spPr>
          <a:xfrm>
            <a:off x="184031" y="2254102"/>
            <a:ext cx="3826970" cy="3826970"/>
          </a:xfrm>
          <a:prstGeom prst="rect">
            <a:avLst/>
          </a:prstGeom>
        </p:spPr>
      </p:pic>
      <p:pic>
        <p:nvPicPr>
          <p:cNvPr id="10" name="Picture 9">
            <a:extLst>
              <a:ext uri="{FF2B5EF4-FFF2-40B4-BE49-F238E27FC236}">
                <a16:creationId xmlns:a16="http://schemas.microsoft.com/office/drawing/2014/main" id="{54F576F2-61B9-0D4F-A1E4-55CF22B0936A}"/>
              </a:ext>
            </a:extLst>
          </p:cNvPr>
          <p:cNvPicPr>
            <a:picLocks noChangeAspect="1"/>
          </p:cNvPicPr>
          <p:nvPr/>
        </p:nvPicPr>
        <p:blipFill>
          <a:blip r:embed="rId6"/>
          <a:stretch>
            <a:fillRect/>
          </a:stretch>
        </p:blipFill>
        <p:spPr>
          <a:xfrm>
            <a:off x="4316748" y="2254102"/>
            <a:ext cx="3978164" cy="3978164"/>
          </a:xfrm>
          <a:prstGeom prst="rect">
            <a:avLst/>
          </a:prstGeom>
        </p:spPr>
      </p:pic>
      <p:pic>
        <p:nvPicPr>
          <p:cNvPr id="7" name="Picture 2" descr="0f14b83f-b4f3-4cce-a826-3e1d4ac1397b@namprd05">
            <a:extLst>
              <a:ext uri="{FF2B5EF4-FFF2-40B4-BE49-F238E27FC236}">
                <a16:creationId xmlns:a16="http://schemas.microsoft.com/office/drawing/2014/main" id="{FAA05324-7769-764C-8F10-83B2F789DBE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289" t="15323" r="20358" b="6129"/>
          <a:stretch/>
        </p:blipFill>
        <p:spPr bwMode="auto">
          <a:xfrm>
            <a:off x="9058939" y="1290275"/>
            <a:ext cx="2949029" cy="2866826"/>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10934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1.4 </a:t>
            </a:r>
            <a:r>
              <a:rPr lang="en-US" sz="3200" dirty="0" err="1"/>
              <a:t>Ugukwiza</a:t>
            </a:r>
            <a:r>
              <a:rPr lang="en-US" sz="3200" dirty="0"/>
              <a:t> </a:t>
            </a:r>
            <a:r>
              <a:rPr lang="en-US" sz="3200" dirty="0" err="1"/>
              <a:t>neza</a:t>
            </a:r>
            <a:r>
              <a:rPr lang="en-US" sz="3200" dirty="0"/>
              <a:t> </a:t>
            </a:r>
            <a:r>
              <a:rPr lang="en-US" sz="3200" dirty="0" err="1"/>
              <a:t>ibipimo</a:t>
            </a:r>
            <a:r>
              <a:rPr lang="en-US" sz="3200" dirty="0"/>
              <a:t> </a:t>
            </a:r>
          </a:p>
        </p:txBody>
      </p:sp>
      <p:sp>
        <p:nvSpPr>
          <p:cNvPr id="3" name="Text Placeholder 2">
            <a:extLst>
              <a:ext uri="{FF2B5EF4-FFF2-40B4-BE49-F238E27FC236}">
                <a16:creationId xmlns:a16="http://schemas.microsoft.com/office/drawing/2014/main" id="{3ADFA1F0-B500-534D-8F3E-EE5EDF1910A2}"/>
              </a:ext>
            </a:extLst>
          </p:cNvPr>
          <p:cNvSpPr>
            <a:spLocks noGrp="1"/>
          </p:cNvSpPr>
          <p:nvPr>
            <p:ph type="body" idx="1"/>
          </p:nvPr>
        </p:nvSpPr>
        <p:spPr>
          <a:xfrm>
            <a:off x="831850" y="4232953"/>
            <a:ext cx="10515600" cy="1856697"/>
          </a:xfrm>
        </p:spPr>
        <p:txBody>
          <a:bodyPr/>
          <a:lstStyle/>
          <a:p>
            <a:r>
              <a:rPr lang="en-US" dirty="0" err="1"/>
              <a:t>Kubaza</a:t>
            </a:r>
            <a:r>
              <a:rPr lang="en-US" dirty="0"/>
              <a:t>, </a:t>
            </a:r>
            <a:r>
              <a:rPr lang="en-US" dirty="0" err="1"/>
              <a:t>Igipapuro</a:t>
            </a:r>
            <a:r>
              <a:rPr lang="en-US" dirty="0"/>
              <a:t> co </a:t>
            </a:r>
            <a:r>
              <a:rPr lang="en-US" dirty="0" err="1"/>
              <a:t>kwa</a:t>
            </a:r>
            <a:r>
              <a:rPr lang="en-US" dirty="0"/>
              <a:t> </a:t>
            </a:r>
            <a:r>
              <a:rPr lang="en-US" dirty="0" err="1"/>
              <a:t>muganga</a:t>
            </a:r>
            <a:r>
              <a:rPr lang="en-US" dirty="0"/>
              <a:t>, </a:t>
            </a:r>
            <a:r>
              <a:rPr lang="en-US" dirty="0" err="1"/>
              <a:t>Guteranya</a:t>
            </a:r>
            <a:r>
              <a:rPr lang="en-US" dirty="0"/>
              <a:t>, </a:t>
            </a:r>
            <a:r>
              <a:rPr lang="en-US" dirty="0" err="1"/>
              <a:t>Gufatanya</a:t>
            </a:r>
            <a:r>
              <a:rPr lang="en-US" dirty="0"/>
              <a:t> </a:t>
            </a:r>
            <a:r>
              <a:rPr lang="en-US" dirty="0" err="1"/>
              <a:t>neza</a:t>
            </a:r>
            <a:endParaRPr lang="en-US" dirty="0"/>
          </a:p>
        </p:txBody>
      </p:sp>
    </p:spTree>
    <p:custDataLst>
      <p:tags r:id="rId1"/>
    </p:custDataLst>
    <p:extLst>
      <p:ext uri="{BB962C8B-B14F-4D97-AF65-F5344CB8AC3E}">
        <p14:creationId xmlns:p14="http://schemas.microsoft.com/office/powerpoint/2010/main" val="1720283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8108" y="0"/>
            <a:ext cx="10699679" cy="1397285"/>
          </a:xfrm>
        </p:spPr>
        <p:txBody>
          <a:bodyPr/>
          <a:lstStyle/>
          <a:p>
            <a:r>
              <a:rPr lang="en-US" dirty="0" err="1"/>
              <a:t>Ibipimo</a:t>
            </a:r>
            <a:r>
              <a:rPr lang="en-US" dirty="0"/>
              <a:t> muri </a:t>
            </a:r>
            <a:r>
              <a:rPr lang="en-US" dirty="0" err="1"/>
              <a:t>rusangi</a:t>
            </a:r>
            <a:r>
              <a:rPr lang="en-US" dirty="0"/>
              <a:t> </a:t>
            </a:r>
          </a:p>
        </p:txBody>
      </p:sp>
      <p:pic>
        <p:nvPicPr>
          <p:cNvPr id="5" name="Picture 4" descr="A person sitting on a bench&#10;&#10;Description automatically generated">
            <a:extLst>
              <a:ext uri="{FF2B5EF4-FFF2-40B4-BE49-F238E27FC236}">
                <a16:creationId xmlns:a16="http://schemas.microsoft.com/office/drawing/2014/main" id="{29ABA95C-9AD5-6445-B21E-E8AB12A0764C}"/>
              </a:ext>
            </a:extLst>
          </p:cNvPr>
          <p:cNvPicPr>
            <a:picLocks noChangeAspect="1"/>
          </p:cNvPicPr>
          <p:nvPr/>
        </p:nvPicPr>
        <p:blipFill>
          <a:blip r:embed="rId5"/>
          <a:stretch>
            <a:fillRect/>
          </a:stretch>
        </p:blipFill>
        <p:spPr>
          <a:xfrm>
            <a:off x="8816629" y="1698235"/>
            <a:ext cx="3183305" cy="4244406"/>
          </a:xfrm>
          <a:prstGeom prst="rect">
            <a:avLst/>
          </a:prstGeom>
        </p:spPr>
      </p:pic>
      <p:pic>
        <p:nvPicPr>
          <p:cNvPr id="14" name="Picture 13" descr="A person riding on the back of a bicycle&#10;&#10;Description automatically generated">
            <a:extLst>
              <a:ext uri="{FF2B5EF4-FFF2-40B4-BE49-F238E27FC236}">
                <a16:creationId xmlns:a16="http://schemas.microsoft.com/office/drawing/2014/main" id="{68FCE1E1-7AC7-9044-BE04-32EC12912A0A}"/>
              </a:ext>
            </a:extLst>
          </p:cNvPr>
          <p:cNvPicPr>
            <a:picLocks noChangeAspect="1"/>
          </p:cNvPicPr>
          <p:nvPr/>
        </p:nvPicPr>
        <p:blipFill rotWithShape="1">
          <a:blip r:embed="rId6"/>
          <a:srcRect l="30626" r="14394"/>
          <a:stretch/>
        </p:blipFill>
        <p:spPr>
          <a:xfrm>
            <a:off x="314846" y="1702137"/>
            <a:ext cx="3895594" cy="4723715"/>
          </a:xfrm>
          <a:prstGeom prst="rect">
            <a:avLst/>
          </a:prstGeom>
        </p:spPr>
      </p:pic>
      <p:cxnSp>
        <p:nvCxnSpPr>
          <p:cNvPr id="16" name="Straight Connector 15">
            <a:extLst>
              <a:ext uri="{FF2B5EF4-FFF2-40B4-BE49-F238E27FC236}">
                <a16:creationId xmlns:a16="http://schemas.microsoft.com/office/drawing/2014/main" id="{EF982063-8E22-D04C-980C-53C78E5ABCF2}"/>
              </a:ext>
            </a:extLst>
          </p:cNvPr>
          <p:cNvCxnSpPr/>
          <p:nvPr/>
        </p:nvCxnSpPr>
        <p:spPr>
          <a:xfrm>
            <a:off x="4559474" y="1215025"/>
            <a:ext cx="0" cy="5210827"/>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C131F6E-3B60-3140-8D43-7B97B4148CFC}"/>
              </a:ext>
            </a:extLst>
          </p:cNvPr>
          <p:cNvSpPr txBox="1"/>
          <p:nvPr/>
        </p:nvSpPr>
        <p:spPr>
          <a:xfrm>
            <a:off x="1817649" y="1240077"/>
            <a:ext cx="2518638" cy="369332"/>
          </a:xfrm>
          <a:prstGeom prst="rect">
            <a:avLst/>
          </a:prstGeom>
          <a:noFill/>
        </p:spPr>
        <p:txBody>
          <a:bodyPr wrap="square" rtlCol="0">
            <a:spAutoFit/>
          </a:bodyPr>
          <a:lstStyle/>
          <a:p>
            <a:r>
              <a:rPr lang="en-US" dirty="0"/>
              <a:t>RIRAMUKWIYE NEZA</a:t>
            </a:r>
          </a:p>
        </p:txBody>
      </p:sp>
      <p:sp>
        <p:nvSpPr>
          <p:cNvPr id="18" name="TextBox 17">
            <a:extLst>
              <a:ext uri="{FF2B5EF4-FFF2-40B4-BE49-F238E27FC236}">
                <a16:creationId xmlns:a16="http://schemas.microsoft.com/office/drawing/2014/main" id="{AFFF659B-FFBF-DB4A-91F1-C6444EDC0EA5}"/>
              </a:ext>
            </a:extLst>
          </p:cNvPr>
          <p:cNvSpPr txBox="1"/>
          <p:nvPr/>
        </p:nvSpPr>
        <p:spPr>
          <a:xfrm>
            <a:off x="9299535" y="1051811"/>
            <a:ext cx="1877438" cy="369332"/>
          </a:xfrm>
          <a:prstGeom prst="rect">
            <a:avLst/>
          </a:prstGeom>
          <a:noFill/>
        </p:spPr>
        <p:txBody>
          <a:bodyPr wrap="none" rtlCol="0">
            <a:spAutoFit/>
          </a:bodyPr>
          <a:lstStyle/>
          <a:p>
            <a:pPr algn="ctr"/>
            <a:r>
              <a:rPr lang="en-US" dirty="0"/>
              <a:t>NI RININI CANE</a:t>
            </a:r>
          </a:p>
        </p:txBody>
      </p:sp>
      <p:sp>
        <p:nvSpPr>
          <p:cNvPr id="19" name="TextBox 18">
            <a:extLst>
              <a:ext uri="{FF2B5EF4-FFF2-40B4-BE49-F238E27FC236}">
                <a16:creationId xmlns:a16="http://schemas.microsoft.com/office/drawing/2014/main" id="{7799571C-C48C-2644-8CFA-74EA67F6984A}"/>
              </a:ext>
            </a:extLst>
          </p:cNvPr>
          <p:cNvSpPr txBox="1"/>
          <p:nvPr/>
        </p:nvSpPr>
        <p:spPr>
          <a:xfrm>
            <a:off x="5790399" y="1054546"/>
            <a:ext cx="1796326" cy="369332"/>
          </a:xfrm>
          <a:prstGeom prst="rect">
            <a:avLst/>
          </a:prstGeom>
          <a:noFill/>
        </p:spPr>
        <p:txBody>
          <a:bodyPr wrap="none" rtlCol="0">
            <a:spAutoFit/>
          </a:bodyPr>
          <a:lstStyle/>
          <a:p>
            <a:pPr algn="ctr"/>
            <a:r>
              <a:rPr lang="en-US" dirty="0"/>
              <a:t>NI RITO CANE </a:t>
            </a:r>
          </a:p>
        </p:txBody>
      </p:sp>
      <p:pic>
        <p:nvPicPr>
          <p:cNvPr id="22" name="Picture 21" descr="A person standing in a room&#10;&#10;Description automatically generated">
            <a:extLst>
              <a:ext uri="{FF2B5EF4-FFF2-40B4-BE49-F238E27FC236}">
                <a16:creationId xmlns:a16="http://schemas.microsoft.com/office/drawing/2014/main" id="{16F41C83-3E5F-C14C-9219-E0E54B6388E2}"/>
              </a:ext>
            </a:extLst>
          </p:cNvPr>
          <p:cNvPicPr>
            <a:picLocks noChangeAspect="1"/>
          </p:cNvPicPr>
          <p:nvPr/>
        </p:nvPicPr>
        <p:blipFill rotWithShape="1">
          <a:blip r:embed="rId7"/>
          <a:srcRect l="31849" r="23356"/>
          <a:stretch/>
        </p:blipFill>
        <p:spPr>
          <a:xfrm>
            <a:off x="5123605" y="1698142"/>
            <a:ext cx="3380021" cy="4244406"/>
          </a:xfrm>
          <a:prstGeom prst="rect">
            <a:avLst/>
          </a:prstGeom>
        </p:spPr>
      </p:pic>
    </p:spTree>
    <p:custDataLst>
      <p:tags r:id="rId1"/>
    </p:custDataLst>
    <p:extLst>
      <p:ext uri="{BB962C8B-B14F-4D97-AF65-F5344CB8AC3E}">
        <p14:creationId xmlns:p14="http://schemas.microsoft.com/office/powerpoint/2010/main" val="506544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Ukwo</a:t>
            </a:r>
            <a:r>
              <a:rPr lang="en-US" dirty="0"/>
              <a:t> </a:t>
            </a:r>
            <a:r>
              <a:rPr lang="en-US" dirty="0" err="1"/>
              <a:t>ibibazo</a:t>
            </a:r>
            <a:r>
              <a:rPr lang="en-US" dirty="0"/>
              <a:t> </a:t>
            </a:r>
            <a:r>
              <a:rPr lang="en-US" dirty="0" err="1"/>
              <a:t>bitunganywa</a:t>
            </a:r>
            <a:endParaRPr lang="en-US" dirty="0"/>
          </a:p>
        </p:txBody>
      </p:sp>
      <p:sp>
        <p:nvSpPr>
          <p:cNvPr id="3" name="Content Placeholder 2"/>
          <p:cNvSpPr>
            <a:spLocks noGrp="1"/>
          </p:cNvSpPr>
          <p:nvPr>
            <p:ph idx="1"/>
          </p:nvPr>
        </p:nvSpPr>
        <p:spPr>
          <a:xfrm>
            <a:off x="1187519" y="1397286"/>
            <a:ext cx="5434954" cy="4643918"/>
          </a:xfrm>
        </p:spPr>
        <p:txBody>
          <a:bodyPr/>
          <a:lstStyle/>
          <a:p>
            <a:r>
              <a:rPr lang="en-US" dirty="0" err="1">
                <a:solidFill>
                  <a:schemeClr val="tx2"/>
                </a:solidFill>
              </a:rPr>
              <a:t>Gutunganya</a:t>
            </a:r>
            <a:r>
              <a:rPr lang="en-US" dirty="0">
                <a:solidFill>
                  <a:schemeClr val="tx2"/>
                </a:solidFill>
              </a:rPr>
              <a:t> </a:t>
            </a:r>
            <a:r>
              <a:rPr lang="en-US" dirty="0" err="1">
                <a:solidFill>
                  <a:schemeClr val="tx2"/>
                </a:solidFill>
              </a:rPr>
              <a:t>neza</a:t>
            </a:r>
            <a:r>
              <a:rPr lang="en-US" dirty="0">
                <a:solidFill>
                  <a:schemeClr val="tx2"/>
                </a:solidFill>
              </a:rPr>
              <a:t> </a:t>
            </a:r>
            <a:r>
              <a:rPr lang="en-US" dirty="0" err="1">
                <a:solidFill>
                  <a:schemeClr val="tx2"/>
                </a:solidFill>
              </a:rPr>
              <a:t>aho</a:t>
            </a:r>
            <a:r>
              <a:rPr lang="en-US" dirty="0">
                <a:solidFill>
                  <a:schemeClr val="tx2"/>
                </a:solidFill>
              </a:rPr>
              <a:t> </a:t>
            </a:r>
            <a:r>
              <a:rPr lang="en-US" dirty="0" err="1">
                <a:solidFill>
                  <a:schemeClr val="tx2"/>
                </a:solidFill>
              </a:rPr>
              <a:t>mwicara</a:t>
            </a:r>
            <a:endParaRPr lang="en-US" dirty="0">
              <a:solidFill>
                <a:schemeClr val="tx2"/>
              </a:solidFill>
            </a:endParaRPr>
          </a:p>
          <a:p>
            <a:r>
              <a:rPr lang="en-US" dirty="0" err="1">
                <a:solidFill>
                  <a:schemeClr val="tx2"/>
                </a:solidFill>
              </a:rPr>
              <a:t>Kugerageza</a:t>
            </a:r>
            <a:r>
              <a:rPr lang="en-US" dirty="0">
                <a:solidFill>
                  <a:schemeClr val="tx2"/>
                </a:solidFill>
              </a:rPr>
              <a:t> </a:t>
            </a:r>
            <a:r>
              <a:rPr lang="en-US" dirty="0" err="1">
                <a:solidFill>
                  <a:schemeClr val="tx2"/>
                </a:solidFill>
              </a:rPr>
              <a:t>kumenya</a:t>
            </a:r>
            <a:r>
              <a:rPr lang="en-US" dirty="0">
                <a:solidFill>
                  <a:schemeClr val="tx2"/>
                </a:solidFill>
              </a:rPr>
              <a:t> </a:t>
            </a:r>
            <a:r>
              <a:rPr lang="en-US" dirty="0" err="1">
                <a:solidFill>
                  <a:schemeClr val="tx2"/>
                </a:solidFill>
              </a:rPr>
              <a:t>uwo</a:t>
            </a:r>
            <a:r>
              <a:rPr lang="en-US" dirty="0">
                <a:solidFill>
                  <a:schemeClr val="tx2"/>
                </a:solidFill>
              </a:rPr>
              <a:t> </a:t>
            </a:r>
            <a:r>
              <a:rPr lang="en-US" dirty="0" err="1">
                <a:solidFill>
                  <a:schemeClr val="tx2"/>
                </a:solidFill>
              </a:rPr>
              <a:t>wakiriye</a:t>
            </a:r>
            <a:endParaRPr lang="en-US" dirty="0">
              <a:solidFill>
                <a:schemeClr val="tx2"/>
              </a:solidFill>
            </a:endParaRPr>
          </a:p>
        </p:txBody>
      </p:sp>
      <p:grpSp>
        <p:nvGrpSpPr>
          <p:cNvPr id="6" name="Group 5">
            <a:extLst>
              <a:ext uri="{FF2B5EF4-FFF2-40B4-BE49-F238E27FC236}">
                <a16:creationId xmlns:a16="http://schemas.microsoft.com/office/drawing/2014/main" id="{A6262C92-18E4-E346-A300-EC53FF46D518}"/>
              </a:ext>
            </a:extLst>
          </p:cNvPr>
          <p:cNvGrpSpPr/>
          <p:nvPr/>
        </p:nvGrpSpPr>
        <p:grpSpPr>
          <a:xfrm>
            <a:off x="942438" y="2752343"/>
            <a:ext cx="5153562" cy="4008675"/>
            <a:chOff x="3700424" y="6535323"/>
            <a:chExt cx="2663035" cy="2001902"/>
          </a:xfrm>
        </p:grpSpPr>
        <p:grpSp>
          <p:nvGrpSpPr>
            <p:cNvPr id="7" name="Group 6">
              <a:extLst>
                <a:ext uri="{FF2B5EF4-FFF2-40B4-BE49-F238E27FC236}">
                  <a16:creationId xmlns:a16="http://schemas.microsoft.com/office/drawing/2014/main" id="{780B6541-9DE2-A04F-9596-2289BAF294FC}"/>
                </a:ext>
              </a:extLst>
            </p:cNvPr>
            <p:cNvGrpSpPr/>
            <p:nvPr/>
          </p:nvGrpSpPr>
          <p:grpSpPr>
            <a:xfrm>
              <a:off x="3700424" y="6535323"/>
              <a:ext cx="2663035" cy="2001902"/>
              <a:chOff x="1259174" y="5872183"/>
              <a:chExt cx="3665706" cy="2954706"/>
            </a:xfrm>
          </p:grpSpPr>
          <p:pic>
            <p:nvPicPr>
              <p:cNvPr id="9" name="Picture 8">
                <a:extLst>
                  <a:ext uri="{FF2B5EF4-FFF2-40B4-BE49-F238E27FC236}">
                    <a16:creationId xmlns:a16="http://schemas.microsoft.com/office/drawing/2014/main" id="{7EBE8E1C-BD67-3F4A-9713-0497A5FB9580}"/>
                  </a:ext>
                </a:extLst>
              </p:cNvPr>
              <p:cNvPicPr>
                <a:picLocks noChangeAspect="1"/>
              </p:cNvPicPr>
              <p:nvPr/>
            </p:nvPicPr>
            <p:blipFill rotWithShape="1">
              <a:blip r:embed="rId5"/>
              <a:srcRect t="16908" r="54098" b="24149"/>
              <a:stretch/>
            </p:blipFill>
            <p:spPr>
              <a:xfrm>
                <a:off x="1259174" y="5872183"/>
                <a:ext cx="1643590" cy="2954706"/>
              </a:xfrm>
              <a:prstGeom prst="rect">
                <a:avLst/>
              </a:prstGeom>
            </p:spPr>
          </p:pic>
          <p:pic>
            <p:nvPicPr>
              <p:cNvPr id="10" name="Picture 9">
                <a:extLst>
                  <a:ext uri="{FF2B5EF4-FFF2-40B4-BE49-F238E27FC236}">
                    <a16:creationId xmlns:a16="http://schemas.microsoft.com/office/drawing/2014/main" id="{03A606B7-353A-4F49-B455-C32E1E422BAD}"/>
                  </a:ext>
                </a:extLst>
              </p:cNvPr>
              <p:cNvPicPr>
                <a:picLocks noChangeAspect="1"/>
              </p:cNvPicPr>
              <p:nvPr/>
            </p:nvPicPr>
            <p:blipFill rotWithShape="1">
              <a:blip r:embed="rId5"/>
              <a:srcRect l="-1" t="14137" r="54958" b="23794"/>
              <a:stretch/>
            </p:blipFill>
            <p:spPr>
              <a:xfrm flipH="1">
                <a:off x="3451781" y="5872183"/>
                <a:ext cx="1473099" cy="2954706"/>
              </a:xfrm>
              <a:prstGeom prst="rect">
                <a:avLst/>
              </a:prstGeom>
            </p:spPr>
          </p:pic>
        </p:grpSp>
        <p:pic>
          <p:nvPicPr>
            <p:cNvPr id="8" name="Graphic 7" descr="Checklist">
              <a:extLst>
                <a:ext uri="{FF2B5EF4-FFF2-40B4-BE49-F238E27FC236}">
                  <a16:creationId xmlns:a16="http://schemas.microsoft.com/office/drawing/2014/main" id="{C5B30BCE-D5A9-164C-9D69-FFAEEBC7B5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93430">
              <a:off x="4387297" y="7075906"/>
              <a:ext cx="507665" cy="507665"/>
            </a:xfrm>
            <a:prstGeom prst="rect">
              <a:avLst/>
            </a:prstGeom>
          </p:spPr>
        </p:pic>
      </p:grpSp>
      <p:pic>
        <p:nvPicPr>
          <p:cNvPr id="12" name="Content Placeholder 4" descr="A group of people around each other&#10;&#10;Description generated with high confidence">
            <a:extLst>
              <a:ext uri="{FF2B5EF4-FFF2-40B4-BE49-F238E27FC236}">
                <a16:creationId xmlns:a16="http://schemas.microsoft.com/office/drawing/2014/main" id="{3CB57E19-2055-264D-A110-D1614EF48A32}"/>
              </a:ext>
            </a:extLst>
          </p:cNvPr>
          <p:cNvPicPr>
            <a:picLocks noChangeAspect="1"/>
          </p:cNvPicPr>
          <p:nvPr/>
        </p:nvPicPr>
        <p:blipFill rotWithShape="1">
          <a:blip r:embed="rId8"/>
          <a:srcRect l="28712" r="6852" b="2"/>
          <a:stretch/>
        </p:blipFill>
        <p:spPr>
          <a:xfrm>
            <a:off x="7357456" y="1697458"/>
            <a:ext cx="3794760" cy="3930978"/>
          </a:xfrm>
          <a:prstGeom prst="rect">
            <a:avLst/>
          </a:prstGeom>
        </p:spPr>
      </p:pic>
    </p:spTree>
    <p:custDataLst>
      <p:tags r:id="rId1"/>
    </p:custDataLst>
    <p:extLst>
      <p:ext uri="{BB962C8B-B14F-4D97-AF65-F5344CB8AC3E}">
        <p14:creationId xmlns:p14="http://schemas.microsoft.com/office/powerpoint/2010/main" val="3097314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Ibibazo</a:t>
            </a:r>
            <a:r>
              <a:rPr lang="en-US" dirty="0"/>
              <a:t>: </a:t>
            </a:r>
            <a:r>
              <a:rPr lang="en-US" dirty="0" err="1"/>
              <a:t>Abasavye</a:t>
            </a:r>
            <a:endParaRPr lang="en-US" dirty="0"/>
          </a:p>
        </p:txBody>
      </p:sp>
      <p:sp>
        <p:nvSpPr>
          <p:cNvPr id="3" name="Content Placeholder 2"/>
          <p:cNvSpPr>
            <a:spLocks noGrp="1"/>
          </p:cNvSpPr>
          <p:nvPr>
            <p:ph idx="1"/>
          </p:nvPr>
        </p:nvSpPr>
        <p:spPr>
          <a:xfrm>
            <a:off x="1187519" y="1397286"/>
            <a:ext cx="5434954" cy="4643918"/>
          </a:xfrm>
        </p:spPr>
        <p:txBody>
          <a:bodyPr>
            <a:normAutofit fontScale="92500"/>
          </a:bodyPr>
          <a:lstStyle/>
          <a:p>
            <a:r>
              <a:rPr lang="en-US" dirty="0" err="1">
                <a:solidFill>
                  <a:schemeClr val="tx2"/>
                </a:solidFill>
              </a:rPr>
              <a:t>Abasavye</a:t>
            </a:r>
            <a:r>
              <a:rPr lang="en-US" dirty="0">
                <a:solidFill>
                  <a:schemeClr val="tx2"/>
                </a:solidFill>
              </a:rPr>
              <a:t> </a:t>
            </a:r>
          </a:p>
          <a:p>
            <a:pPr lvl="1"/>
            <a:r>
              <a:rPr lang="en-US" dirty="0" err="1">
                <a:solidFill>
                  <a:schemeClr val="accent3"/>
                </a:solidFill>
              </a:rPr>
              <a:t>Ibibazo</a:t>
            </a:r>
            <a:r>
              <a:rPr lang="en-US" dirty="0">
                <a:solidFill>
                  <a:schemeClr val="accent3"/>
                </a:solidFill>
              </a:rPr>
              <a:t> </a:t>
            </a:r>
            <a:r>
              <a:rPr lang="en-US" dirty="0" err="1">
                <a:solidFill>
                  <a:schemeClr val="accent3"/>
                </a:solidFill>
              </a:rPr>
              <a:t>vyo</a:t>
            </a:r>
            <a:r>
              <a:rPr lang="en-US" dirty="0">
                <a:solidFill>
                  <a:schemeClr val="accent3"/>
                </a:solidFill>
              </a:rPr>
              <a:t> </a:t>
            </a:r>
            <a:r>
              <a:rPr lang="en-US" dirty="0" err="1">
                <a:solidFill>
                  <a:schemeClr val="accent3"/>
                </a:solidFill>
              </a:rPr>
              <a:t>kubabaza</a:t>
            </a:r>
            <a:endParaRPr lang="en-US" dirty="0">
              <a:solidFill>
                <a:schemeClr val="accent3"/>
              </a:solidFill>
            </a:endParaRPr>
          </a:p>
          <a:p>
            <a:pPr lvl="2"/>
            <a:r>
              <a:rPr lang="en-US" dirty="0" err="1"/>
              <a:t>Ivyo</a:t>
            </a:r>
            <a:r>
              <a:rPr lang="en-US" dirty="0"/>
              <a:t> </a:t>
            </a:r>
            <a:r>
              <a:rPr lang="en-US" dirty="0" err="1"/>
              <a:t>kumenya</a:t>
            </a:r>
            <a:r>
              <a:rPr lang="en-US" dirty="0"/>
              <a:t> muri </a:t>
            </a:r>
            <a:r>
              <a:rPr lang="en-US" dirty="0" err="1"/>
              <a:t>rusangi</a:t>
            </a:r>
            <a:endParaRPr lang="en-US" dirty="0"/>
          </a:p>
          <a:p>
            <a:pPr lvl="2"/>
            <a:r>
              <a:rPr lang="en-US" dirty="0" err="1"/>
              <a:t>Ibikomere</a:t>
            </a:r>
            <a:r>
              <a:rPr lang="en-US" dirty="0"/>
              <a:t> </a:t>
            </a:r>
            <a:r>
              <a:rPr lang="en-US" dirty="0" err="1"/>
              <a:t>vyo</a:t>
            </a:r>
            <a:r>
              <a:rPr lang="en-US" dirty="0"/>
              <a:t> </a:t>
            </a:r>
            <a:r>
              <a:rPr lang="en-US" dirty="0" err="1"/>
              <a:t>kuryama</a:t>
            </a:r>
            <a:r>
              <a:rPr lang="en-US" dirty="0"/>
              <a:t> </a:t>
            </a:r>
            <a:r>
              <a:rPr lang="en-US" dirty="0" err="1"/>
              <a:t>uruhande</a:t>
            </a:r>
            <a:r>
              <a:rPr lang="en-US" dirty="0"/>
              <a:t> </a:t>
            </a:r>
            <a:r>
              <a:rPr lang="en-US" dirty="0" err="1"/>
              <a:t>rumwe</a:t>
            </a:r>
            <a:r>
              <a:rPr lang="en-US" dirty="0"/>
              <a:t>/</a:t>
            </a:r>
            <a:r>
              <a:rPr lang="en-US" dirty="0" err="1"/>
              <a:t>Ukwo</a:t>
            </a:r>
            <a:r>
              <a:rPr lang="en-US" dirty="0"/>
              <a:t> </a:t>
            </a:r>
            <a:r>
              <a:rPr lang="en-US" dirty="0" err="1"/>
              <a:t>umubiri</a:t>
            </a:r>
            <a:r>
              <a:rPr lang="en-US" dirty="0"/>
              <a:t> </a:t>
            </a:r>
            <a:r>
              <a:rPr lang="en-US" dirty="0" err="1"/>
              <a:t>umerewe</a:t>
            </a:r>
            <a:endParaRPr lang="en-US" dirty="0"/>
          </a:p>
          <a:p>
            <a:pPr lvl="2"/>
            <a:r>
              <a:rPr lang="en-US" dirty="0" err="1"/>
              <a:t>Ibimenyetso</a:t>
            </a:r>
            <a:r>
              <a:rPr lang="en-US" dirty="0"/>
              <a:t> </a:t>
            </a:r>
            <a:r>
              <a:rPr lang="en-US" dirty="0" err="1"/>
              <a:t>biranga</a:t>
            </a:r>
            <a:r>
              <a:rPr lang="en-US" dirty="0"/>
              <a:t> </a:t>
            </a:r>
            <a:r>
              <a:rPr lang="en-US" dirty="0" err="1"/>
              <a:t>ingwara</a:t>
            </a:r>
            <a:endParaRPr lang="en-US" dirty="0"/>
          </a:p>
          <a:p>
            <a:pPr lvl="2"/>
            <a:r>
              <a:rPr lang="en-US" dirty="0" err="1"/>
              <a:t>Ukumenyera</a:t>
            </a:r>
            <a:r>
              <a:rPr lang="en-US" dirty="0"/>
              <a:t> </a:t>
            </a:r>
          </a:p>
          <a:p>
            <a:pPr lvl="1"/>
            <a:r>
              <a:rPr lang="en-US" dirty="0" err="1"/>
              <a:t>Ubukerebutsi</a:t>
            </a:r>
            <a:r>
              <a:rPr lang="en-US" dirty="0"/>
              <a:t> </a:t>
            </a:r>
            <a:r>
              <a:rPr lang="en-US" dirty="0" err="1"/>
              <a:t>bwo</a:t>
            </a:r>
            <a:r>
              <a:rPr lang="en-US" dirty="0"/>
              <a:t> </a:t>
            </a:r>
            <a:r>
              <a:rPr lang="en-US" dirty="0" err="1"/>
              <a:t>kuraba</a:t>
            </a:r>
            <a:r>
              <a:rPr lang="en-US" dirty="0"/>
              <a:t> </a:t>
            </a:r>
            <a:r>
              <a:rPr lang="en-US" dirty="0" err="1"/>
              <a:t>neza</a:t>
            </a:r>
            <a:endParaRPr lang="en-US" dirty="0"/>
          </a:p>
          <a:p>
            <a:pPr lvl="2"/>
            <a:r>
              <a:rPr lang="en-US" dirty="0" err="1"/>
              <a:t>Kuva</a:t>
            </a:r>
            <a:r>
              <a:rPr lang="en-US" dirty="0"/>
              <a:t> </a:t>
            </a:r>
            <a:r>
              <a:rPr lang="en-US" dirty="0" err="1"/>
              <a:t>kw’ikinga</a:t>
            </a:r>
            <a:r>
              <a:rPr lang="en-US" dirty="0"/>
              <a:t> </a:t>
            </a:r>
            <a:r>
              <a:rPr lang="en-US" dirty="0" err="1"/>
              <a:t>uja</a:t>
            </a:r>
            <a:r>
              <a:rPr lang="en-US" dirty="0"/>
              <a:t> </a:t>
            </a:r>
            <a:r>
              <a:rPr lang="en-US" dirty="0" err="1"/>
              <a:t>ahandi</a:t>
            </a:r>
            <a:endParaRPr lang="en-US" dirty="0"/>
          </a:p>
          <a:p>
            <a:pPr lvl="2"/>
            <a:r>
              <a:rPr lang="en-US" dirty="0" err="1"/>
              <a:t>Ukwo</a:t>
            </a:r>
            <a:r>
              <a:rPr lang="en-US" dirty="0"/>
              <a:t> agenda</a:t>
            </a:r>
          </a:p>
          <a:p>
            <a:pPr lvl="2"/>
            <a:r>
              <a:rPr lang="en-US" dirty="0" err="1"/>
              <a:t>Ubushobozi</a:t>
            </a:r>
            <a:r>
              <a:rPr lang="en-US" dirty="0"/>
              <a:t> </a:t>
            </a:r>
            <a:r>
              <a:rPr lang="en-US" dirty="0" err="1"/>
              <a:t>bwo</a:t>
            </a:r>
            <a:r>
              <a:rPr lang="en-US" dirty="0"/>
              <a:t> </a:t>
            </a:r>
            <a:r>
              <a:rPr lang="en-US" dirty="0" err="1"/>
              <a:t>kwicara</a:t>
            </a:r>
            <a:r>
              <a:rPr lang="en-US" dirty="0"/>
              <a:t> </a:t>
            </a:r>
            <a:r>
              <a:rPr lang="en-US" dirty="0" err="1"/>
              <a:t>ugororotse</a:t>
            </a:r>
            <a:endParaRPr lang="en-US" dirty="0"/>
          </a:p>
          <a:p>
            <a:pPr lvl="1"/>
            <a:r>
              <a:rPr lang="en-US" dirty="0" err="1"/>
              <a:t>Ibisabwa</a:t>
            </a:r>
            <a:r>
              <a:rPr lang="en-US" dirty="0"/>
              <a:t> </a:t>
            </a:r>
          </a:p>
        </p:txBody>
      </p:sp>
      <p:pic>
        <p:nvPicPr>
          <p:cNvPr id="5" name="Picture 4" descr="A screenshot of a cell phone&#10;&#10;Description automatically generated">
            <a:extLst>
              <a:ext uri="{FF2B5EF4-FFF2-40B4-BE49-F238E27FC236}">
                <a16:creationId xmlns:a16="http://schemas.microsoft.com/office/drawing/2014/main" id="{4EC24380-39BF-3447-BCD1-0C6153C7AC24}"/>
              </a:ext>
            </a:extLst>
          </p:cNvPr>
          <p:cNvPicPr>
            <a:picLocks noChangeAspect="1"/>
          </p:cNvPicPr>
          <p:nvPr/>
        </p:nvPicPr>
        <p:blipFill>
          <a:blip r:embed="rId5"/>
          <a:stretch>
            <a:fillRect/>
          </a:stretch>
        </p:blipFill>
        <p:spPr>
          <a:xfrm>
            <a:off x="6903720" y="1207036"/>
            <a:ext cx="3828771" cy="5068034"/>
          </a:xfrm>
          <a:prstGeom prst="rect">
            <a:avLst/>
          </a:prstGeom>
          <a:ln w="76200">
            <a:solidFill>
              <a:schemeClr val="tx2"/>
            </a:solidFill>
          </a:ln>
        </p:spPr>
      </p:pic>
    </p:spTree>
    <p:custDataLst>
      <p:tags r:id="rId1"/>
    </p:custDataLst>
    <p:extLst>
      <p:ext uri="{BB962C8B-B14F-4D97-AF65-F5344CB8AC3E}">
        <p14:creationId xmlns:p14="http://schemas.microsoft.com/office/powerpoint/2010/main" val="1838680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Ibibazo</a:t>
            </a:r>
            <a:r>
              <a:rPr lang="en-US" dirty="0"/>
              <a:t>: </a:t>
            </a:r>
            <a:r>
              <a:rPr lang="en-US" dirty="0" err="1"/>
              <a:t>Ibipimo</a:t>
            </a:r>
            <a:endParaRPr lang="en-US" dirty="0"/>
          </a:p>
        </p:txBody>
      </p:sp>
      <p:pic>
        <p:nvPicPr>
          <p:cNvPr id="7" name="Picture 6">
            <a:extLst>
              <a:ext uri="{FF2B5EF4-FFF2-40B4-BE49-F238E27FC236}">
                <a16:creationId xmlns:a16="http://schemas.microsoft.com/office/drawing/2014/main" id="{DE705D41-6211-E04D-B5AF-3769FD84E98B}"/>
              </a:ext>
            </a:extLst>
          </p:cNvPr>
          <p:cNvPicPr>
            <a:picLocks noChangeAspect="1"/>
          </p:cNvPicPr>
          <p:nvPr/>
        </p:nvPicPr>
        <p:blipFill>
          <a:blip r:embed="rId5"/>
          <a:stretch>
            <a:fillRect/>
          </a:stretch>
        </p:blipFill>
        <p:spPr>
          <a:xfrm>
            <a:off x="8263467" y="1178221"/>
            <a:ext cx="4501557" cy="4501557"/>
          </a:xfrm>
          <a:prstGeom prst="rect">
            <a:avLst/>
          </a:prstGeom>
        </p:spPr>
      </p:pic>
      <p:pic>
        <p:nvPicPr>
          <p:cNvPr id="9" name="Picture 8">
            <a:extLst>
              <a:ext uri="{FF2B5EF4-FFF2-40B4-BE49-F238E27FC236}">
                <a16:creationId xmlns:a16="http://schemas.microsoft.com/office/drawing/2014/main" id="{A7C88ADB-C1A2-1941-90F3-642ED3D65AC6}"/>
              </a:ext>
            </a:extLst>
          </p:cNvPr>
          <p:cNvPicPr>
            <a:picLocks noChangeAspect="1"/>
          </p:cNvPicPr>
          <p:nvPr/>
        </p:nvPicPr>
        <p:blipFill>
          <a:blip r:embed="rId6"/>
          <a:stretch>
            <a:fillRect/>
          </a:stretch>
        </p:blipFill>
        <p:spPr>
          <a:xfrm>
            <a:off x="-320378" y="1178222"/>
            <a:ext cx="4501556" cy="4501556"/>
          </a:xfrm>
          <a:prstGeom prst="rect">
            <a:avLst/>
          </a:prstGeom>
        </p:spPr>
      </p:pic>
      <p:pic>
        <p:nvPicPr>
          <p:cNvPr id="11" name="Picture 10">
            <a:extLst>
              <a:ext uri="{FF2B5EF4-FFF2-40B4-BE49-F238E27FC236}">
                <a16:creationId xmlns:a16="http://schemas.microsoft.com/office/drawing/2014/main" id="{8556F8EE-767D-184F-A236-9BDAE1F41A43}"/>
              </a:ext>
            </a:extLst>
          </p:cNvPr>
          <p:cNvPicPr>
            <a:picLocks noChangeAspect="1"/>
          </p:cNvPicPr>
          <p:nvPr/>
        </p:nvPicPr>
        <p:blipFill>
          <a:blip r:embed="rId7"/>
          <a:stretch>
            <a:fillRect/>
          </a:stretch>
        </p:blipFill>
        <p:spPr>
          <a:xfrm>
            <a:off x="4181178" y="1178221"/>
            <a:ext cx="4501557" cy="4501557"/>
          </a:xfrm>
          <a:prstGeom prst="rect">
            <a:avLst/>
          </a:prstGeom>
        </p:spPr>
      </p:pic>
    </p:spTree>
    <p:custDataLst>
      <p:tags r:id="rId1"/>
    </p:custDataLst>
    <p:extLst>
      <p:ext uri="{BB962C8B-B14F-4D97-AF65-F5344CB8AC3E}">
        <p14:creationId xmlns:p14="http://schemas.microsoft.com/office/powerpoint/2010/main" val="2627817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Ibibazo</a:t>
            </a:r>
            <a:r>
              <a:rPr lang="en-US" dirty="0"/>
              <a:t>: </a:t>
            </a:r>
            <a:r>
              <a:rPr lang="en-US" dirty="0" err="1"/>
              <a:t>Ibipimo</a:t>
            </a:r>
            <a:r>
              <a:rPr lang="en-US" dirty="0"/>
              <a:t> </a:t>
            </a:r>
            <a:r>
              <a:rPr lang="en-US" dirty="0" err="1"/>
              <a:t>bisanzwe</a:t>
            </a:r>
            <a:endParaRPr lang="en-US" dirty="0"/>
          </a:p>
        </p:txBody>
      </p:sp>
      <p:grpSp>
        <p:nvGrpSpPr>
          <p:cNvPr id="6" name="Group 5">
            <a:extLst>
              <a:ext uri="{FF2B5EF4-FFF2-40B4-BE49-F238E27FC236}">
                <a16:creationId xmlns:a16="http://schemas.microsoft.com/office/drawing/2014/main" id="{E84638FF-FD5B-8A4D-A391-99284157B647}"/>
              </a:ext>
            </a:extLst>
          </p:cNvPr>
          <p:cNvGrpSpPr/>
          <p:nvPr/>
        </p:nvGrpSpPr>
        <p:grpSpPr>
          <a:xfrm>
            <a:off x="4378491" y="1628175"/>
            <a:ext cx="3433324" cy="3433329"/>
            <a:chOff x="4385729" y="589885"/>
            <a:chExt cx="3433324" cy="3433329"/>
          </a:xfrm>
        </p:grpSpPr>
        <p:pic>
          <p:nvPicPr>
            <p:cNvPr id="7" name="Picture 6" descr="A person standing in a room&#10;&#10;Description automatically generated">
              <a:extLst>
                <a:ext uri="{FF2B5EF4-FFF2-40B4-BE49-F238E27FC236}">
                  <a16:creationId xmlns:a16="http://schemas.microsoft.com/office/drawing/2014/main" id="{FA22175A-8FDD-6342-9623-693130CA68CD}"/>
                </a:ext>
              </a:extLst>
            </p:cNvPr>
            <p:cNvPicPr>
              <a:picLocks noChangeAspect="1"/>
            </p:cNvPicPr>
            <p:nvPr/>
          </p:nvPicPr>
          <p:blipFill rotWithShape="1">
            <a:blip r:embed="rId5"/>
            <a:srcRect l="17951" r="25799"/>
            <a:stretch/>
          </p:blipFill>
          <p:spPr>
            <a:xfrm>
              <a:off x="4385729" y="589885"/>
              <a:ext cx="3433324" cy="3433329"/>
            </a:xfrm>
            <a:prstGeom prst="rect">
              <a:avLst/>
            </a:prstGeom>
          </p:spPr>
        </p:pic>
        <p:sp>
          <p:nvSpPr>
            <p:cNvPr id="8" name="Down Arrow 7">
              <a:extLst>
                <a:ext uri="{FF2B5EF4-FFF2-40B4-BE49-F238E27FC236}">
                  <a16:creationId xmlns:a16="http://schemas.microsoft.com/office/drawing/2014/main" id="{16A5C9B8-66F0-0C46-A3A5-44FFBB42F62E}"/>
                </a:ext>
              </a:extLst>
            </p:cNvPr>
            <p:cNvSpPr/>
            <p:nvPr/>
          </p:nvSpPr>
          <p:spPr>
            <a:xfrm>
              <a:off x="7336466" y="1360968"/>
              <a:ext cx="205562" cy="765544"/>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0466B5E-58FC-8C41-BA52-619D436A5CA7}"/>
              </a:ext>
            </a:extLst>
          </p:cNvPr>
          <p:cNvGrpSpPr/>
          <p:nvPr/>
        </p:nvGrpSpPr>
        <p:grpSpPr>
          <a:xfrm>
            <a:off x="8374596" y="1628175"/>
            <a:ext cx="3425609" cy="3425609"/>
            <a:chOff x="320040" y="593745"/>
            <a:chExt cx="3425609" cy="3425609"/>
          </a:xfrm>
        </p:grpSpPr>
        <p:pic>
          <p:nvPicPr>
            <p:cNvPr id="10" name="Picture 9" descr="A person standing in front of a window&#10;&#10;Description automatically generated">
              <a:extLst>
                <a:ext uri="{FF2B5EF4-FFF2-40B4-BE49-F238E27FC236}">
                  <a16:creationId xmlns:a16="http://schemas.microsoft.com/office/drawing/2014/main" id="{36F29D49-6E1B-4741-8A9F-40C6CCDE1734}"/>
                </a:ext>
              </a:extLst>
            </p:cNvPr>
            <p:cNvPicPr>
              <a:picLocks noChangeAspect="1"/>
            </p:cNvPicPr>
            <p:nvPr/>
          </p:nvPicPr>
          <p:blipFill rotWithShape="1">
            <a:blip r:embed="rId6"/>
            <a:srcRect l="25999" r="7249" b="-3"/>
            <a:stretch/>
          </p:blipFill>
          <p:spPr>
            <a:xfrm flipH="1">
              <a:off x="320040" y="593745"/>
              <a:ext cx="3425609" cy="3425609"/>
            </a:xfrm>
            <a:prstGeom prst="rect">
              <a:avLst/>
            </a:prstGeom>
          </p:spPr>
        </p:pic>
        <p:sp>
          <p:nvSpPr>
            <p:cNvPr id="14" name="L-Shape 13">
              <a:extLst>
                <a:ext uri="{FF2B5EF4-FFF2-40B4-BE49-F238E27FC236}">
                  <a16:creationId xmlns:a16="http://schemas.microsoft.com/office/drawing/2014/main" id="{76569585-9F05-2F40-918E-9E0C986FBF01}"/>
                </a:ext>
              </a:extLst>
            </p:cNvPr>
            <p:cNvSpPr/>
            <p:nvPr/>
          </p:nvSpPr>
          <p:spPr>
            <a:xfrm rot="3303483" flipH="1">
              <a:off x="2680144" y="2037335"/>
              <a:ext cx="306856" cy="178354"/>
            </a:xfrm>
            <a:prstGeom prst="corner">
              <a:avLst>
                <a:gd name="adj1" fmla="val 11261"/>
                <a:gd name="adj2" fmla="val 1250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5" name="Picture 14" descr="A person standing in a room&#10;&#10;Description automatically generated">
            <a:extLst>
              <a:ext uri="{FF2B5EF4-FFF2-40B4-BE49-F238E27FC236}">
                <a16:creationId xmlns:a16="http://schemas.microsoft.com/office/drawing/2014/main" id="{A3323820-1EEF-724A-9D1A-63CB32D78A85}"/>
              </a:ext>
            </a:extLst>
          </p:cNvPr>
          <p:cNvPicPr>
            <a:picLocks noChangeAspect="1"/>
          </p:cNvPicPr>
          <p:nvPr/>
        </p:nvPicPr>
        <p:blipFill rotWithShape="1">
          <a:blip r:embed="rId7"/>
          <a:srcRect l="20212" r="13036" b="-3"/>
          <a:stretch/>
        </p:blipFill>
        <p:spPr>
          <a:xfrm>
            <a:off x="391795" y="1602520"/>
            <a:ext cx="3423916" cy="3423914"/>
          </a:xfrm>
          <a:prstGeom prst="rect">
            <a:avLst/>
          </a:prstGeom>
        </p:spPr>
      </p:pic>
    </p:spTree>
    <p:custDataLst>
      <p:tags r:id="rId1"/>
    </p:custDataLst>
    <p:extLst>
      <p:ext uri="{BB962C8B-B14F-4D97-AF65-F5344CB8AC3E}">
        <p14:creationId xmlns:p14="http://schemas.microsoft.com/office/powerpoint/2010/main" val="4119015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Kwegereza</a:t>
            </a:r>
            <a:r>
              <a:rPr lang="en-US" dirty="0"/>
              <a:t>(</a:t>
            </a:r>
            <a:r>
              <a:rPr lang="en-US" dirty="0" err="1"/>
              <a:t>zumu</a:t>
            </a:r>
            <a:r>
              <a:rPr lang="en-US" dirty="0"/>
              <a:t>) </a:t>
            </a:r>
          </a:p>
        </p:txBody>
      </p:sp>
      <p:pic>
        <p:nvPicPr>
          <p:cNvPr id="6" name="Picture 5" descr="This is showing the zoom call screen. Toward the bottom of the picture, it shows the control panel of zoom. Furthest to the left is a microphone. If the microphone is working there will be... On the right of the microphone is an arrow pointing up. Click on this if you need to change microphone inputs or troubleshoot your microphone. Next to that is a camera, if this is turned on the people on the call can see you. If there is a red line through it they can not see you. There is an arrow to the right of the camera to troubleshoot or choose a different camera input. Next there is an &quot;invite&quot; and a &quot;manage participants.&quot; Only the host will use these. Next there is &quot;share&quot;. If you would like to share your screen or a document, you can click this and select what you would like the others to view. Next to this is the &quot;chat&quot; if you would like to type messages to the group or an individual on the all you would click there. Next is a record button if you wish to record the session. Last all the way to the right is the &quot;End Meeting&quot; button to leave the call. ">
            <a:extLst>
              <a:ext uri="{FF2B5EF4-FFF2-40B4-BE49-F238E27FC236}">
                <a16:creationId xmlns:a16="http://schemas.microsoft.com/office/drawing/2014/main" id="{6E11BED1-C4DC-0C4A-9435-CCA6130E66BF}"/>
              </a:ext>
            </a:extLst>
          </p:cNvPr>
          <p:cNvPicPr>
            <a:picLocks noChangeAspect="1"/>
          </p:cNvPicPr>
          <p:nvPr/>
        </p:nvPicPr>
        <p:blipFill rotWithShape="1">
          <a:blip r:embed="rId5"/>
          <a:srcRect r="-369" b="2419"/>
          <a:stretch/>
        </p:blipFill>
        <p:spPr>
          <a:xfrm>
            <a:off x="4194043" y="610336"/>
            <a:ext cx="7244993" cy="4840229"/>
          </a:xfrm>
          <a:prstGeom prst="rect">
            <a:avLst/>
          </a:prstGeom>
        </p:spPr>
      </p:pic>
      <p:sp>
        <p:nvSpPr>
          <p:cNvPr id="13" name="Left Arrow 12">
            <a:extLst>
              <a:ext uri="{FF2B5EF4-FFF2-40B4-BE49-F238E27FC236}">
                <a16:creationId xmlns:a16="http://schemas.microsoft.com/office/drawing/2014/main" id="{2B4A6AF1-BF4C-FF44-86B8-D7E3020D9905}"/>
              </a:ext>
            </a:extLst>
          </p:cNvPr>
          <p:cNvSpPr/>
          <p:nvPr/>
        </p:nvSpPr>
        <p:spPr>
          <a:xfrm rot="14581657">
            <a:off x="6838507" y="4153061"/>
            <a:ext cx="797418" cy="633628"/>
          </a:xfrm>
          <a:prstGeom prst="lef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Left Arrow 13">
            <a:extLst>
              <a:ext uri="{FF2B5EF4-FFF2-40B4-BE49-F238E27FC236}">
                <a16:creationId xmlns:a16="http://schemas.microsoft.com/office/drawing/2014/main" id="{0D07748F-2535-E94A-B10F-C9254DFC157A}"/>
              </a:ext>
            </a:extLst>
          </p:cNvPr>
          <p:cNvSpPr/>
          <p:nvPr/>
        </p:nvSpPr>
        <p:spPr>
          <a:xfrm rot="3247784">
            <a:off x="7944819" y="5291422"/>
            <a:ext cx="748305" cy="698949"/>
          </a:xfrm>
          <a:prstGeom prst="leftArrow">
            <a:avLst/>
          </a:prstGeom>
          <a:solidFill>
            <a:schemeClr val="tx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eft Arrow 15">
            <a:extLst>
              <a:ext uri="{FF2B5EF4-FFF2-40B4-BE49-F238E27FC236}">
                <a16:creationId xmlns:a16="http://schemas.microsoft.com/office/drawing/2014/main" id="{AE9C1187-CE24-114C-BA65-141E28A71143}"/>
              </a:ext>
            </a:extLst>
          </p:cNvPr>
          <p:cNvSpPr/>
          <p:nvPr/>
        </p:nvSpPr>
        <p:spPr>
          <a:xfrm rot="19950178">
            <a:off x="10778694" y="4595732"/>
            <a:ext cx="680935" cy="554832"/>
          </a:xfrm>
          <a:prstGeom prst="leftArrow">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Left Arrow 16">
            <a:extLst>
              <a:ext uri="{FF2B5EF4-FFF2-40B4-BE49-F238E27FC236}">
                <a16:creationId xmlns:a16="http://schemas.microsoft.com/office/drawing/2014/main" id="{2613AAAA-378B-F549-8E2C-D5636B27C391}"/>
              </a:ext>
            </a:extLst>
          </p:cNvPr>
          <p:cNvSpPr/>
          <p:nvPr/>
        </p:nvSpPr>
        <p:spPr>
          <a:xfrm rot="2903540">
            <a:off x="4316869" y="5263707"/>
            <a:ext cx="730311" cy="695346"/>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Left Arrow 17">
            <a:extLst>
              <a:ext uri="{FF2B5EF4-FFF2-40B4-BE49-F238E27FC236}">
                <a16:creationId xmlns:a16="http://schemas.microsoft.com/office/drawing/2014/main" id="{BBD42974-E58E-2846-B3FD-A7FFBF6B096A}"/>
              </a:ext>
            </a:extLst>
          </p:cNvPr>
          <p:cNvSpPr/>
          <p:nvPr/>
        </p:nvSpPr>
        <p:spPr>
          <a:xfrm rot="13261614">
            <a:off x="2880603" y="4398386"/>
            <a:ext cx="730311" cy="695346"/>
          </a:xfrm>
          <a:prstGeom prst="leftArrow">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 Arrow 8">
            <a:extLst>
              <a:ext uri="{FF2B5EF4-FFF2-40B4-BE49-F238E27FC236}">
                <a16:creationId xmlns:a16="http://schemas.microsoft.com/office/drawing/2014/main" id="{1B326BBF-4319-1342-93B0-2F5D54339E39}"/>
              </a:ext>
            </a:extLst>
          </p:cNvPr>
          <p:cNvSpPr/>
          <p:nvPr/>
        </p:nvSpPr>
        <p:spPr>
          <a:xfrm rot="17084769">
            <a:off x="8456246" y="4094650"/>
            <a:ext cx="730311" cy="695346"/>
          </a:xfrm>
          <a:prstGeom prst="leftArrow">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21840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Igipapuro</a:t>
            </a:r>
            <a:r>
              <a:rPr lang="en-US" dirty="0"/>
              <a:t> co </a:t>
            </a:r>
            <a:r>
              <a:rPr lang="en-US" dirty="0" err="1"/>
              <a:t>kwa</a:t>
            </a:r>
            <a:r>
              <a:rPr lang="en-US" dirty="0"/>
              <a:t> </a:t>
            </a:r>
            <a:r>
              <a:rPr lang="en-US" dirty="0" err="1"/>
              <a:t>muganga</a:t>
            </a:r>
            <a:endParaRPr lang="en-US" dirty="0"/>
          </a:p>
        </p:txBody>
      </p:sp>
      <p:sp>
        <p:nvSpPr>
          <p:cNvPr id="3" name="Content Placeholder 2"/>
          <p:cNvSpPr>
            <a:spLocks noGrp="1"/>
          </p:cNvSpPr>
          <p:nvPr>
            <p:ph idx="1"/>
          </p:nvPr>
        </p:nvSpPr>
        <p:spPr>
          <a:xfrm>
            <a:off x="1187519" y="1397286"/>
            <a:ext cx="10699679" cy="4643918"/>
          </a:xfrm>
        </p:spPr>
        <p:txBody>
          <a:bodyPr/>
          <a:lstStyle/>
          <a:p>
            <a:r>
              <a:rPr lang="en-US" dirty="0" err="1"/>
              <a:t>Kuraba</a:t>
            </a:r>
            <a:r>
              <a:rPr lang="en-US" dirty="0"/>
              <a:t> </a:t>
            </a:r>
            <a:r>
              <a:rPr lang="en-US" dirty="0" err="1"/>
              <a:t>ivyerekeye</a:t>
            </a:r>
            <a:r>
              <a:rPr lang="en-US" dirty="0"/>
              <a:t> </a:t>
            </a:r>
            <a:r>
              <a:rPr lang="en-US" dirty="0" err="1"/>
              <a:t>uwasavye</a:t>
            </a:r>
            <a:r>
              <a:rPr lang="en-US" dirty="0"/>
              <a:t> </a:t>
            </a:r>
            <a:r>
              <a:rPr lang="en-US" dirty="0" err="1"/>
              <a:t>n’ibipimo</a:t>
            </a:r>
            <a:r>
              <a:rPr lang="en-US" dirty="0"/>
              <a:t> </a:t>
            </a:r>
            <a:r>
              <a:rPr lang="en-US" dirty="0" err="1"/>
              <a:t>vyiwe</a:t>
            </a:r>
            <a:r>
              <a:rPr lang="en-US" dirty="0"/>
              <a:t> </a:t>
            </a:r>
            <a:r>
              <a:rPr lang="en-US" dirty="0" err="1"/>
              <a:t>hama</a:t>
            </a:r>
            <a:r>
              <a:rPr lang="en-US" dirty="0"/>
              <a:t> </a:t>
            </a:r>
            <a:r>
              <a:rPr lang="en-US" dirty="0" err="1"/>
              <a:t>ukagira</a:t>
            </a:r>
            <a:r>
              <a:rPr lang="en-US" dirty="0"/>
              <a:t> </a:t>
            </a:r>
            <a:r>
              <a:rPr lang="en-US" dirty="0" err="1"/>
              <a:t>ico</a:t>
            </a:r>
            <a:r>
              <a:rPr lang="en-US" dirty="0"/>
              <a:t> </a:t>
            </a:r>
            <a:r>
              <a:rPr lang="en-US" dirty="0" err="1"/>
              <a:t>usavye</a:t>
            </a:r>
            <a:r>
              <a:rPr lang="en-US" dirty="0"/>
              <a:t> </a:t>
            </a:r>
            <a:r>
              <a:rPr lang="en-US" dirty="0" err="1"/>
              <a:t>canke</a:t>
            </a:r>
            <a:r>
              <a:rPr lang="en-US" dirty="0"/>
              <a:t> </a:t>
            </a:r>
            <a:r>
              <a:rPr lang="en-US" dirty="0" err="1"/>
              <a:t>uhanuye</a:t>
            </a:r>
            <a:r>
              <a:rPr lang="en-US" dirty="0"/>
              <a:t> </a:t>
            </a:r>
            <a:r>
              <a:rPr lang="en-US" dirty="0" err="1"/>
              <a:t>c’umwihariko</a:t>
            </a:r>
            <a:r>
              <a:rPr lang="en-US" dirty="0"/>
              <a:t>: </a:t>
            </a:r>
          </a:p>
          <a:p>
            <a:pPr lvl="1"/>
            <a:r>
              <a:rPr lang="en-US" dirty="0">
                <a:solidFill>
                  <a:schemeClr val="accent3"/>
                </a:solidFill>
              </a:rPr>
              <a:t>GEN_1 </a:t>
            </a:r>
          </a:p>
          <a:p>
            <a:pPr lvl="1"/>
            <a:r>
              <a:rPr lang="en-US" dirty="0"/>
              <a:t>GEN_2 </a:t>
            </a:r>
          </a:p>
          <a:p>
            <a:pPr lvl="1"/>
            <a:r>
              <a:rPr lang="en-US" dirty="0">
                <a:solidFill>
                  <a:schemeClr val="accent3"/>
                </a:solidFill>
              </a:rPr>
              <a:t>GEN_3</a:t>
            </a:r>
          </a:p>
          <a:p>
            <a:pPr lvl="1"/>
            <a:r>
              <a:rPr lang="en-US" dirty="0" err="1"/>
              <a:t>Kumurangira</a:t>
            </a:r>
            <a:r>
              <a:rPr lang="en-US" dirty="0"/>
              <a:t> </a:t>
            </a:r>
            <a:r>
              <a:rPr lang="en-US" dirty="0" err="1"/>
              <a:t>ahandi</a:t>
            </a:r>
            <a:endParaRPr lang="en-US" dirty="0"/>
          </a:p>
          <a:p>
            <a:pPr marL="457200" lvl="1" indent="0">
              <a:buNone/>
            </a:pPr>
            <a:endParaRPr lang="en-US" dirty="0">
              <a:solidFill>
                <a:schemeClr val="accent3"/>
              </a:solidFill>
            </a:endParaRPr>
          </a:p>
        </p:txBody>
      </p:sp>
      <p:pic>
        <p:nvPicPr>
          <p:cNvPr id="4" name="Picture 3">
            <a:extLst>
              <a:ext uri="{FF2B5EF4-FFF2-40B4-BE49-F238E27FC236}">
                <a16:creationId xmlns:a16="http://schemas.microsoft.com/office/drawing/2014/main" id="{05DF7400-6711-48BD-8121-DCB4F137C984}"/>
              </a:ext>
            </a:extLst>
          </p:cNvPr>
          <p:cNvPicPr>
            <a:picLocks noChangeAspect="1"/>
          </p:cNvPicPr>
          <p:nvPr/>
        </p:nvPicPr>
        <p:blipFill>
          <a:blip r:embed="rId5"/>
          <a:stretch>
            <a:fillRect/>
          </a:stretch>
        </p:blipFill>
        <p:spPr>
          <a:xfrm>
            <a:off x="8024733" y="2191871"/>
            <a:ext cx="2798229" cy="3652130"/>
          </a:xfrm>
          <a:prstGeom prst="rect">
            <a:avLst/>
          </a:prstGeom>
          <a:ln w="127000" cap="sq">
            <a:solidFill>
              <a:schemeClr val="tx2"/>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val="1264188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Kumurangira</a:t>
            </a:r>
            <a:r>
              <a:rPr lang="en-US" dirty="0"/>
              <a:t> </a:t>
            </a:r>
            <a:r>
              <a:rPr lang="en-US" dirty="0" err="1"/>
              <a:t>ahandi</a:t>
            </a:r>
            <a:endParaRPr lang="en-US" dirty="0"/>
          </a:p>
        </p:txBody>
      </p:sp>
      <p:sp>
        <p:nvSpPr>
          <p:cNvPr id="3" name="Content Placeholder 2"/>
          <p:cNvSpPr>
            <a:spLocks noGrp="1"/>
          </p:cNvSpPr>
          <p:nvPr>
            <p:ph idx="1"/>
          </p:nvPr>
        </p:nvSpPr>
        <p:spPr>
          <a:xfrm>
            <a:off x="327445" y="1216220"/>
            <a:ext cx="10699679" cy="4985585"/>
          </a:xfrm>
        </p:spPr>
        <p:txBody>
          <a:bodyPr/>
          <a:lstStyle/>
          <a:p>
            <a:r>
              <a:rPr lang="en-US" dirty="0"/>
              <a:t>Iyo </a:t>
            </a:r>
            <a:r>
              <a:rPr lang="en-US" dirty="0" err="1"/>
              <a:t>umuntu</a:t>
            </a:r>
            <a:r>
              <a:rPr lang="en-US" dirty="0"/>
              <a:t> </a:t>
            </a:r>
            <a:r>
              <a:rPr lang="en-US" dirty="0" err="1"/>
              <a:t>akeneye</a:t>
            </a:r>
            <a:r>
              <a:rPr lang="en-US" dirty="0"/>
              <a:t> </a:t>
            </a:r>
            <a:r>
              <a:rPr lang="en-US" dirty="0" err="1"/>
              <a:t>ikinga</a:t>
            </a:r>
            <a:r>
              <a:rPr lang="en-US" dirty="0"/>
              <a:t>, </a:t>
            </a:r>
            <a:r>
              <a:rPr lang="en-US" dirty="0" err="1"/>
              <a:t>igice</a:t>
            </a:r>
            <a:r>
              <a:rPr lang="en-US" dirty="0"/>
              <a:t> co </a:t>
            </a:r>
            <a:r>
              <a:rPr lang="en-US" dirty="0" err="1"/>
              <a:t>kwongerako</a:t>
            </a:r>
            <a:r>
              <a:rPr lang="en-US" dirty="0"/>
              <a:t> </a:t>
            </a:r>
            <a:r>
              <a:rPr lang="en-US" dirty="0" err="1"/>
              <a:t>canke</a:t>
            </a:r>
            <a:r>
              <a:rPr lang="en-US" dirty="0"/>
              <a:t> </a:t>
            </a:r>
            <a:r>
              <a:rPr lang="en-US" dirty="0" err="1"/>
              <a:t>ikindi</a:t>
            </a:r>
            <a:r>
              <a:rPr lang="en-US" dirty="0"/>
              <a:t> </a:t>
            </a:r>
            <a:r>
              <a:rPr lang="en-US" dirty="0" err="1"/>
              <a:t>yofashwa</a:t>
            </a:r>
            <a:r>
              <a:rPr lang="en-US" dirty="0"/>
              <a:t> </a:t>
            </a:r>
            <a:r>
              <a:rPr lang="en-US" dirty="0" err="1"/>
              <a:t>bitandukanye</a:t>
            </a:r>
            <a:r>
              <a:rPr lang="en-US" dirty="0"/>
              <a:t> </a:t>
            </a:r>
            <a:r>
              <a:rPr lang="en-US" dirty="0" err="1"/>
              <a:t>nivyo</a:t>
            </a:r>
            <a:r>
              <a:rPr lang="en-US" dirty="0"/>
              <a:t> </a:t>
            </a:r>
            <a:r>
              <a:rPr lang="en-US" dirty="0" err="1"/>
              <a:t>dufise</a:t>
            </a:r>
            <a:r>
              <a:rPr lang="en-US" dirty="0"/>
              <a:t>.</a:t>
            </a:r>
          </a:p>
          <a:p>
            <a:pPr lvl="1"/>
            <a:r>
              <a:rPr lang="en-US" dirty="0" err="1"/>
              <a:t>Uwudutumbereye</a:t>
            </a:r>
            <a:r>
              <a:rPr lang="en-US" dirty="0"/>
              <a:t> </a:t>
            </a:r>
            <a:r>
              <a:rPr lang="en-US" dirty="0" err="1"/>
              <a:t>afise</a:t>
            </a:r>
            <a:r>
              <a:rPr lang="en-US" dirty="0"/>
              <a:t> </a:t>
            </a:r>
            <a:r>
              <a:rPr lang="en-US" dirty="0" err="1"/>
              <a:t>ibikomere</a:t>
            </a:r>
            <a:r>
              <a:rPr lang="en-US" dirty="0"/>
              <a:t> </a:t>
            </a:r>
            <a:r>
              <a:rPr lang="en-US" dirty="0" err="1"/>
              <a:t>vy’ukuryamira</a:t>
            </a:r>
            <a:endParaRPr lang="en-US" dirty="0"/>
          </a:p>
          <a:p>
            <a:pPr lvl="2"/>
            <a:r>
              <a:rPr lang="en-US" dirty="0" err="1"/>
              <a:t>Tumurungika</a:t>
            </a:r>
            <a:r>
              <a:rPr lang="en-US" dirty="0"/>
              <a:t> </a:t>
            </a:r>
            <a:r>
              <a:rPr lang="en-US" dirty="0" err="1"/>
              <a:t>ku</a:t>
            </a:r>
            <a:r>
              <a:rPr lang="en-US" dirty="0"/>
              <a:t> </a:t>
            </a:r>
            <a:r>
              <a:rPr lang="en-US" dirty="0" err="1"/>
              <a:t>muganga</a:t>
            </a:r>
            <a:r>
              <a:rPr lang="en-US" dirty="0"/>
              <a:t> </a:t>
            </a:r>
            <a:r>
              <a:rPr lang="en-US" dirty="0" err="1"/>
              <a:t>yabigenewe</a:t>
            </a:r>
            <a:r>
              <a:rPr lang="en-US" dirty="0"/>
              <a:t> </a:t>
            </a:r>
          </a:p>
          <a:p>
            <a:pPr lvl="1"/>
            <a:r>
              <a:rPr lang="en-US" dirty="0"/>
              <a:t>Mu </a:t>
            </a:r>
            <a:r>
              <a:rPr lang="en-US" dirty="0" err="1"/>
              <a:t>gihe</a:t>
            </a:r>
            <a:r>
              <a:rPr lang="en-US" dirty="0"/>
              <a:t> </a:t>
            </a:r>
            <a:r>
              <a:rPr lang="en-US" dirty="0" err="1"/>
              <a:t>amakinga</a:t>
            </a:r>
            <a:r>
              <a:rPr lang="en-US" dirty="0"/>
              <a:t> </a:t>
            </a:r>
            <a:r>
              <a:rPr lang="en-US" dirty="0" err="1"/>
              <a:t>y’ikigo</a:t>
            </a:r>
            <a:r>
              <a:rPr lang="en-US" dirty="0"/>
              <a:t> FWM </a:t>
            </a:r>
            <a:r>
              <a:rPr lang="en-US" dirty="0" err="1"/>
              <a:t>ari</a:t>
            </a:r>
            <a:r>
              <a:rPr lang="en-US" dirty="0"/>
              <a:t> </a:t>
            </a:r>
            <a:r>
              <a:rPr lang="en-US" dirty="0" err="1"/>
              <a:t>manini</a:t>
            </a:r>
            <a:r>
              <a:rPr lang="en-US" dirty="0"/>
              <a:t>/</a:t>
            </a:r>
            <a:r>
              <a:rPr lang="en-US" dirty="0" err="1"/>
              <a:t>mato</a:t>
            </a:r>
            <a:r>
              <a:rPr lang="en-US" dirty="0"/>
              <a:t> cane </a:t>
            </a:r>
          </a:p>
          <a:p>
            <a:pPr lvl="1"/>
            <a:r>
              <a:rPr lang="en-US" dirty="0"/>
              <a:t>Mu </a:t>
            </a:r>
            <a:r>
              <a:rPr lang="en-US" dirty="0" err="1"/>
              <a:t>gihe</a:t>
            </a:r>
            <a:r>
              <a:rPr lang="en-US" dirty="0"/>
              <a:t> </a:t>
            </a:r>
            <a:r>
              <a:rPr lang="en-US" dirty="0" err="1"/>
              <a:t>adashobora</a:t>
            </a:r>
            <a:r>
              <a:rPr lang="en-US" dirty="0"/>
              <a:t> </a:t>
            </a:r>
            <a:r>
              <a:rPr lang="en-US" dirty="0" err="1"/>
              <a:t>kunywana</a:t>
            </a:r>
            <a:r>
              <a:rPr lang="en-US" dirty="0"/>
              <a:t> </a:t>
            </a:r>
            <a:r>
              <a:rPr lang="en-US" dirty="0" err="1"/>
              <a:t>n’imibiri</a:t>
            </a:r>
            <a:r>
              <a:rPr lang="en-US" dirty="0"/>
              <a:t> </a:t>
            </a:r>
            <a:r>
              <a:rPr lang="en-US" dirty="0" err="1"/>
              <a:t>yabo</a:t>
            </a:r>
            <a:endParaRPr lang="en-US" dirty="0"/>
          </a:p>
          <a:p>
            <a:pPr lvl="1"/>
            <a:r>
              <a:rPr lang="en-US" dirty="0" err="1"/>
              <a:t>Adashobora</a:t>
            </a:r>
            <a:r>
              <a:rPr lang="en-US" dirty="0"/>
              <a:t> </a:t>
            </a:r>
            <a:r>
              <a:rPr lang="en-US" dirty="0" err="1"/>
              <a:t>kwisanzura</a:t>
            </a:r>
            <a:r>
              <a:rPr lang="en-US" dirty="0"/>
              <a:t> </a:t>
            </a:r>
            <a:r>
              <a:rPr lang="en-US" dirty="0" err="1"/>
              <a:t>neza</a:t>
            </a:r>
            <a:r>
              <a:rPr lang="en-US" dirty="0"/>
              <a:t> </a:t>
            </a:r>
            <a:r>
              <a:rPr lang="en-US" dirty="0" err="1"/>
              <a:t>ku</a:t>
            </a:r>
            <a:r>
              <a:rPr lang="en-US" dirty="0"/>
              <a:t> </a:t>
            </a:r>
            <a:r>
              <a:rPr lang="en-US" dirty="0" err="1"/>
              <a:t>mutwe</a:t>
            </a:r>
            <a:r>
              <a:rPr lang="en-US" dirty="0"/>
              <a:t> </a:t>
            </a:r>
            <a:r>
              <a:rPr lang="en-US" dirty="0" err="1"/>
              <a:t>wiwe</a:t>
            </a:r>
            <a:endParaRPr lang="en-US" dirty="0"/>
          </a:p>
          <a:p>
            <a:pPr lvl="1"/>
            <a:r>
              <a:rPr lang="en-US" dirty="0"/>
              <a:t>Iyo </a:t>
            </a:r>
            <a:r>
              <a:rPr lang="en-US" dirty="0" err="1"/>
              <a:t>akeneye</a:t>
            </a:r>
            <a:r>
              <a:rPr lang="en-US" dirty="0"/>
              <a:t> </a:t>
            </a:r>
            <a:r>
              <a:rPr lang="en-US" dirty="0" err="1"/>
              <a:t>imfashanyo</a:t>
            </a:r>
            <a:r>
              <a:rPr lang="en-US" dirty="0"/>
              <a:t> </a:t>
            </a:r>
            <a:r>
              <a:rPr lang="en-US" dirty="0" err="1"/>
              <a:t>yindi</a:t>
            </a:r>
            <a:r>
              <a:rPr lang="en-US" dirty="0"/>
              <a:t> </a:t>
            </a:r>
            <a:r>
              <a:rPr lang="en-US" dirty="0" err="1"/>
              <a:t>canke</a:t>
            </a:r>
            <a:r>
              <a:rPr lang="en-US" dirty="0"/>
              <a:t> </a:t>
            </a:r>
            <a:r>
              <a:rPr lang="en-US" dirty="0" err="1"/>
              <a:t>ikindi</a:t>
            </a:r>
            <a:r>
              <a:rPr lang="en-US" dirty="0"/>
              <a:t> </a:t>
            </a:r>
            <a:r>
              <a:rPr lang="en-US" dirty="0" err="1"/>
              <a:t>kintu</a:t>
            </a:r>
            <a:r>
              <a:rPr lang="en-US" dirty="0"/>
              <a:t> </a:t>
            </a:r>
          </a:p>
          <a:p>
            <a:pPr marL="457200" lvl="1" indent="0">
              <a:buNone/>
            </a:pPr>
            <a:r>
              <a:rPr lang="en-US" dirty="0"/>
              <a:t>           </a:t>
            </a:r>
            <a:r>
              <a:rPr lang="en-US" dirty="0" err="1"/>
              <a:t>comufasha</a:t>
            </a:r>
            <a:r>
              <a:rPr lang="en-US" dirty="0"/>
              <a:t> </a:t>
            </a:r>
            <a:r>
              <a:rPr lang="en-US" dirty="0" err="1"/>
              <a:t>kwiyunguruza</a:t>
            </a:r>
            <a:r>
              <a:rPr lang="en-US" dirty="0"/>
              <a:t>. </a:t>
            </a:r>
            <a:endParaRPr lang="en-US" dirty="0">
              <a:solidFill>
                <a:schemeClr val="accent3"/>
              </a:solidFill>
            </a:endParaRPr>
          </a:p>
          <a:p>
            <a:endParaRPr lang="en-US" dirty="0">
              <a:solidFill>
                <a:schemeClr val="tx2"/>
              </a:solidFill>
            </a:endParaRPr>
          </a:p>
        </p:txBody>
      </p:sp>
      <p:pic>
        <p:nvPicPr>
          <p:cNvPr id="4" name="Picture 3">
            <a:extLst>
              <a:ext uri="{FF2B5EF4-FFF2-40B4-BE49-F238E27FC236}">
                <a16:creationId xmlns:a16="http://schemas.microsoft.com/office/drawing/2014/main" id="{7F731602-F682-4C83-B273-58DA42B61EAF}"/>
              </a:ext>
            </a:extLst>
          </p:cNvPr>
          <p:cNvPicPr>
            <a:picLocks noChangeAspect="1"/>
          </p:cNvPicPr>
          <p:nvPr/>
        </p:nvPicPr>
        <p:blipFill>
          <a:blip r:embed="rId5"/>
          <a:stretch>
            <a:fillRect/>
          </a:stretch>
        </p:blipFill>
        <p:spPr>
          <a:xfrm>
            <a:off x="9212046" y="2258675"/>
            <a:ext cx="2747569" cy="3491751"/>
          </a:xfrm>
          <a:prstGeom prst="rect">
            <a:avLst/>
          </a:prstGeom>
          <a:ln w="127000" cap="sq">
            <a:solidFill>
              <a:schemeClr val="tx2"/>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val="741396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t>Kuriteranya</a:t>
            </a:r>
            <a:r>
              <a:rPr lang="en-US" dirty="0"/>
              <a:t> </a:t>
            </a:r>
          </a:p>
        </p:txBody>
      </p:sp>
      <p:sp>
        <p:nvSpPr>
          <p:cNvPr id="7" name="Content Placeholder 2">
            <a:extLst>
              <a:ext uri="{FF2B5EF4-FFF2-40B4-BE49-F238E27FC236}">
                <a16:creationId xmlns:a16="http://schemas.microsoft.com/office/drawing/2014/main" id="{9EE4F9CC-A3B1-AC4C-BB9F-F5ECCEDAD000}"/>
              </a:ext>
            </a:extLst>
          </p:cNvPr>
          <p:cNvSpPr>
            <a:spLocks noGrp="1"/>
          </p:cNvSpPr>
          <p:nvPr>
            <p:ph idx="1"/>
          </p:nvPr>
        </p:nvSpPr>
        <p:spPr>
          <a:xfrm>
            <a:off x="962410" y="1297858"/>
            <a:ext cx="10515600" cy="3145822"/>
          </a:xfrm>
        </p:spPr>
        <p:txBody>
          <a:bodyPr>
            <a:normAutofit fontScale="92500"/>
          </a:bodyPr>
          <a:lstStyle/>
          <a:p>
            <a:r>
              <a:rPr lang="en-US" dirty="0" err="1"/>
              <a:t>Uburyo</a:t>
            </a:r>
            <a:r>
              <a:rPr lang="en-US" dirty="0"/>
              <a:t> </a:t>
            </a:r>
            <a:r>
              <a:rPr lang="en-US" dirty="0" err="1"/>
              <a:t>bworoshe</a:t>
            </a:r>
            <a:r>
              <a:rPr lang="en-US" dirty="0"/>
              <a:t> </a:t>
            </a:r>
            <a:r>
              <a:rPr lang="en-US" dirty="0" err="1"/>
              <a:t>bwo</a:t>
            </a:r>
            <a:r>
              <a:rPr lang="en-US" dirty="0"/>
              <a:t> </a:t>
            </a:r>
            <a:r>
              <a:rPr lang="en-US" dirty="0" err="1"/>
              <a:t>guteranya</a:t>
            </a:r>
            <a:r>
              <a:rPr lang="en-US" dirty="0"/>
              <a:t> </a:t>
            </a:r>
            <a:r>
              <a:rPr lang="en-US" dirty="0" err="1"/>
              <a:t>amakinga</a:t>
            </a:r>
            <a:r>
              <a:rPr lang="en-US" dirty="0"/>
              <a:t> </a:t>
            </a:r>
            <a:r>
              <a:rPr lang="en-US" dirty="0" err="1"/>
              <a:t>y’ikigo</a:t>
            </a:r>
            <a:r>
              <a:rPr lang="en-US" dirty="0"/>
              <a:t> ca FWM</a:t>
            </a:r>
          </a:p>
          <a:p>
            <a:pPr lvl="1"/>
            <a:r>
              <a:rPr lang="en-US" dirty="0" err="1"/>
              <a:t>Igifata</a:t>
            </a:r>
            <a:r>
              <a:rPr lang="en-US" dirty="0"/>
              <a:t> </a:t>
            </a:r>
            <a:r>
              <a:rPr lang="en-US" dirty="0" err="1"/>
              <a:t>ibija</a:t>
            </a:r>
            <a:r>
              <a:rPr lang="en-US" dirty="0"/>
              <a:t> </a:t>
            </a:r>
            <a:r>
              <a:rPr lang="en-US" dirty="0" err="1"/>
              <a:t>kw’ikinga</a:t>
            </a:r>
            <a:r>
              <a:rPr lang="en-US" dirty="0"/>
              <a:t> </a:t>
            </a:r>
            <a:r>
              <a:rPr lang="en-US" dirty="0" err="1"/>
              <a:t>vyose</a:t>
            </a:r>
            <a:r>
              <a:rPr lang="en-US" dirty="0"/>
              <a:t> (</a:t>
            </a:r>
            <a:r>
              <a:rPr lang="en-US" dirty="0" err="1"/>
              <a:t>karakasi</a:t>
            </a:r>
            <a:r>
              <a:rPr lang="en-US" dirty="0"/>
              <a:t>)</a:t>
            </a:r>
          </a:p>
          <a:p>
            <a:pPr lvl="1"/>
            <a:r>
              <a:rPr lang="en-US" dirty="0" err="1"/>
              <a:t>Aho</a:t>
            </a:r>
            <a:r>
              <a:rPr lang="en-US" dirty="0"/>
              <a:t> </a:t>
            </a:r>
            <a:r>
              <a:rPr lang="en-US" dirty="0" err="1"/>
              <a:t>kwicara</a:t>
            </a:r>
            <a:r>
              <a:rPr lang="en-US" dirty="0"/>
              <a:t> </a:t>
            </a:r>
            <a:r>
              <a:rPr lang="en-US" dirty="0" err="1"/>
              <a:t>hafise</a:t>
            </a:r>
            <a:r>
              <a:rPr lang="en-US" dirty="0"/>
              <a:t> aka </a:t>
            </a:r>
            <a:r>
              <a:rPr lang="en-US" dirty="0" err="1"/>
              <a:t>matera</a:t>
            </a:r>
            <a:r>
              <a:rPr lang="en-US" dirty="0"/>
              <a:t>.</a:t>
            </a:r>
          </a:p>
          <a:p>
            <a:pPr lvl="1"/>
            <a:r>
              <a:rPr lang="en-US" dirty="0" err="1"/>
              <a:t>Aho</a:t>
            </a:r>
            <a:r>
              <a:rPr lang="en-US" dirty="0"/>
              <a:t> </a:t>
            </a:r>
            <a:r>
              <a:rPr lang="en-US" dirty="0" err="1"/>
              <a:t>kwegamira</a:t>
            </a:r>
            <a:endParaRPr lang="en-US" dirty="0"/>
          </a:p>
          <a:p>
            <a:pPr lvl="1"/>
            <a:r>
              <a:rPr lang="en-US" dirty="0" err="1"/>
              <a:t>Amapine</a:t>
            </a:r>
            <a:r>
              <a:rPr lang="en-US" dirty="0"/>
              <a:t> </a:t>
            </a:r>
            <a:r>
              <a:rPr lang="en-US" dirty="0" err="1"/>
              <a:t>yose</a:t>
            </a:r>
            <a:endParaRPr lang="en-US" dirty="0"/>
          </a:p>
          <a:p>
            <a:pPr lvl="1"/>
            <a:r>
              <a:rPr lang="en-US" dirty="0" err="1"/>
              <a:t>Amafire</a:t>
            </a:r>
            <a:endParaRPr lang="en-US" dirty="0"/>
          </a:p>
          <a:p>
            <a:pPr lvl="1"/>
            <a:r>
              <a:rPr lang="en-US" dirty="0" err="1"/>
              <a:t>Umugozi</a:t>
            </a:r>
            <a:r>
              <a:rPr lang="en-US" dirty="0"/>
              <a:t> </a:t>
            </a:r>
            <a:r>
              <a:rPr lang="en-US" dirty="0" err="1"/>
              <a:t>w’umutekano</a:t>
            </a:r>
            <a:r>
              <a:rPr lang="en-US" dirty="0"/>
              <a:t> </a:t>
            </a:r>
            <a:r>
              <a:rPr lang="en-US" dirty="0" err="1"/>
              <a:t>w’uwutwara</a:t>
            </a:r>
            <a:r>
              <a:rPr lang="en-US" dirty="0"/>
              <a:t>, </a:t>
            </a:r>
            <a:r>
              <a:rPr lang="en-US" dirty="0" err="1"/>
              <a:t>uruhande</a:t>
            </a:r>
            <a:endParaRPr lang="en-US" dirty="0"/>
          </a:p>
          <a:p>
            <a:pPr marL="457200" lvl="1" indent="0">
              <a:buNone/>
            </a:pPr>
            <a:r>
              <a:rPr lang="en-US" dirty="0"/>
              <a:t>       </a:t>
            </a:r>
            <a:r>
              <a:rPr lang="en-US" dirty="0" err="1"/>
              <a:t>rujamwo</a:t>
            </a:r>
            <a:r>
              <a:rPr lang="en-US" dirty="0"/>
              <a:t> </a:t>
            </a:r>
            <a:r>
              <a:rPr lang="en-US" dirty="0" err="1"/>
              <a:t>amaguru</a:t>
            </a:r>
            <a:r>
              <a:rPr lang="en-US" dirty="0"/>
              <a:t>, </a:t>
            </a:r>
            <a:r>
              <a:rPr lang="en-US" dirty="0" err="1"/>
              <a:t>n’ibindi</a:t>
            </a:r>
            <a:r>
              <a:rPr lang="en-US" dirty="0"/>
              <a:t>..</a:t>
            </a:r>
          </a:p>
          <a:p>
            <a:pPr marL="457200" lvl="1" indent="0">
              <a:buNone/>
            </a:pPr>
            <a:endParaRPr lang="en-US" dirty="0"/>
          </a:p>
          <a:p>
            <a:pPr lvl="1"/>
            <a:endParaRPr lang="en-US" dirty="0"/>
          </a:p>
          <a:p>
            <a:pPr marL="1371600" lvl="3" indent="0">
              <a:buNone/>
            </a:pPr>
            <a:endParaRPr lang="en-US" dirty="0"/>
          </a:p>
        </p:txBody>
      </p:sp>
      <p:pic>
        <p:nvPicPr>
          <p:cNvPr id="4" name="Picture 3">
            <a:extLst>
              <a:ext uri="{FF2B5EF4-FFF2-40B4-BE49-F238E27FC236}">
                <a16:creationId xmlns:a16="http://schemas.microsoft.com/office/drawing/2014/main" id="{58D156DF-0A7B-3A4D-8128-0FF720F52FAA}"/>
              </a:ext>
            </a:extLst>
          </p:cNvPr>
          <p:cNvPicPr>
            <a:picLocks noChangeAspect="1"/>
          </p:cNvPicPr>
          <p:nvPr/>
        </p:nvPicPr>
        <p:blipFill rotWithShape="1">
          <a:blip r:embed="rId5"/>
          <a:srcRect l="13333" t="4279" r="16208" b="3082"/>
          <a:stretch/>
        </p:blipFill>
        <p:spPr>
          <a:xfrm rot="5400000">
            <a:off x="7690125" y="1953653"/>
            <a:ext cx="3814375" cy="3761395"/>
          </a:xfrm>
          <a:prstGeom prst="ellipse">
            <a:avLst/>
          </a:prstGeom>
          <a:ln w="130175"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2306085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9369" y="3774980"/>
            <a:ext cx="10699679" cy="1397285"/>
          </a:xfrm>
        </p:spPr>
        <p:txBody>
          <a:bodyPr/>
          <a:lstStyle/>
          <a:p>
            <a:r>
              <a:rPr lang="en-US" dirty="0"/>
              <a:t>Assembly Resources  </a:t>
            </a:r>
          </a:p>
        </p:txBody>
      </p:sp>
      <p:sp>
        <p:nvSpPr>
          <p:cNvPr id="9" name="Oval 8">
            <a:hlinkClick r:id="rId5"/>
            <a:extLst>
              <a:ext uri="{FF2B5EF4-FFF2-40B4-BE49-F238E27FC236}">
                <a16:creationId xmlns:a16="http://schemas.microsoft.com/office/drawing/2014/main" id="{D8D3F863-5993-D346-B249-AB10CA2B72BF}"/>
              </a:ext>
            </a:extLst>
          </p:cNvPr>
          <p:cNvSpPr/>
          <p:nvPr/>
        </p:nvSpPr>
        <p:spPr>
          <a:xfrm>
            <a:off x="5404814" y="1133723"/>
            <a:ext cx="1965960" cy="1591360"/>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2"/>
                </a:solidFill>
              </a:rPr>
              <a:t>GEN_1</a:t>
            </a:r>
          </a:p>
        </p:txBody>
      </p:sp>
      <p:sp>
        <p:nvSpPr>
          <p:cNvPr id="10" name="Oval 9">
            <a:hlinkClick r:id="rId6"/>
            <a:extLst>
              <a:ext uri="{FF2B5EF4-FFF2-40B4-BE49-F238E27FC236}">
                <a16:creationId xmlns:a16="http://schemas.microsoft.com/office/drawing/2014/main" id="{EB913F81-91B6-3746-8E00-369523BDCEB0}"/>
              </a:ext>
            </a:extLst>
          </p:cNvPr>
          <p:cNvSpPr/>
          <p:nvPr/>
        </p:nvSpPr>
        <p:spPr>
          <a:xfrm>
            <a:off x="3078147" y="1133723"/>
            <a:ext cx="1965960" cy="159136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GEN_2</a:t>
            </a:r>
          </a:p>
        </p:txBody>
      </p:sp>
      <p:sp>
        <p:nvSpPr>
          <p:cNvPr id="11" name="Oval 10">
            <a:hlinkClick r:id="rId7"/>
            <a:extLst>
              <a:ext uri="{FF2B5EF4-FFF2-40B4-BE49-F238E27FC236}">
                <a16:creationId xmlns:a16="http://schemas.microsoft.com/office/drawing/2014/main" id="{CFFEA8F4-3297-9C49-BD7E-BCDBEDA8F6B8}"/>
              </a:ext>
            </a:extLst>
          </p:cNvPr>
          <p:cNvSpPr/>
          <p:nvPr/>
        </p:nvSpPr>
        <p:spPr>
          <a:xfrm>
            <a:off x="751481" y="1133723"/>
            <a:ext cx="1965960" cy="1591360"/>
          </a:xfrm>
          <a:prstGeom prst="ellipse">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GEN_3</a:t>
            </a:r>
          </a:p>
        </p:txBody>
      </p:sp>
      <p:pic>
        <p:nvPicPr>
          <p:cNvPr id="12" name="Picture 11">
            <a:hlinkClick r:id="rId8"/>
            <a:extLst>
              <a:ext uri="{FF2B5EF4-FFF2-40B4-BE49-F238E27FC236}">
                <a16:creationId xmlns:a16="http://schemas.microsoft.com/office/drawing/2014/main" id="{EBF32818-39FC-BD46-87D2-C74C4A0FC2A7}"/>
              </a:ext>
            </a:extLst>
          </p:cNvPr>
          <p:cNvPicPr>
            <a:picLocks noChangeAspect="1"/>
          </p:cNvPicPr>
          <p:nvPr/>
        </p:nvPicPr>
        <p:blipFill rotWithShape="1">
          <a:blip r:embed="rId9">
            <a:extLst>
              <a:ext uri="{28A0092B-C50C-407E-A947-70E740481C1C}">
                <a14:useLocalDpi xmlns:a14="http://schemas.microsoft.com/office/drawing/2010/main" val="0"/>
              </a:ext>
            </a:extLst>
          </a:blip>
          <a:srcRect l="853" t="10975" r="1739" b="6341"/>
          <a:stretch/>
        </p:blipFill>
        <p:spPr>
          <a:xfrm>
            <a:off x="0" y="2725083"/>
            <a:ext cx="7529209" cy="4260716"/>
          </a:xfrm>
          <a:prstGeom prst="rect">
            <a:avLst/>
          </a:prstGeom>
        </p:spPr>
      </p:pic>
      <p:sp>
        <p:nvSpPr>
          <p:cNvPr id="13" name="Oval 12">
            <a:hlinkClick r:id="rId10"/>
            <a:extLst>
              <a:ext uri="{FF2B5EF4-FFF2-40B4-BE49-F238E27FC236}">
                <a16:creationId xmlns:a16="http://schemas.microsoft.com/office/drawing/2014/main" id="{0CF1F667-2F60-9A41-9FB6-843DB7C20731}"/>
              </a:ext>
            </a:extLst>
          </p:cNvPr>
          <p:cNvSpPr/>
          <p:nvPr/>
        </p:nvSpPr>
        <p:spPr>
          <a:xfrm>
            <a:off x="7731481" y="136699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6"/>
            <a:extLst>
              <a:ext uri="{FF2B5EF4-FFF2-40B4-BE49-F238E27FC236}">
                <a16:creationId xmlns:a16="http://schemas.microsoft.com/office/drawing/2014/main" id="{38A97B3A-6020-2842-96CF-720D7BC51309}"/>
              </a:ext>
            </a:extLst>
          </p:cNvPr>
          <p:cNvSpPr/>
          <p:nvPr/>
        </p:nvSpPr>
        <p:spPr>
          <a:xfrm>
            <a:off x="7776048" y="2350325"/>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hlinkClick r:id="rId11"/>
            <a:extLst>
              <a:ext uri="{FF2B5EF4-FFF2-40B4-BE49-F238E27FC236}">
                <a16:creationId xmlns:a16="http://schemas.microsoft.com/office/drawing/2014/main" id="{7BCA2BB1-58DE-FF4A-B415-E593F04FA190}"/>
              </a:ext>
            </a:extLst>
          </p:cNvPr>
          <p:cNvSpPr/>
          <p:nvPr/>
        </p:nvSpPr>
        <p:spPr>
          <a:xfrm>
            <a:off x="7842227" y="3268650"/>
            <a:ext cx="623454" cy="554182"/>
          </a:xfrm>
          <a:prstGeom prst="ellipse">
            <a:avLst/>
          </a:prstGeom>
          <a:solidFill>
            <a:srgbClr val="23B1A8"/>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4223E97B-5E05-2E42-9E93-F9516EC46E11}"/>
              </a:ext>
            </a:extLst>
          </p:cNvPr>
          <p:cNvSpPr>
            <a:spLocks noGrp="1"/>
          </p:cNvSpPr>
          <p:nvPr>
            <p:ph idx="1"/>
          </p:nvPr>
        </p:nvSpPr>
        <p:spPr>
          <a:xfrm>
            <a:off x="8444068" y="1453021"/>
            <a:ext cx="3516456" cy="4643918"/>
          </a:xfrm>
        </p:spPr>
        <p:txBody>
          <a:bodyPr>
            <a:normAutofit fontScale="92500"/>
          </a:bodyPr>
          <a:lstStyle/>
          <a:p>
            <a:pPr marL="457200" indent="-457200">
              <a:buFont typeface="Wingdings" panose="05000000000000000000" pitchFamily="2" charset="2"/>
              <a:buChar char="§"/>
            </a:pPr>
            <a:r>
              <a:rPr lang="en-US" dirty="0" err="1">
                <a:solidFill>
                  <a:schemeClr val="tx2"/>
                </a:solidFill>
              </a:rPr>
              <a:t>Kugira</a:t>
            </a:r>
            <a:r>
              <a:rPr lang="en-US" dirty="0">
                <a:solidFill>
                  <a:schemeClr val="tx2"/>
                </a:solidFill>
              </a:rPr>
              <a:t> </a:t>
            </a:r>
            <a:r>
              <a:rPr lang="en-US" dirty="0" err="1">
                <a:solidFill>
                  <a:schemeClr val="tx2"/>
                </a:solidFill>
              </a:rPr>
              <a:t>ipfundo</a:t>
            </a:r>
            <a:endParaRPr lang="en-US" dirty="0">
              <a:solidFill>
                <a:schemeClr val="tx2"/>
              </a:solidFill>
            </a:endParaRPr>
          </a:p>
          <a:p>
            <a:endParaRPr lang="en-US" dirty="0">
              <a:solidFill>
                <a:schemeClr val="tx2"/>
              </a:solidFill>
            </a:endParaRPr>
          </a:p>
          <a:p>
            <a:pPr marL="457200" indent="-457200">
              <a:buFont typeface="Wingdings" panose="05000000000000000000" pitchFamily="2" charset="2"/>
              <a:buChar char="§"/>
            </a:pPr>
            <a:r>
              <a:rPr lang="en-US" dirty="0" err="1">
                <a:solidFill>
                  <a:schemeClr val="tx2"/>
                </a:solidFill>
              </a:rPr>
              <a:t>Gufatanya</a:t>
            </a:r>
            <a:r>
              <a:rPr lang="en-US" dirty="0">
                <a:solidFill>
                  <a:schemeClr val="tx2"/>
                </a:solidFill>
              </a:rPr>
              <a:t> </a:t>
            </a:r>
            <a:r>
              <a:rPr lang="en-US" dirty="0" err="1">
                <a:solidFill>
                  <a:schemeClr val="tx2"/>
                </a:solidFill>
              </a:rPr>
              <a:t>kimwe</a:t>
            </a:r>
            <a:r>
              <a:rPr lang="en-US" dirty="0">
                <a:solidFill>
                  <a:schemeClr val="tx2"/>
                </a:solidFill>
              </a:rPr>
              <a:t> </a:t>
            </a:r>
            <a:r>
              <a:rPr lang="en-US" dirty="0" err="1">
                <a:solidFill>
                  <a:schemeClr val="tx2"/>
                </a:solidFill>
              </a:rPr>
              <a:t>kimwe</a:t>
            </a:r>
            <a:endParaRPr lang="en-US" dirty="0">
              <a:solidFill>
                <a:schemeClr val="tx2"/>
              </a:solidFill>
            </a:endParaRPr>
          </a:p>
          <a:p>
            <a:pPr marL="457200" indent="-457200">
              <a:buFont typeface="Wingdings" panose="05000000000000000000" pitchFamily="2" charset="2"/>
              <a:buChar char="§"/>
            </a:pPr>
            <a:r>
              <a:rPr lang="en-US" dirty="0" err="1">
                <a:solidFill>
                  <a:schemeClr val="tx2"/>
                </a:solidFill>
              </a:rPr>
              <a:t>Amapine</a:t>
            </a:r>
            <a:r>
              <a:rPr lang="en-US" dirty="0">
                <a:solidFill>
                  <a:schemeClr val="tx2"/>
                </a:solidFill>
              </a:rPr>
              <a:t> </a:t>
            </a:r>
            <a:r>
              <a:rPr lang="en-US" dirty="0" err="1">
                <a:solidFill>
                  <a:schemeClr val="tx2"/>
                </a:solidFill>
              </a:rPr>
              <a:t>ajamwo</a:t>
            </a:r>
            <a:r>
              <a:rPr lang="en-US" dirty="0">
                <a:solidFill>
                  <a:schemeClr val="tx2"/>
                </a:solidFill>
              </a:rPr>
              <a:t> </a:t>
            </a:r>
            <a:r>
              <a:rPr lang="en-US" dirty="0" err="1">
                <a:solidFill>
                  <a:schemeClr val="tx2"/>
                </a:solidFill>
              </a:rPr>
              <a:t>impwemu</a:t>
            </a:r>
            <a:endParaRPr lang="en-US" dirty="0">
              <a:solidFill>
                <a:schemeClr val="tx2"/>
              </a:solidFill>
            </a:endParaRPr>
          </a:p>
          <a:p>
            <a:pPr marL="457200" indent="-457200">
              <a:buFont typeface="Wingdings" panose="05000000000000000000" pitchFamily="2" charset="2"/>
              <a:buChar char="§"/>
            </a:pPr>
            <a:r>
              <a:rPr lang="en-US" dirty="0" err="1">
                <a:solidFill>
                  <a:schemeClr val="tx2"/>
                </a:solidFill>
              </a:rPr>
              <a:t>Ibikenerwa</a:t>
            </a:r>
            <a:r>
              <a:rPr lang="en-US" dirty="0">
                <a:solidFill>
                  <a:schemeClr val="tx2"/>
                </a:solidFill>
              </a:rPr>
              <a:t> mu </a:t>
            </a:r>
            <a:r>
              <a:rPr lang="en-US" dirty="0" err="1">
                <a:solidFill>
                  <a:schemeClr val="tx2"/>
                </a:solidFill>
              </a:rPr>
              <a:t>kugufasha</a:t>
            </a:r>
            <a:r>
              <a:rPr lang="en-US" dirty="0">
                <a:solidFill>
                  <a:schemeClr val="tx2"/>
                </a:solidFill>
              </a:rPr>
              <a:t> </a:t>
            </a:r>
            <a:r>
              <a:rPr lang="en-US" dirty="0" err="1">
                <a:solidFill>
                  <a:schemeClr val="tx2"/>
                </a:solidFill>
              </a:rPr>
              <a:t>guteranya</a:t>
            </a:r>
            <a:r>
              <a:rPr lang="en-US" dirty="0">
                <a:solidFill>
                  <a:schemeClr val="tx2"/>
                </a:solidFill>
              </a:rPr>
              <a:t> </a:t>
            </a:r>
            <a:r>
              <a:rPr lang="en-US" dirty="0" err="1">
                <a:solidFill>
                  <a:schemeClr val="tx2"/>
                </a:solidFill>
              </a:rPr>
              <a:t>n’ukugumya</a:t>
            </a:r>
            <a:r>
              <a:rPr lang="en-US" dirty="0">
                <a:solidFill>
                  <a:schemeClr val="tx2"/>
                </a:solidFill>
              </a:rPr>
              <a:t> </a:t>
            </a:r>
            <a:r>
              <a:rPr lang="en-US" dirty="0" err="1">
                <a:solidFill>
                  <a:schemeClr val="tx2"/>
                </a:solidFill>
              </a:rPr>
              <a:t>neza</a:t>
            </a:r>
            <a:endParaRPr lang="en-US" dirty="0">
              <a:solidFill>
                <a:schemeClr val="tx2"/>
              </a:solidFill>
            </a:endParaRPr>
          </a:p>
          <a:p>
            <a:endParaRPr lang="en-US" dirty="0">
              <a:solidFill>
                <a:schemeClr val="tx2"/>
              </a:solidFill>
            </a:endParaRPr>
          </a:p>
        </p:txBody>
      </p:sp>
      <p:sp>
        <p:nvSpPr>
          <p:cNvPr id="18" name="Oval 17">
            <a:hlinkClick r:id="rId12" action="ppaction://hlinkfile"/>
            <a:extLst>
              <a:ext uri="{FF2B5EF4-FFF2-40B4-BE49-F238E27FC236}">
                <a16:creationId xmlns:a16="http://schemas.microsoft.com/office/drawing/2014/main" id="{3F47E381-2051-1E4B-8FED-AFE3C77BB481}"/>
              </a:ext>
            </a:extLst>
          </p:cNvPr>
          <p:cNvSpPr/>
          <p:nvPr/>
        </p:nvSpPr>
        <p:spPr>
          <a:xfrm>
            <a:off x="7820614" y="4190231"/>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C8720ECC-F238-284B-8973-2406EB2C5237}"/>
              </a:ext>
            </a:extLst>
          </p:cNvPr>
          <p:cNvSpPr txBox="1">
            <a:spLocks/>
          </p:cNvSpPr>
          <p:nvPr/>
        </p:nvSpPr>
        <p:spPr>
          <a:xfrm>
            <a:off x="1187520" y="0"/>
            <a:ext cx="10699679" cy="13972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bg1"/>
                </a:solidFill>
                <a:latin typeface="Gotham-Medium" charset="0"/>
                <a:ea typeface="Gotham-Medium" charset="0"/>
                <a:cs typeface="Gotham-Medium" charset="0"/>
              </a:defRPr>
            </a:lvl1pPr>
          </a:lstStyle>
          <a:p>
            <a:r>
              <a:rPr lang="en-US" dirty="0" err="1"/>
              <a:t>Ivyo</a:t>
            </a:r>
            <a:r>
              <a:rPr lang="en-US" dirty="0"/>
              <a:t> </a:t>
            </a:r>
            <a:r>
              <a:rPr lang="en-US" dirty="0" err="1"/>
              <a:t>gufatanya</a:t>
            </a:r>
            <a:r>
              <a:rPr lang="en-US" dirty="0"/>
              <a:t> </a:t>
            </a:r>
          </a:p>
        </p:txBody>
      </p:sp>
    </p:spTree>
    <p:custDataLst>
      <p:tags r:id="rId1"/>
    </p:custDataLst>
    <p:extLst>
      <p:ext uri="{BB962C8B-B14F-4D97-AF65-F5344CB8AC3E}">
        <p14:creationId xmlns:p14="http://schemas.microsoft.com/office/powerpoint/2010/main" val="2681123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Gufatanya</a:t>
            </a:r>
            <a:r>
              <a:rPr lang="en-US" dirty="0"/>
              <a:t> </a:t>
            </a:r>
            <a:r>
              <a:rPr lang="en-US" dirty="0" err="1"/>
              <a:t>neza</a:t>
            </a:r>
            <a:endParaRPr lang="en-US" dirty="0"/>
          </a:p>
        </p:txBody>
      </p:sp>
      <p:sp>
        <p:nvSpPr>
          <p:cNvPr id="3" name="Content Placeholder 2"/>
          <p:cNvSpPr>
            <a:spLocks noGrp="1"/>
          </p:cNvSpPr>
          <p:nvPr>
            <p:ph idx="1"/>
          </p:nvPr>
        </p:nvSpPr>
        <p:spPr>
          <a:xfrm>
            <a:off x="1021265" y="1341865"/>
            <a:ext cx="4119236" cy="5512130"/>
          </a:xfrm>
        </p:spPr>
        <p:txBody>
          <a:bodyPr>
            <a:noAutofit/>
          </a:bodyPr>
          <a:lstStyle/>
          <a:p>
            <a:r>
              <a:rPr lang="en-US" dirty="0">
                <a:solidFill>
                  <a:schemeClr val="tx2"/>
                </a:solidFill>
              </a:rPr>
              <a:t>GEN_2 </a:t>
            </a:r>
            <a:r>
              <a:rPr lang="en-US" dirty="0" err="1">
                <a:solidFill>
                  <a:schemeClr val="tx2"/>
                </a:solidFill>
              </a:rPr>
              <a:t>Uburebure</a:t>
            </a:r>
            <a:r>
              <a:rPr lang="en-US" dirty="0">
                <a:solidFill>
                  <a:schemeClr val="tx2"/>
                </a:solidFill>
              </a:rPr>
              <a:t> </a:t>
            </a:r>
            <a:r>
              <a:rPr lang="en-US" dirty="0" err="1">
                <a:solidFill>
                  <a:schemeClr val="tx2"/>
                </a:solidFill>
              </a:rPr>
              <a:t>bw’aho</a:t>
            </a:r>
            <a:r>
              <a:rPr lang="en-US" dirty="0">
                <a:solidFill>
                  <a:schemeClr val="tx2"/>
                </a:solidFill>
              </a:rPr>
              <a:t> </a:t>
            </a:r>
            <a:r>
              <a:rPr lang="en-US" dirty="0" err="1">
                <a:solidFill>
                  <a:schemeClr val="tx2"/>
                </a:solidFill>
              </a:rPr>
              <a:t>kwicarako</a:t>
            </a:r>
            <a:endParaRPr lang="en-US" dirty="0">
              <a:solidFill>
                <a:schemeClr val="tx2"/>
              </a:solidFill>
            </a:endParaRPr>
          </a:p>
          <a:p>
            <a:r>
              <a:rPr lang="en-US" sz="1800" dirty="0">
                <a:solidFill>
                  <a:schemeClr val="tx2"/>
                </a:solidFill>
              </a:rPr>
              <a:t>   </a:t>
            </a:r>
            <a:r>
              <a:rPr lang="en-US" sz="1800" dirty="0" err="1">
                <a:solidFill>
                  <a:schemeClr val="tx2"/>
                </a:solidFill>
              </a:rPr>
              <a:t>Hagufi</a:t>
            </a:r>
            <a:r>
              <a:rPr lang="en-US" sz="1800" dirty="0">
                <a:solidFill>
                  <a:schemeClr val="tx2"/>
                </a:solidFill>
              </a:rPr>
              <a:t>           </a:t>
            </a:r>
            <a:r>
              <a:rPr lang="en-US" sz="1800" dirty="0" err="1">
                <a:solidFill>
                  <a:schemeClr val="tx2"/>
                </a:solidFill>
              </a:rPr>
              <a:t>Habayabaye</a:t>
            </a:r>
            <a:r>
              <a:rPr lang="en-US" sz="1800" dirty="0">
                <a:solidFill>
                  <a:schemeClr val="tx2"/>
                </a:solidFill>
              </a:rPr>
              <a:t>         </a:t>
            </a:r>
            <a:r>
              <a:rPr lang="en-US" sz="1800" dirty="0" err="1">
                <a:solidFill>
                  <a:schemeClr val="tx2"/>
                </a:solidFill>
              </a:rPr>
              <a:t>Harehare</a:t>
            </a:r>
            <a:endParaRPr lang="en-US" sz="1800" dirty="0">
              <a:solidFill>
                <a:schemeClr val="tx2"/>
              </a:solidFill>
            </a:endParaRPr>
          </a:p>
          <a:p>
            <a:endParaRPr lang="en-US" sz="1000" dirty="0">
              <a:solidFill>
                <a:schemeClr val="tx2"/>
              </a:solidFill>
            </a:endParaRPr>
          </a:p>
          <a:p>
            <a:r>
              <a:rPr lang="en-US" dirty="0">
                <a:solidFill>
                  <a:schemeClr val="tx2"/>
                </a:solidFill>
              </a:rPr>
              <a:t>GEN_3 </a:t>
            </a:r>
            <a:r>
              <a:rPr lang="en-US" dirty="0" err="1">
                <a:solidFill>
                  <a:schemeClr val="tx2"/>
                </a:solidFill>
              </a:rPr>
              <a:t>Uburebure</a:t>
            </a:r>
            <a:r>
              <a:rPr lang="en-US" dirty="0">
                <a:solidFill>
                  <a:schemeClr val="tx2"/>
                </a:solidFill>
              </a:rPr>
              <a:t> </a:t>
            </a:r>
            <a:r>
              <a:rPr lang="en-US" dirty="0" err="1">
                <a:solidFill>
                  <a:schemeClr val="tx2"/>
                </a:solidFill>
              </a:rPr>
              <a:t>bw’aho</a:t>
            </a:r>
            <a:r>
              <a:rPr lang="en-US" dirty="0">
                <a:solidFill>
                  <a:schemeClr val="tx2"/>
                </a:solidFill>
              </a:rPr>
              <a:t> </a:t>
            </a:r>
            <a:r>
              <a:rPr lang="en-US" dirty="0" err="1">
                <a:solidFill>
                  <a:schemeClr val="tx2"/>
                </a:solidFill>
              </a:rPr>
              <a:t>kwicarako</a:t>
            </a:r>
            <a:endParaRPr lang="en-US" dirty="0">
              <a:solidFill>
                <a:schemeClr val="tx2"/>
              </a:solidFill>
            </a:endParaRPr>
          </a:p>
          <a:p>
            <a:endParaRPr lang="en-US" sz="1000" dirty="0">
              <a:solidFill>
                <a:schemeClr val="tx2"/>
              </a:solidFill>
            </a:endParaRPr>
          </a:p>
          <a:p>
            <a:endParaRPr lang="en-US" sz="1000" dirty="0">
              <a:solidFill>
                <a:schemeClr val="tx2"/>
              </a:solidFill>
            </a:endParaRPr>
          </a:p>
          <a:p>
            <a:r>
              <a:rPr lang="en-US" dirty="0">
                <a:solidFill>
                  <a:schemeClr val="tx2"/>
                </a:solidFill>
              </a:rPr>
              <a:t>GEN_2 </a:t>
            </a:r>
            <a:r>
              <a:rPr lang="en-US" dirty="0" err="1">
                <a:solidFill>
                  <a:schemeClr val="tx2"/>
                </a:solidFill>
              </a:rPr>
              <a:t>Aho</a:t>
            </a:r>
            <a:r>
              <a:rPr lang="en-US" dirty="0">
                <a:solidFill>
                  <a:schemeClr val="tx2"/>
                </a:solidFill>
              </a:rPr>
              <a:t> </a:t>
            </a:r>
            <a:r>
              <a:rPr lang="en-US" dirty="0" err="1">
                <a:solidFill>
                  <a:schemeClr val="tx2"/>
                </a:solidFill>
              </a:rPr>
              <a:t>kwegamira</a:t>
            </a:r>
            <a:endParaRPr lang="en-US" dirty="0">
              <a:solidFill>
                <a:schemeClr val="tx2"/>
              </a:solidFill>
            </a:endParaRPr>
          </a:p>
          <a:p>
            <a:endParaRPr lang="en-US" sz="1000" dirty="0">
              <a:solidFill>
                <a:schemeClr val="tx2"/>
              </a:solidFill>
            </a:endParaRPr>
          </a:p>
          <a:p>
            <a:endParaRPr lang="en-US" sz="1000" dirty="0">
              <a:solidFill>
                <a:schemeClr val="tx2"/>
              </a:solidFill>
            </a:endParaRPr>
          </a:p>
          <a:p>
            <a:r>
              <a:rPr lang="en-US" dirty="0">
                <a:solidFill>
                  <a:schemeClr val="tx2"/>
                </a:solidFill>
              </a:rPr>
              <a:t>GEN_3 </a:t>
            </a:r>
            <a:r>
              <a:rPr lang="en-US" dirty="0" err="1">
                <a:solidFill>
                  <a:schemeClr val="tx2"/>
                </a:solidFill>
              </a:rPr>
              <a:t>Aho</a:t>
            </a:r>
            <a:r>
              <a:rPr lang="en-US" dirty="0">
                <a:solidFill>
                  <a:schemeClr val="tx2"/>
                </a:solidFill>
              </a:rPr>
              <a:t> </a:t>
            </a:r>
            <a:r>
              <a:rPr lang="en-US" dirty="0" err="1">
                <a:solidFill>
                  <a:schemeClr val="tx2"/>
                </a:solidFill>
              </a:rPr>
              <a:t>kwegamira</a:t>
            </a:r>
            <a:endParaRPr lang="en-US" dirty="0">
              <a:solidFill>
                <a:schemeClr val="tx2"/>
              </a:solidFill>
            </a:endParaRPr>
          </a:p>
          <a:p>
            <a:endParaRPr lang="en-US" dirty="0">
              <a:solidFill>
                <a:schemeClr val="tx2"/>
              </a:solidFill>
            </a:endParaRPr>
          </a:p>
        </p:txBody>
      </p:sp>
      <p:sp>
        <p:nvSpPr>
          <p:cNvPr id="9" name="Content Placeholder 2">
            <a:extLst>
              <a:ext uri="{FF2B5EF4-FFF2-40B4-BE49-F238E27FC236}">
                <a16:creationId xmlns:a16="http://schemas.microsoft.com/office/drawing/2014/main" id="{6CDAC280-E6E2-254C-BDAD-0F815322414D}"/>
              </a:ext>
            </a:extLst>
          </p:cNvPr>
          <p:cNvSpPr txBox="1">
            <a:spLocks/>
          </p:cNvSpPr>
          <p:nvPr/>
        </p:nvSpPr>
        <p:spPr>
          <a:xfrm>
            <a:off x="8573385" y="1301671"/>
            <a:ext cx="3854370" cy="5460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b="0" i="0" kern="1200">
                <a:solidFill>
                  <a:schemeClr val="tx1"/>
                </a:solidFill>
                <a:latin typeface="Gotham-Medium" charset="0"/>
                <a:ea typeface="Gotham-Medium" charset="0"/>
                <a:cs typeface="Gotham-Medium" charset="0"/>
              </a:defRPr>
            </a:lvl1pPr>
            <a:lvl2pPr marL="685800" indent="-228600" algn="l" defTabSz="914400" rtl="0" eaLnBrk="1" latinLnBrk="0" hangingPunct="1">
              <a:lnSpc>
                <a:spcPct val="90000"/>
              </a:lnSpc>
              <a:spcBef>
                <a:spcPts val="500"/>
              </a:spcBef>
              <a:buFont typeface="Arial"/>
              <a:buChar char="•"/>
              <a:defRPr sz="2400" b="0" i="0" kern="1200">
                <a:solidFill>
                  <a:schemeClr val="accent3"/>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2"/>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3"/>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a:solidFill>
                  <a:schemeClr val="tx2"/>
                </a:solidFill>
              </a:rPr>
              <a:t>Ahaja</a:t>
            </a:r>
            <a:r>
              <a:rPr lang="en-US" dirty="0">
                <a:solidFill>
                  <a:schemeClr val="tx2"/>
                </a:solidFill>
              </a:rPr>
              <a:t> </a:t>
            </a:r>
            <a:r>
              <a:rPr lang="en-US" dirty="0" err="1">
                <a:solidFill>
                  <a:schemeClr val="tx2"/>
                </a:solidFill>
              </a:rPr>
              <a:t>amaguru</a:t>
            </a:r>
            <a:r>
              <a:rPr lang="en-US" dirty="0">
                <a:solidFill>
                  <a:schemeClr val="tx2"/>
                </a:solidFill>
              </a:rPr>
              <a:t> </a:t>
            </a:r>
          </a:p>
          <a:p>
            <a:endParaRPr lang="en-US" sz="1000" dirty="0">
              <a:solidFill>
                <a:schemeClr val="tx2"/>
              </a:solidFill>
            </a:endParaRPr>
          </a:p>
          <a:p>
            <a:endParaRPr lang="en-US" sz="1000" dirty="0">
              <a:solidFill>
                <a:schemeClr val="tx2"/>
              </a:solidFill>
            </a:endParaRPr>
          </a:p>
          <a:p>
            <a:r>
              <a:rPr lang="en-US" dirty="0" err="1">
                <a:solidFill>
                  <a:schemeClr val="tx2"/>
                </a:solidFill>
              </a:rPr>
              <a:t>Gucurika</a:t>
            </a:r>
            <a:r>
              <a:rPr lang="en-US" dirty="0">
                <a:solidFill>
                  <a:schemeClr val="tx2"/>
                </a:solidFill>
              </a:rPr>
              <a:t> </a:t>
            </a:r>
            <a:r>
              <a:rPr lang="en-US" dirty="0" err="1">
                <a:solidFill>
                  <a:schemeClr val="tx2"/>
                </a:solidFill>
              </a:rPr>
              <a:t>ugasuzuma</a:t>
            </a:r>
            <a:r>
              <a:rPr lang="en-US" dirty="0">
                <a:solidFill>
                  <a:schemeClr val="tx2"/>
                </a:solidFill>
              </a:rPr>
              <a:t> </a:t>
            </a:r>
            <a:r>
              <a:rPr lang="en-US" dirty="0" err="1">
                <a:solidFill>
                  <a:schemeClr val="tx2"/>
                </a:solidFill>
              </a:rPr>
              <a:t>ahaja</a:t>
            </a:r>
            <a:r>
              <a:rPr lang="en-US" dirty="0">
                <a:solidFill>
                  <a:schemeClr val="tx2"/>
                </a:solidFill>
              </a:rPr>
              <a:t> </a:t>
            </a:r>
            <a:r>
              <a:rPr lang="en-US" dirty="0" err="1">
                <a:solidFill>
                  <a:schemeClr val="tx2"/>
                </a:solidFill>
              </a:rPr>
              <a:t>amaguru</a:t>
            </a:r>
            <a:endParaRPr lang="en-US" dirty="0">
              <a:solidFill>
                <a:schemeClr val="tx2"/>
              </a:solidFill>
            </a:endParaRPr>
          </a:p>
          <a:p>
            <a:endParaRPr lang="en-US" sz="1000" dirty="0">
              <a:solidFill>
                <a:schemeClr val="tx2"/>
              </a:solidFill>
            </a:endParaRPr>
          </a:p>
          <a:p>
            <a:r>
              <a:rPr lang="en-US" dirty="0" err="1">
                <a:solidFill>
                  <a:schemeClr val="tx2"/>
                </a:solidFill>
              </a:rPr>
              <a:t>Amaja</a:t>
            </a:r>
            <a:r>
              <a:rPr lang="en-US" dirty="0">
                <a:solidFill>
                  <a:schemeClr val="tx2"/>
                </a:solidFill>
              </a:rPr>
              <a:t>: </a:t>
            </a:r>
            <a:r>
              <a:rPr lang="en-US" dirty="0" err="1">
                <a:solidFill>
                  <a:schemeClr val="tx2"/>
                </a:solidFill>
              </a:rPr>
              <a:t>hejuru</a:t>
            </a:r>
            <a:r>
              <a:rPr lang="en-US" dirty="0">
                <a:solidFill>
                  <a:schemeClr val="tx2"/>
                </a:solidFill>
              </a:rPr>
              <a:t>/</a:t>
            </a:r>
            <a:r>
              <a:rPr lang="en-US" dirty="0" err="1">
                <a:solidFill>
                  <a:schemeClr val="tx2"/>
                </a:solidFill>
              </a:rPr>
              <a:t>hasi</a:t>
            </a:r>
            <a:endParaRPr lang="en-US" dirty="0">
              <a:solidFill>
                <a:schemeClr val="tx2"/>
              </a:solidFill>
            </a:endParaRPr>
          </a:p>
          <a:p>
            <a:endParaRPr lang="en-US" sz="1000" dirty="0">
              <a:solidFill>
                <a:schemeClr val="tx2"/>
              </a:solidFill>
            </a:endParaRPr>
          </a:p>
          <a:p>
            <a:r>
              <a:rPr lang="en-US" dirty="0" err="1">
                <a:solidFill>
                  <a:schemeClr val="tx2"/>
                </a:solidFill>
              </a:rPr>
              <a:t>Aho</a:t>
            </a:r>
            <a:r>
              <a:rPr lang="en-US" dirty="0">
                <a:solidFill>
                  <a:schemeClr val="tx2"/>
                </a:solidFill>
              </a:rPr>
              <a:t> </a:t>
            </a:r>
            <a:r>
              <a:rPr lang="en-US" dirty="0" err="1">
                <a:solidFill>
                  <a:schemeClr val="tx2"/>
                </a:solidFill>
              </a:rPr>
              <a:t>bafungira</a:t>
            </a:r>
            <a:r>
              <a:rPr lang="en-US" dirty="0">
                <a:solidFill>
                  <a:schemeClr val="tx2"/>
                </a:solidFill>
              </a:rPr>
              <a:t> </a:t>
            </a:r>
            <a:r>
              <a:rPr lang="en-US" dirty="0" err="1">
                <a:solidFill>
                  <a:schemeClr val="tx2"/>
                </a:solidFill>
              </a:rPr>
              <a:t>ikijako</a:t>
            </a:r>
            <a:r>
              <a:rPr lang="en-US" dirty="0">
                <a:solidFill>
                  <a:schemeClr val="tx2"/>
                </a:solidFill>
              </a:rPr>
              <a:t> </a:t>
            </a:r>
            <a:r>
              <a:rPr lang="en-US" dirty="0" err="1">
                <a:solidFill>
                  <a:schemeClr val="tx2"/>
                </a:solidFill>
              </a:rPr>
              <a:t>amaguru</a:t>
            </a:r>
            <a:endParaRPr lang="en-US" dirty="0">
              <a:solidFill>
                <a:schemeClr val="tx2"/>
              </a:solidFill>
            </a:endParaRPr>
          </a:p>
          <a:p>
            <a:endParaRPr lang="en-US" dirty="0">
              <a:solidFill>
                <a:schemeClr val="tx2"/>
              </a:solidFill>
            </a:endParaRPr>
          </a:p>
          <a:p>
            <a:r>
              <a:rPr lang="en-US" dirty="0" err="1">
                <a:solidFill>
                  <a:schemeClr val="tx2"/>
                </a:solidFill>
              </a:rPr>
              <a:t>Kuhahengeka</a:t>
            </a:r>
            <a:r>
              <a:rPr lang="en-US" dirty="0">
                <a:solidFill>
                  <a:schemeClr val="tx2"/>
                </a:solidFill>
              </a:rPr>
              <a:t> </a:t>
            </a:r>
            <a:r>
              <a:rPr lang="en-US" dirty="0" err="1">
                <a:solidFill>
                  <a:schemeClr val="tx2"/>
                </a:solidFill>
              </a:rPr>
              <a:t>neza</a:t>
            </a:r>
            <a:r>
              <a:rPr lang="en-US" dirty="0">
                <a:solidFill>
                  <a:schemeClr val="tx2"/>
                </a:solidFill>
              </a:rPr>
              <a:t>.</a:t>
            </a:r>
          </a:p>
          <a:p>
            <a:endParaRPr lang="en-US" dirty="0">
              <a:solidFill>
                <a:schemeClr val="tx2"/>
              </a:solidFill>
            </a:endParaRPr>
          </a:p>
        </p:txBody>
      </p:sp>
      <p:sp>
        <p:nvSpPr>
          <p:cNvPr id="11" name="Oval 10">
            <a:extLst>
              <a:ext uri="{FF2B5EF4-FFF2-40B4-BE49-F238E27FC236}">
                <a16:creationId xmlns:a16="http://schemas.microsoft.com/office/drawing/2014/main" id="{11FFAE12-7DC9-F84E-9EF6-DC9DE206ABD8}"/>
              </a:ext>
            </a:extLst>
          </p:cNvPr>
          <p:cNvSpPr/>
          <p:nvPr/>
        </p:nvSpPr>
        <p:spPr>
          <a:xfrm>
            <a:off x="363681" y="2458907"/>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83CDAC-9352-6D40-99FA-29BB4916C4F8}"/>
              </a:ext>
            </a:extLst>
          </p:cNvPr>
          <p:cNvSpPr/>
          <p:nvPr/>
        </p:nvSpPr>
        <p:spPr>
          <a:xfrm>
            <a:off x="363681" y="3497943"/>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44F4CD6-AD17-BE4B-8D60-B2AFB7D790B1}"/>
              </a:ext>
            </a:extLst>
          </p:cNvPr>
          <p:cNvSpPr/>
          <p:nvPr/>
        </p:nvSpPr>
        <p:spPr>
          <a:xfrm>
            <a:off x="373060" y="4538042"/>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hlinkClick r:id="rId5"/>
            <a:extLst>
              <a:ext uri="{FF2B5EF4-FFF2-40B4-BE49-F238E27FC236}">
                <a16:creationId xmlns:a16="http://schemas.microsoft.com/office/drawing/2014/main" id="{0032C99E-63ED-3E4E-80B1-9E937EC98E04}"/>
              </a:ext>
            </a:extLst>
          </p:cNvPr>
          <p:cNvSpPr/>
          <p:nvPr/>
        </p:nvSpPr>
        <p:spPr>
          <a:xfrm>
            <a:off x="7853583" y="1301671"/>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hlinkClick r:id="rId6"/>
            <a:extLst>
              <a:ext uri="{FF2B5EF4-FFF2-40B4-BE49-F238E27FC236}">
                <a16:creationId xmlns:a16="http://schemas.microsoft.com/office/drawing/2014/main" id="{52858E6F-3431-5C4A-B779-5AC6DFD1BEBE}"/>
              </a:ext>
            </a:extLst>
          </p:cNvPr>
          <p:cNvSpPr/>
          <p:nvPr/>
        </p:nvSpPr>
        <p:spPr>
          <a:xfrm>
            <a:off x="7853583" y="2286204"/>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EF505CD1-FDBF-BC4E-83CC-4EA510CFA665}"/>
              </a:ext>
            </a:extLst>
          </p:cNvPr>
          <p:cNvSpPr/>
          <p:nvPr/>
        </p:nvSpPr>
        <p:spPr>
          <a:xfrm>
            <a:off x="7853583" y="3308577"/>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6498E24-6383-428A-A040-C447969E6B55}"/>
              </a:ext>
            </a:extLst>
          </p:cNvPr>
          <p:cNvPicPr>
            <a:picLocks noChangeAspect="1"/>
          </p:cNvPicPr>
          <p:nvPr/>
        </p:nvPicPr>
        <p:blipFill>
          <a:blip r:embed="rId7"/>
          <a:stretch>
            <a:fillRect/>
          </a:stretch>
        </p:blipFill>
        <p:spPr>
          <a:xfrm>
            <a:off x="5531018" y="5190067"/>
            <a:ext cx="973580" cy="1397285"/>
          </a:xfrm>
          <a:prstGeom prst="rect">
            <a:avLst/>
          </a:prstGeom>
        </p:spPr>
      </p:pic>
      <p:pic>
        <p:nvPicPr>
          <p:cNvPr id="5" name="Picture 4">
            <a:extLst>
              <a:ext uri="{FF2B5EF4-FFF2-40B4-BE49-F238E27FC236}">
                <a16:creationId xmlns:a16="http://schemas.microsoft.com/office/drawing/2014/main" id="{73D2ACD9-9091-45FE-9621-A14185050CA4}"/>
              </a:ext>
            </a:extLst>
          </p:cNvPr>
          <p:cNvPicPr>
            <a:picLocks noChangeAspect="1"/>
          </p:cNvPicPr>
          <p:nvPr/>
        </p:nvPicPr>
        <p:blipFill>
          <a:blip r:embed="rId8"/>
          <a:stretch>
            <a:fillRect/>
          </a:stretch>
        </p:blipFill>
        <p:spPr>
          <a:xfrm>
            <a:off x="5535908" y="3728035"/>
            <a:ext cx="915668" cy="1397286"/>
          </a:xfrm>
          <a:prstGeom prst="rect">
            <a:avLst/>
          </a:prstGeom>
        </p:spPr>
      </p:pic>
      <p:pic>
        <p:nvPicPr>
          <p:cNvPr id="6" name="Picture 5">
            <a:extLst>
              <a:ext uri="{FF2B5EF4-FFF2-40B4-BE49-F238E27FC236}">
                <a16:creationId xmlns:a16="http://schemas.microsoft.com/office/drawing/2014/main" id="{939BB7C0-15FE-4066-9053-FE8DAEE29B14}"/>
              </a:ext>
            </a:extLst>
          </p:cNvPr>
          <p:cNvPicPr>
            <a:picLocks noChangeAspect="1"/>
          </p:cNvPicPr>
          <p:nvPr/>
        </p:nvPicPr>
        <p:blipFill>
          <a:blip r:embed="rId9"/>
          <a:stretch>
            <a:fillRect/>
          </a:stretch>
        </p:blipFill>
        <p:spPr>
          <a:xfrm>
            <a:off x="5531018" y="1061622"/>
            <a:ext cx="915594" cy="1397285"/>
          </a:xfrm>
          <a:prstGeom prst="rect">
            <a:avLst/>
          </a:prstGeom>
        </p:spPr>
      </p:pic>
      <p:pic>
        <p:nvPicPr>
          <p:cNvPr id="4" name="Picture 3">
            <a:extLst>
              <a:ext uri="{FF2B5EF4-FFF2-40B4-BE49-F238E27FC236}">
                <a16:creationId xmlns:a16="http://schemas.microsoft.com/office/drawing/2014/main" id="{54883780-E594-4E7A-9DAB-BBEC97D135EB}"/>
              </a:ext>
            </a:extLst>
          </p:cNvPr>
          <p:cNvPicPr>
            <a:picLocks noChangeAspect="1"/>
          </p:cNvPicPr>
          <p:nvPr/>
        </p:nvPicPr>
        <p:blipFill>
          <a:blip r:embed="rId10"/>
          <a:stretch>
            <a:fillRect/>
          </a:stretch>
        </p:blipFill>
        <p:spPr>
          <a:xfrm>
            <a:off x="5531018" y="2391771"/>
            <a:ext cx="925447" cy="1397285"/>
          </a:xfrm>
          <a:prstGeom prst="rect">
            <a:avLst/>
          </a:prstGeom>
        </p:spPr>
      </p:pic>
      <p:sp>
        <p:nvSpPr>
          <p:cNvPr id="18" name="Oval 17">
            <a:extLst>
              <a:ext uri="{FF2B5EF4-FFF2-40B4-BE49-F238E27FC236}">
                <a16:creationId xmlns:a16="http://schemas.microsoft.com/office/drawing/2014/main" id="{8E6B6DE2-9731-4A09-89A5-D0B8B0B23624}"/>
              </a:ext>
            </a:extLst>
          </p:cNvPr>
          <p:cNvSpPr/>
          <p:nvPr/>
        </p:nvSpPr>
        <p:spPr>
          <a:xfrm>
            <a:off x="373060" y="1301671"/>
            <a:ext cx="623454" cy="554182"/>
          </a:xfrm>
          <a:prstGeom prst="ellipse">
            <a:avLst/>
          </a:prstGeom>
          <a:solidFill>
            <a:srgbClr val="4A3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hlinkClick r:id="rId11"/>
            <a:extLst>
              <a:ext uri="{FF2B5EF4-FFF2-40B4-BE49-F238E27FC236}">
                <a16:creationId xmlns:a16="http://schemas.microsoft.com/office/drawing/2014/main" id="{C0243225-155D-4DD0-9DD8-5826FFF19F6A}"/>
              </a:ext>
            </a:extLst>
          </p:cNvPr>
          <p:cNvSpPr/>
          <p:nvPr/>
        </p:nvSpPr>
        <p:spPr>
          <a:xfrm>
            <a:off x="7901757" y="4330950"/>
            <a:ext cx="623454" cy="554182"/>
          </a:xfrm>
          <a:prstGeom prst="ellipse">
            <a:avLst/>
          </a:prstGeom>
          <a:solidFill>
            <a:srgbClr val="4A3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Stop">
            <a:hlinkClick r:id="rId12"/>
            <a:extLst>
              <a:ext uri="{FF2B5EF4-FFF2-40B4-BE49-F238E27FC236}">
                <a16:creationId xmlns:a16="http://schemas.microsoft.com/office/drawing/2014/main" id="{9436E972-C22A-4583-B650-835D52AA31D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0267" y="2075839"/>
            <a:ext cx="277091" cy="277091"/>
          </a:xfrm>
          <a:prstGeom prst="rect">
            <a:avLst/>
          </a:prstGeom>
        </p:spPr>
      </p:pic>
      <p:pic>
        <p:nvPicPr>
          <p:cNvPr id="22" name="Graphic 21" descr="Stop">
            <a:hlinkClick r:id="rId15"/>
            <a:extLst>
              <a:ext uri="{FF2B5EF4-FFF2-40B4-BE49-F238E27FC236}">
                <a16:creationId xmlns:a16="http://schemas.microsoft.com/office/drawing/2014/main" id="{C94968FF-D1EF-46E2-8B20-B09B0292E51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56511" y="2039264"/>
            <a:ext cx="277091" cy="277091"/>
          </a:xfrm>
          <a:prstGeom prst="rect">
            <a:avLst/>
          </a:prstGeom>
        </p:spPr>
      </p:pic>
      <p:pic>
        <p:nvPicPr>
          <p:cNvPr id="23" name="Graphic 22" descr="Stop">
            <a:hlinkClick r:id="rId16"/>
            <a:extLst>
              <a:ext uri="{FF2B5EF4-FFF2-40B4-BE49-F238E27FC236}">
                <a16:creationId xmlns:a16="http://schemas.microsoft.com/office/drawing/2014/main" id="{BD177A0A-7DFB-46D2-8CD9-2959970FB2C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19898" y="2053221"/>
            <a:ext cx="277091" cy="277091"/>
          </a:xfrm>
          <a:prstGeom prst="rect">
            <a:avLst/>
          </a:prstGeom>
        </p:spPr>
      </p:pic>
      <p:sp>
        <p:nvSpPr>
          <p:cNvPr id="24" name="Oval 23">
            <a:hlinkClick r:id="rId17"/>
            <a:extLst>
              <a:ext uri="{FF2B5EF4-FFF2-40B4-BE49-F238E27FC236}">
                <a16:creationId xmlns:a16="http://schemas.microsoft.com/office/drawing/2014/main" id="{BE2F016B-84BA-E543-9FE5-04F29F78210F}"/>
              </a:ext>
            </a:extLst>
          </p:cNvPr>
          <p:cNvSpPr/>
          <p:nvPr/>
        </p:nvSpPr>
        <p:spPr>
          <a:xfrm>
            <a:off x="7853583" y="5369492"/>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85587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8E6B-AB66-0C41-830B-E3648A5E2F65}"/>
              </a:ext>
            </a:extLst>
          </p:cNvPr>
          <p:cNvSpPr>
            <a:spLocks noGrp="1"/>
          </p:cNvSpPr>
          <p:nvPr>
            <p:ph type="title"/>
          </p:nvPr>
        </p:nvSpPr>
        <p:spPr/>
        <p:txBody>
          <a:bodyPr>
            <a:normAutofit/>
          </a:bodyPr>
          <a:lstStyle/>
          <a:p>
            <a:r>
              <a:rPr lang="en-US" sz="3200" dirty="0"/>
              <a:t>1.5 </a:t>
            </a:r>
            <a:r>
              <a:rPr lang="en-US" sz="3200" dirty="0" err="1"/>
              <a:t>Inyigisho</a:t>
            </a:r>
            <a:r>
              <a:rPr lang="en-US" sz="3200" dirty="0"/>
              <a:t> </a:t>
            </a:r>
            <a:r>
              <a:rPr lang="en-US" sz="3200" dirty="0" err="1"/>
              <a:t>z’abayikoresha</a:t>
            </a:r>
            <a:r>
              <a:rPr lang="en-US" sz="3200" dirty="0"/>
              <a:t> </a:t>
            </a:r>
          </a:p>
        </p:txBody>
      </p:sp>
    </p:spTree>
    <p:custDataLst>
      <p:tags r:id="rId1"/>
    </p:custDataLst>
    <p:extLst>
      <p:ext uri="{BB962C8B-B14F-4D97-AF65-F5344CB8AC3E}">
        <p14:creationId xmlns:p14="http://schemas.microsoft.com/office/powerpoint/2010/main" val="1214723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Agatabo</a:t>
            </a:r>
            <a:r>
              <a:rPr lang="en-US" dirty="0"/>
              <a:t> </a:t>
            </a:r>
            <a:r>
              <a:rPr lang="en-US" dirty="0" err="1"/>
              <a:t>k’ukwo</a:t>
            </a:r>
            <a:r>
              <a:rPr lang="en-US" dirty="0"/>
              <a:t> </a:t>
            </a:r>
            <a:r>
              <a:rPr lang="en-US" dirty="0" err="1"/>
              <a:t>bayikoresha</a:t>
            </a:r>
            <a:r>
              <a:rPr lang="en-US" dirty="0"/>
              <a:t> </a:t>
            </a:r>
          </a:p>
        </p:txBody>
      </p:sp>
      <p:sp>
        <p:nvSpPr>
          <p:cNvPr id="3" name="Content Placeholder 2"/>
          <p:cNvSpPr>
            <a:spLocks noGrp="1"/>
          </p:cNvSpPr>
          <p:nvPr>
            <p:ph idx="1"/>
          </p:nvPr>
        </p:nvSpPr>
        <p:spPr>
          <a:xfrm>
            <a:off x="1091593" y="1410938"/>
            <a:ext cx="5278595" cy="4643918"/>
          </a:xfrm>
        </p:spPr>
        <p:txBody>
          <a:bodyPr/>
          <a:lstStyle/>
          <a:p>
            <a:pPr>
              <a:lnSpc>
                <a:spcPct val="100000"/>
              </a:lnSpc>
            </a:pPr>
            <a:r>
              <a:rPr lang="en-US" dirty="0" err="1">
                <a:solidFill>
                  <a:schemeClr val="tx2"/>
                </a:solidFill>
              </a:rPr>
              <a:t>Gutanga</a:t>
            </a:r>
            <a:r>
              <a:rPr lang="en-US" dirty="0">
                <a:solidFill>
                  <a:schemeClr val="tx2"/>
                </a:solidFill>
              </a:rPr>
              <a:t> </a:t>
            </a:r>
            <a:r>
              <a:rPr lang="en-US" dirty="0" err="1">
                <a:solidFill>
                  <a:schemeClr val="tx2"/>
                </a:solidFill>
              </a:rPr>
              <a:t>agatabo</a:t>
            </a:r>
            <a:r>
              <a:rPr lang="en-US" dirty="0">
                <a:solidFill>
                  <a:schemeClr val="tx2"/>
                </a:solidFill>
              </a:rPr>
              <a:t> </a:t>
            </a:r>
            <a:r>
              <a:rPr lang="en-US" dirty="0" err="1">
                <a:solidFill>
                  <a:schemeClr val="tx2"/>
                </a:solidFill>
              </a:rPr>
              <a:t>k’ukwo</a:t>
            </a:r>
            <a:r>
              <a:rPr lang="en-US" dirty="0">
                <a:solidFill>
                  <a:schemeClr val="tx2"/>
                </a:solidFill>
              </a:rPr>
              <a:t> </a:t>
            </a:r>
            <a:r>
              <a:rPr lang="en-US" dirty="0" err="1">
                <a:solidFill>
                  <a:schemeClr val="tx2"/>
                </a:solidFill>
              </a:rPr>
              <a:t>bayikoresha</a:t>
            </a:r>
            <a:r>
              <a:rPr lang="en-US" dirty="0">
                <a:solidFill>
                  <a:schemeClr val="tx2"/>
                </a:solidFill>
              </a:rPr>
              <a:t> </a:t>
            </a:r>
          </a:p>
          <a:p>
            <a:pPr lvl="1">
              <a:lnSpc>
                <a:spcPct val="100000"/>
              </a:lnSpc>
            </a:pPr>
            <a:r>
              <a:rPr lang="en-US" dirty="0" err="1"/>
              <a:t>Kaba</a:t>
            </a:r>
            <a:r>
              <a:rPr lang="en-US" dirty="0"/>
              <a:t> </a:t>
            </a:r>
            <a:r>
              <a:rPr lang="en-US" dirty="0" err="1"/>
              <a:t>gatekeyemwo</a:t>
            </a:r>
            <a:endParaRPr lang="en-US" dirty="0"/>
          </a:p>
        </p:txBody>
      </p:sp>
      <p:pic>
        <p:nvPicPr>
          <p:cNvPr id="9" name="Picture 8" descr="A close up of a device&#10;&#10;Description automatically generated">
            <a:extLst>
              <a:ext uri="{FF2B5EF4-FFF2-40B4-BE49-F238E27FC236}">
                <a16:creationId xmlns:a16="http://schemas.microsoft.com/office/drawing/2014/main" id="{DED06E59-9733-AF43-9D46-036FCC6D207E}"/>
              </a:ext>
            </a:extLst>
          </p:cNvPr>
          <p:cNvPicPr>
            <a:picLocks noChangeAspect="1"/>
          </p:cNvPicPr>
          <p:nvPr/>
        </p:nvPicPr>
        <p:blipFill>
          <a:blip r:embed="rId5"/>
          <a:stretch>
            <a:fillRect/>
          </a:stretch>
        </p:blipFill>
        <p:spPr>
          <a:xfrm>
            <a:off x="6096000" y="1397285"/>
            <a:ext cx="3282899" cy="4540685"/>
          </a:xfrm>
          <a:prstGeom prst="rect">
            <a:avLst/>
          </a:prstGeom>
          <a:ln w="76200">
            <a:solidFill>
              <a:schemeClr val="tx2"/>
            </a:solidFill>
          </a:ln>
        </p:spPr>
      </p:pic>
    </p:spTree>
    <p:custDataLst>
      <p:tags r:id="rId1"/>
    </p:custDataLst>
    <p:extLst>
      <p:ext uri="{BB962C8B-B14F-4D97-AF65-F5344CB8AC3E}">
        <p14:creationId xmlns:p14="http://schemas.microsoft.com/office/powerpoint/2010/main" val="2694490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Imyimenyerezo</a:t>
            </a:r>
            <a:r>
              <a:rPr lang="en-US" dirty="0"/>
              <a:t> </a:t>
            </a:r>
            <a:r>
              <a:rPr lang="en-US" dirty="0" err="1"/>
              <a:t>n’inyigisho</a:t>
            </a:r>
            <a:r>
              <a:rPr lang="en-US" dirty="0"/>
              <a:t> </a:t>
            </a:r>
            <a:r>
              <a:rPr lang="en-US" dirty="0" err="1"/>
              <a:t>bigabanya</a:t>
            </a:r>
            <a:r>
              <a:rPr lang="en-US" dirty="0"/>
              <a:t> </a:t>
            </a:r>
            <a:r>
              <a:rPr lang="en-US" dirty="0" err="1"/>
              <a:t>ivyiyumviro</a:t>
            </a:r>
            <a:endParaRPr lang="en-US" dirty="0"/>
          </a:p>
        </p:txBody>
      </p:sp>
      <p:sp>
        <p:nvSpPr>
          <p:cNvPr id="3" name="Content Placeholder 2"/>
          <p:cNvSpPr>
            <a:spLocks noGrp="1"/>
          </p:cNvSpPr>
          <p:nvPr>
            <p:ph idx="1"/>
          </p:nvPr>
        </p:nvSpPr>
        <p:spPr>
          <a:xfrm>
            <a:off x="1091593" y="1410938"/>
            <a:ext cx="5278595" cy="4643918"/>
          </a:xfrm>
        </p:spPr>
        <p:txBody>
          <a:bodyPr/>
          <a:lstStyle/>
          <a:p>
            <a:pPr>
              <a:lnSpc>
                <a:spcPct val="100000"/>
              </a:lnSpc>
            </a:pPr>
            <a:r>
              <a:rPr lang="en-US" dirty="0">
                <a:solidFill>
                  <a:schemeClr val="tx2"/>
                </a:solidFill>
              </a:rPr>
              <a:t>4 </a:t>
            </a:r>
            <a:r>
              <a:rPr lang="en-US" dirty="0" err="1">
                <a:solidFill>
                  <a:schemeClr val="tx2"/>
                </a:solidFill>
              </a:rPr>
              <a:t>Imyimenyerezo</a:t>
            </a:r>
            <a:r>
              <a:rPr lang="en-US" dirty="0">
                <a:solidFill>
                  <a:schemeClr val="tx2"/>
                </a:solidFill>
              </a:rPr>
              <a:t> </a:t>
            </a:r>
          </a:p>
          <a:p>
            <a:pPr marL="457200" lvl="1" indent="0">
              <a:lnSpc>
                <a:spcPct val="100000"/>
              </a:lnSpc>
              <a:buNone/>
            </a:pPr>
            <a:r>
              <a:rPr lang="en-US" dirty="0" err="1"/>
              <a:t>Buri</a:t>
            </a:r>
            <a:r>
              <a:rPr lang="en-US" dirty="0"/>
              <a:t> </a:t>
            </a:r>
            <a:r>
              <a:rPr lang="en-US" dirty="0" err="1"/>
              <a:t>minota</a:t>
            </a:r>
            <a:r>
              <a:rPr lang="en-US" dirty="0"/>
              <a:t> 15, </a:t>
            </a:r>
            <a:r>
              <a:rPr lang="en-US" dirty="0" err="1"/>
              <a:t>gufata</a:t>
            </a:r>
            <a:r>
              <a:rPr lang="en-US" dirty="0"/>
              <a:t> </a:t>
            </a:r>
            <a:r>
              <a:rPr lang="en-US" dirty="0" err="1"/>
              <a:t>umunota</a:t>
            </a:r>
            <a:r>
              <a:rPr lang="en-US" dirty="0"/>
              <a:t> 1</a:t>
            </a:r>
          </a:p>
          <a:p>
            <a:pPr indent="-228600">
              <a:lnSpc>
                <a:spcPct val="100000"/>
              </a:lnSpc>
            </a:pPr>
            <a:r>
              <a:rPr lang="en-US" dirty="0" err="1">
                <a:solidFill>
                  <a:schemeClr val="tx2"/>
                </a:solidFill>
              </a:rPr>
              <a:t>Gusuzuma</a:t>
            </a:r>
            <a:r>
              <a:rPr lang="en-US" dirty="0">
                <a:solidFill>
                  <a:schemeClr val="tx2"/>
                </a:solidFill>
              </a:rPr>
              <a:t> </a:t>
            </a:r>
            <a:r>
              <a:rPr lang="en-US" dirty="0" err="1">
                <a:solidFill>
                  <a:schemeClr val="tx2"/>
                </a:solidFill>
              </a:rPr>
              <a:t>umubiri</a:t>
            </a:r>
            <a:r>
              <a:rPr lang="en-US" dirty="0">
                <a:solidFill>
                  <a:schemeClr val="tx2"/>
                </a:solidFill>
              </a:rPr>
              <a:t> </a:t>
            </a:r>
            <a:r>
              <a:rPr lang="en-US" dirty="0" err="1">
                <a:solidFill>
                  <a:schemeClr val="tx2"/>
                </a:solidFill>
              </a:rPr>
              <a:t>mw’ijoro</a:t>
            </a:r>
            <a:endParaRPr lang="en-US" dirty="0">
              <a:solidFill>
                <a:schemeClr val="tx2"/>
              </a:solidFill>
            </a:endParaRPr>
          </a:p>
          <a:p>
            <a:pPr indent="-228600">
              <a:lnSpc>
                <a:spcPct val="100000"/>
              </a:lnSpc>
            </a:pPr>
            <a:endParaRPr lang="en-US" dirty="0">
              <a:solidFill>
                <a:schemeClr val="tx2"/>
              </a:solidFill>
            </a:endParaRPr>
          </a:p>
          <a:p>
            <a:pPr>
              <a:lnSpc>
                <a:spcPct val="100000"/>
              </a:lnSpc>
            </a:pPr>
            <a:r>
              <a:rPr lang="en-US" dirty="0" err="1">
                <a:solidFill>
                  <a:schemeClr val="tx2"/>
                </a:solidFill>
              </a:rPr>
              <a:t>Kwongereza</a:t>
            </a:r>
            <a:r>
              <a:rPr lang="en-US" dirty="0">
                <a:solidFill>
                  <a:schemeClr val="tx2"/>
                </a:solidFill>
              </a:rPr>
              <a:t> </a:t>
            </a:r>
            <a:r>
              <a:rPr lang="en-US" dirty="0" err="1">
                <a:solidFill>
                  <a:schemeClr val="tx2"/>
                </a:solidFill>
              </a:rPr>
              <a:t>umwanya</a:t>
            </a:r>
            <a:r>
              <a:rPr lang="en-US" dirty="0">
                <a:solidFill>
                  <a:schemeClr val="tx2"/>
                </a:solidFill>
              </a:rPr>
              <a:t> wo </a:t>
            </a:r>
            <a:r>
              <a:rPr lang="en-US" dirty="0" err="1">
                <a:solidFill>
                  <a:schemeClr val="tx2"/>
                </a:solidFill>
              </a:rPr>
              <a:t>kwicara</a:t>
            </a:r>
            <a:r>
              <a:rPr lang="en-US" dirty="0">
                <a:solidFill>
                  <a:schemeClr val="tx2"/>
                </a:solidFill>
              </a:rPr>
              <a:t> </a:t>
            </a:r>
            <a:r>
              <a:rPr lang="en-US" dirty="0" err="1">
                <a:solidFill>
                  <a:schemeClr val="tx2"/>
                </a:solidFill>
              </a:rPr>
              <a:t>bukebuke</a:t>
            </a:r>
            <a:endParaRPr lang="en-US" dirty="0">
              <a:solidFill>
                <a:schemeClr val="tx2"/>
              </a:solidFill>
            </a:endParaRPr>
          </a:p>
          <a:p>
            <a:pPr>
              <a:lnSpc>
                <a:spcPct val="100000"/>
              </a:lnSpc>
            </a:pPr>
            <a:endParaRPr lang="en-US" dirty="0">
              <a:solidFill>
                <a:schemeClr val="tx2"/>
              </a:solidFill>
            </a:endParaRPr>
          </a:p>
          <a:p>
            <a:pPr>
              <a:lnSpc>
                <a:spcPct val="100000"/>
              </a:lnSpc>
            </a:pPr>
            <a:r>
              <a:rPr lang="en-US" dirty="0" err="1">
                <a:solidFill>
                  <a:schemeClr val="tx2"/>
                </a:solidFill>
              </a:rPr>
              <a:t>Kugororoka</a:t>
            </a:r>
            <a:r>
              <a:rPr lang="en-US" dirty="0">
                <a:solidFill>
                  <a:schemeClr val="tx2"/>
                </a:solidFill>
              </a:rPr>
              <a:t> </a:t>
            </a:r>
            <a:r>
              <a:rPr lang="en-US" dirty="0" err="1">
                <a:solidFill>
                  <a:schemeClr val="tx2"/>
                </a:solidFill>
              </a:rPr>
              <a:t>neza</a:t>
            </a:r>
            <a:endParaRPr lang="en-US" dirty="0">
              <a:solidFill>
                <a:schemeClr val="tx2"/>
              </a:solidFill>
            </a:endParaRPr>
          </a:p>
        </p:txBody>
      </p:sp>
      <p:pic>
        <p:nvPicPr>
          <p:cNvPr id="19" name="Picture 18" descr="A close up of a logo&#10;&#10;Description automatically generated">
            <a:hlinkClick r:id="rId5"/>
            <a:extLst>
              <a:ext uri="{FF2B5EF4-FFF2-40B4-BE49-F238E27FC236}">
                <a16:creationId xmlns:a16="http://schemas.microsoft.com/office/drawing/2014/main" id="{6E561167-ED37-9242-ABC6-5B479A655538}"/>
              </a:ext>
            </a:extLst>
          </p:cNvPr>
          <p:cNvPicPr>
            <a:picLocks noChangeAspect="1"/>
          </p:cNvPicPr>
          <p:nvPr/>
        </p:nvPicPr>
        <p:blipFill>
          <a:blip r:embed="rId6"/>
          <a:stretch>
            <a:fillRect/>
          </a:stretch>
        </p:blipFill>
        <p:spPr>
          <a:xfrm>
            <a:off x="6096000" y="1064944"/>
            <a:ext cx="5613400" cy="5308600"/>
          </a:xfrm>
          <a:prstGeom prst="rect">
            <a:avLst/>
          </a:prstGeom>
        </p:spPr>
      </p:pic>
      <p:sp>
        <p:nvSpPr>
          <p:cNvPr id="5" name="Oval 4">
            <a:hlinkClick r:id="rId5"/>
            <a:extLst>
              <a:ext uri="{FF2B5EF4-FFF2-40B4-BE49-F238E27FC236}">
                <a16:creationId xmlns:a16="http://schemas.microsoft.com/office/drawing/2014/main" id="{449A5B59-CEFD-DF4C-B703-9DD44A5A793F}"/>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BF92170-BBF7-574E-9C13-8F4348A34459}"/>
              </a:ext>
            </a:extLst>
          </p:cNvPr>
          <p:cNvSpPr/>
          <p:nvPr/>
        </p:nvSpPr>
        <p:spPr>
          <a:xfrm>
            <a:off x="370103" y="2687419"/>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AB2FC1C-9FA3-A043-8B69-058081735C3D}"/>
              </a:ext>
            </a:extLst>
          </p:cNvPr>
          <p:cNvSpPr/>
          <p:nvPr/>
        </p:nvSpPr>
        <p:spPr>
          <a:xfrm>
            <a:off x="370103" y="385988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B1A0E68-0B7F-4D4B-AE56-FA3C0CF710D0}"/>
              </a:ext>
            </a:extLst>
          </p:cNvPr>
          <p:cNvSpPr/>
          <p:nvPr/>
        </p:nvSpPr>
        <p:spPr>
          <a:xfrm>
            <a:off x="370103" y="4906534"/>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45474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Kuvako</a:t>
            </a:r>
            <a:r>
              <a:rPr lang="en-US" dirty="0"/>
              <a:t> </a:t>
            </a:r>
            <a:r>
              <a:rPr lang="en-US" dirty="0" err="1"/>
              <a:t>kw’ikinga</a:t>
            </a:r>
            <a:endParaRPr lang="en-US" dirty="0"/>
          </a:p>
        </p:txBody>
      </p:sp>
      <p:sp>
        <p:nvSpPr>
          <p:cNvPr id="3" name="Content Placeholder 2"/>
          <p:cNvSpPr>
            <a:spLocks noGrp="1"/>
          </p:cNvSpPr>
          <p:nvPr>
            <p:ph idx="1"/>
          </p:nvPr>
        </p:nvSpPr>
        <p:spPr>
          <a:xfrm>
            <a:off x="1187520" y="1397286"/>
            <a:ext cx="5245938" cy="4643918"/>
          </a:xfrm>
        </p:spPr>
        <p:txBody>
          <a:bodyPr>
            <a:normAutofit/>
          </a:bodyPr>
          <a:lstStyle/>
          <a:p>
            <a:r>
              <a:rPr lang="en-US" dirty="0" err="1">
                <a:solidFill>
                  <a:schemeClr val="tx2"/>
                </a:solidFill>
              </a:rPr>
              <a:t>Atawugufashije</a:t>
            </a:r>
            <a:endParaRPr lang="en-US" dirty="0">
              <a:solidFill>
                <a:schemeClr val="tx2"/>
              </a:solidFill>
            </a:endParaRPr>
          </a:p>
          <a:p>
            <a:endParaRPr lang="en-US" dirty="0">
              <a:solidFill>
                <a:schemeClr val="tx2"/>
              </a:solidFill>
            </a:endParaRPr>
          </a:p>
          <a:p>
            <a:r>
              <a:rPr lang="en-US" dirty="0" err="1">
                <a:solidFill>
                  <a:schemeClr val="tx2"/>
                </a:solidFill>
              </a:rPr>
              <a:t>Ufashijwe</a:t>
            </a:r>
            <a:r>
              <a:rPr lang="en-US" dirty="0">
                <a:solidFill>
                  <a:schemeClr val="tx2"/>
                </a:solidFill>
              </a:rPr>
              <a:t> </a:t>
            </a:r>
            <a:r>
              <a:rPr lang="en-US" dirty="0" err="1">
                <a:solidFill>
                  <a:schemeClr val="tx2"/>
                </a:solidFill>
              </a:rPr>
              <a:t>n’umuntu</a:t>
            </a:r>
            <a:r>
              <a:rPr lang="en-US" dirty="0">
                <a:solidFill>
                  <a:schemeClr val="tx2"/>
                </a:solidFill>
              </a:rPr>
              <a:t> 1</a:t>
            </a:r>
          </a:p>
          <a:p>
            <a:endParaRPr lang="en-US" dirty="0">
              <a:solidFill>
                <a:schemeClr val="tx2"/>
              </a:solidFill>
            </a:endParaRPr>
          </a:p>
          <a:p>
            <a:r>
              <a:rPr lang="en-US" dirty="0" err="1">
                <a:solidFill>
                  <a:schemeClr val="tx2"/>
                </a:solidFill>
              </a:rPr>
              <a:t>Ufashijwe</a:t>
            </a:r>
            <a:r>
              <a:rPr lang="en-US" dirty="0">
                <a:solidFill>
                  <a:schemeClr val="tx2"/>
                </a:solidFill>
              </a:rPr>
              <a:t> </a:t>
            </a:r>
            <a:r>
              <a:rPr lang="en-US" dirty="0" err="1">
                <a:solidFill>
                  <a:schemeClr val="tx2"/>
                </a:solidFill>
              </a:rPr>
              <a:t>n’abantu</a:t>
            </a:r>
            <a:r>
              <a:rPr lang="en-US" dirty="0">
                <a:solidFill>
                  <a:schemeClr val="tx2"/>
                </a:solidFill>
              </a:rPr>
              <a:t> 2</a:t>
            </a:r>
          </a:p>
          <a:p>
            <a:endParaRPr lang="en-US" dirty="0">
              <a:solidFill>
                <a:schemeClr val="tx2"/>
              </a:solidFill>
            </a:endParaRPr>
          </a:p>
          <a:p>
            <a:r>
              <a:rPr lang="en-US" dirty="0" err="1">
                <a:solidFill>
                  <a:schemeClr val="tx2"/>
                </a:solidFill>
              </a:rPr>
              <a:t>Imyimenyerezo</a:t>
            </a:r>
            <a:r>
              <a:rPr lang="en-US" dirty="0">
                <a:solidFill>
                  <a:schemeClr val="tx2"/>
                </a:solidFill>
              </a:rPr>
              <a:t> </a:t>
            </a:r>
            <a:r>
              <a:rPr lang="en-US" dirty="0" err="1">
                <a:solidFill>
                  <a:schemeClr val="tx2"/>
                </a:solidFill>
              </a:rPr>
              <a:t>yo</a:t>
            </a:r>
            <a:r>
              <a:rPr lang="en-US" dirty="0">
                <a:solidFill>
                  <a:schemeClr val="tx2"/>
                </a:solidFill>
              </a:rPr>
              <a:t> </a:t>
            </a:r>
            <a:r>
              <a:rPr lang="en-US" dirty="0" err="1">
                <a:solidFill>
                  <a:schemeClr val="tx2"/>
                </a:solidFill>
              </a:rPr>
              <a:t>gutora</a:t>
            </a:r>
            <a:r>
              <a:rPr lang="en-US" dirty="0">
                <a:solidFill>
                  <a:schemeClr val="tx2"/>
                </a:solidFill>
              </a:rPr>
              <a:t> </a:t>
            </a:r>
            <a:r>
              <a:rPr lang="en-US" dirty="0" err="1">
                <a:solidFill>
                  <a:schemeClr val="tx2"/>
                </a:solidFill>
              </a:rPr>
              <a:t>mitende</a:t>
            </a:r>
            <a:endParaRPr lang="en-US" dirty="0">
              <a:solidFill>
                <a:schemeClr val="tx2"/>
              </a:solidFill>
            </a:endParaRPr>
          </a:p>
          <a:p>
            <a:endParaRPr lang="en-US" dirty="0">
              <a:solidFill>
                <a:schemeClr val="tx2"/>
              </a:solidFill>
            </a:endParaRPr>
          </a:p>
        </p:txBody>
      </p:sp>
      <p:pic>
        <p:nvPicPr>
          <p:cNvPr id="6" name="Picture 5">
            <a:extLst>
              <a:ext uri="{FF2B5EF4-FFF2-40B4-BE49-F238E27FC236}">
                <a16:creationId xmlns:a16="http://schemas.microsoft.com/office/drawing/2014/main" id="{CACBAE48-E230-7C45-81AB-563C528DBC27}"/>
              </a:ext>
            </a:extLst>
          </p:cNvPr>
          <p:cNvPicPr>
            <a:picLocks noChangeAspect="1"/>
          </p:cNvPicPr>
          <p:nvPr/>
        </p:nvPicPr>
        <p:blipFill>
          <a:blip r:embed="rId5"/>
          <a:stretch>
            <a:fillRect/>
          </a:stretch>
        </p:blipFill>
        <p:spPr>
          <a:xfrm>
            <a:off x="5888181" y="1563540"/>
            <a:ext cx="6127893" cy="4085262"/>
          </a:xfrm>
          <a:prstGeom prst="rect">
            <a:avLst/>
          </a:prstGeom>
        </p:spPr>
      </p:pic>
      <p:sp>
        <p:nvSpPr>
          <p:cNvPr id="7" name="Oval 6">
            <a:hlinkClick r:id="rId6"/>
            <a:extLst>
              <a:ext uri="{FF2B5EF4-FFF2-40B4-BE49-F238E27FC236}">
                <a16:creationId xmlns:a16="http://schemas.microsoft.com/office/drawing/2014/main" id="{0500F94F-F50B-2B4F-8FFE-872304882982}"/>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7"/>
            <a:extLst>
              <a:ext uri="{FF2B5EF4-FFF2-40B4-BE49-F238E27FC236}">
                <a16:creationId xmlns:a16="http://schemas.microsoft.com/office/drawing/2014/main" id="{9E61DC1E-A5E5-3D43-895D-AB78D03023BE}"/>
              </a:ext>
            </a:extLst>
          </p:cNvPr>
          <p:cNvSpPr/>
          <p:nvPr/>
        </p:nvSpPr>
        <p:spPr>
          <a:xfrm>
            <a:off x="370103" y="236710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8"/>
            <a:extLst>
              <a:ext uri="{FF2B5EF4-FFF2-40B4-BE49-F238E27FC236}">
                <a16:creationId xmlns:a16="http://schemas.microsoft.com/office/drawing/2014/main" id="{89C6ABA1-33BA-4942-BD64-D1157E7BAD41}"/>
              </a:ext>
            </a:extLst>
          </p:cNvPr>
          <p:cNvSpPr/>
          <p:nvPr/>
        </p:nvSpPr>
        <p:spPr>
          <a:xfrm>
            <a:off x="370103" y="333691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1D67B51-DCF9-E14E-ADB4-23CDEECDC6FC}"/>
              </a:ext>
            </a:extLst>
          </p:cNvPr>
          <p:cNvSpPr/>
          <p:nvPr/>
        </p:nvSpPr>
        <p:spPr>
          <a:xfrm>
            <a:off x="373060" y="4306736"/>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24325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Gutwara</a:t>
            </a:r>
            <a:r>
              <a:rPr lang="en-US" dirty="0"/>
              <a:t> </a:t>
            </a:r>
            <a:r>
              <a:rPr lang="en-US" dirty="0" err="1"/>
              <a:t>neza</a:t>
            </a:r>
            <a:endParaRPr lang="en-US" dirty="0"/>
          </a:p>
        </p:txBody>
      </p:sp>
      <p:sp>
        <p:nvSpPr>
          <p:cNvPr id="3" name="Content Placeholder 2"/>
          <p:cNvSpPr>
            <a:spLocks noGrp="1"/>
          </p:cNvSpPr>
          <p:nvPr>
            <p:ph idx="1"/>
          </p:nvPr>
        </p:nvSpPr>
        <p:spPr>
          <a:xfrm>
            <a:off x="1021265" y="1397285"/>
            <a:ext cx="4316854" cy="4033697"/>
          </a:xfrm>
        </p:spPr>
        <p:txBody>
          <a:bodyPr>
            <a:normAutofit/>
          </a:bodyPr>
          <a:lstStyle/>
          <a:p>
            <a:r>
              <a:rPr lang="en-US" dirty="0" err="1">
                <a:solidFill>
                  <a:schemeClr val="tx2"/>
                </a:solidFill>
              </a:rPr>
              <a:t>Amafire</a:t>
            </a:r>
            <a:endParaRPr lang="en-US" dirty="0">
              <a:solidFill>
                <a:schemeClr val="tx2"/>
              </a:solidFill>
            </a:endParaRPr>
          </a:p>
          <a:p>
            <a:endParaRPr lang="en-US" dirty="0">
              <a:solidFill>
                <a:schemeClr val="tx2"/>
              </a:solidFill>
            </a:endParaRPr>
          </a:p>
          <a:p>
            <a:r>
              <a:rPr lang="en-US" dirty="0" err="1">
                <a:solidFill>
                  <a:schemeClr val="tx2"/>
                </a:solidFill>
              </a:rPr>
              <a:t>Gutora</a:t>
            </a:r>
            <a:r>
              <a:rPr lang="en-US" dirty="0">
                <a:solidFill>
                  <a:schemeClr val="tx2"/>
                </a:solidFill>
              </a:rPr>
              <a:t> </a:t>
            </a:r>
            <a:r>
              <a:rPr lang="en-US" dirty="0" err="1">
                <a:solidFill>
                  <a:schemeClr val="tx2"/>
                </a:solidFill>
              </a:rPr>
              <a:t>mitende</a:t>
            </a:r>
            <a:r>
              <a:rPr lang="en-US" dirty="0">
                <a:solidFill>
                  <a:schemeClr val="tx2"/>
                </a:solidFill>
              </a:rPr>
              <a:t> </a:t>
            </a:r>
          </a:p>
          <a:p>
            <a:endParaRPr lang="en-US" dirty="0">
              <a:solidFill>
                <a:schemeClr val="tx2"/>
              </a:solidFill>
            </a:endParaRPr>
          </a:p>
          <a:p>
            <a:r>
              <a:rPr lang="en-US" dirty="0" err="1">
                <a:solidFill>
                  <a:schemeClr val="tx2"/>
                </a:solidFill>
              </a:rPr>
              <a:t>Kwugurura</a:t>
            </a:r>
            <a:r>
              <a:rPr lang="en-US" dirty="0">
                <a:solidFill>
                  <a:schemeClr val="tx2"/>
                </a:solidFill>
              </a:rPr>
              <a:t>/</a:t>
            </a:r>
            <a:r>
              <a:rPr lang="en-US" dirty="0" err="1">
                <a:solidFill>
                  <a:schemeClr val="tx2"/>
                </a:solidFill>
              </a:rPr>
              <a:t>Kwugara</a:t>
            </a:r>
            <a:r>
              <a:rPr lang="en-US" dirty="0">
                <a:solidFill>
                  <a:schemeClr val="tx2"/>
                </a:solidFill>
              </a:rPr>
              <a:t> GEN_3 </a:t>
            </a:r>
          </a:p>
          <a:p>
            <a:endParaRPr lang="en-US" dirty="0">
              <a:solidFill>
                <a:schemeClr val="tx2"/>
              </a:solidFill>
            </a:endParaRPr>
          </a:p>
          <a:p>
            <a:endParaRPr lang="en-US" dirty="0">
              <a:solidFill>
                <a:schemeClr val="tx2"/>
              </a:solidFill>
            </a:endParaRPr>
          </a:p>
        </p:txBody>
      </p:sp>
      <p:sp>
        <p:nvSpPr>
          <p:cNvPr id="11" name="Oval 10">
            <a:hlinkClick r:id="rId5"/>
            <a:extLst>
              <a:ext uri="{FF2B5EF4-FFF2-40B4-BE49-F238E27FC236}">
                <a16:creationId xmlns:a16="http://schemas.microsoft.com/office/drawing/2014/main" id="{11FFAE12-7DC9-F84E-9EF6-DC9DE206ABD8}"/>
              </a:ext>
            </a:extLst>
          </p:cNvPr>
          <p:cNvSpPr/>
          <p:nvPr/>
        </p:nvSpPr>
        <p:spPr>
          <a:xfrm>
            <a:off x="370103" y="236710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6"/>
            <a:extLst>
              <a:ext uri="{FF2B5EF4-FFF2-40B4-BE49-F238E27FC236}">
                <a16:creationId xmlns:a16="http://schemas.microsoft.com/office/drawing/2014/main" id="{FB0F1F67-F62E-054A-BB13-2746C57BF4EE}"/>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hlinkClick r:id="rId7"/>
            <a:extLst>
              <a:ext uri="{FF2B5EF4-FFF2-40B4-BE49-F238E27FC236}">
                <a16:creationId xmlns:a16="http://schemas.microsoft.com/office/drawing/2014/main" id="{C283CDAC-9352-6D40-99FA-29BB4916C4F8}"/>
              </a:ext>
            </a:extLst>
          </p:cNvPr>
          <p:cNvSpPr/>
          <p:nvPr/>
        </p:nvSpPr>
        <p:spPr>
          <a:xfrm>
            <a:off x="370103" y="333691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DA9E750-720D-1E4D-B9C6-8BDCF1F636D2}"/>
              </a:ext>
            </a:extLst>
          </p:cNvPr>
          <p:cNvPicPr>
            <a:picLocks noChangeAspect="1"/>
          </p:cNvPicPr>
          <p:nvPr/>
        </p:nvPicPr>
        <p:blipFill rotWithShape="1">
          <a:blip r:embed="rId8"/>
          <a:srcRect l="12956" t="24187" r="19862" b="23918"/>
          <a:stretch/>
        </p:blipFill>
        <p:spPr>
          <a:xfrm>
            <a:off x="6499877" y="1181526"/>
            <a:ext cx="4504603" cy="3479516"/>
          </a:xfrm>
          <a:prstGeom prst="rect">
            <a:avLst/>
          </a:prstGeom>
        </p:spPr>
      </p:pic>
    </p:spTree>
    <p:custDataLst>
      <p:tags r:id="rId1"/>
    </p:custDataLst>
    <p:extLst>
      <p:ext uri="{BB962C8B-B14F-4D97-AF65-F5344CB8AC3E}">
        <p14:creationId xmlns:p14="http://schemas.microsoft.com/office/powerpoint/2010/main" val="1569569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Urutonde</a:t>
            </a:r>
            <a:r>
              <a:rPr lang="en-US" dirty="0"/>
              <a:t> </a:t>
            </a:r>
          </a:p>
        </p:txBody>
      </p:sp>
      <p:graphicFrame>
        <p:nvGraphicFramePr>
          <p:cNvPr id="4" name="Content Placeholder 3" descr="This is the agenda for the day: &#10;At ___ we will discuss the introduction. At ___ we will discuss the distribution and provision process. At ___ we will talk about disability. At ___ we will talk about fit. At ___ we will learn about user training. At ___ we will discuss how to follow-up with the wheelchair users and Free Wheelchair Mission.">
            <a:extLst>
              <a:ext uri="{FF2B5EF4-FFF2-40B4-BE49-F238E27FC236}">
                <a16:creationId xmlns:a16="http://schemas.microsoft.com/office/drawing/2014/main" id="{7D6F0A02-8A31-7844-AF50-5D32861E9FEF}"/>
              </a:ext>
            </a:extLst>
          </p:cNvPr>
          <p:cNvGraphicFramePr>
            <a:graphicFrameLocks/>
          </p:cNvGraphicFramePr>
          <p:nvPr>
            <p:extLst>
              <p:ext uri="{D42A27DB-BD31-4B8C-83A1-F6EECF244321}">
                <p14:modId xmlns:p14="http://schemas.microsoft.com/office/powerpoint/2010/main" val="1086055153"/>
              </p:ext>
            </p:extLst>
          </p:nvPr>
        </p:nvGraphicFramePr>
        <p:xfrm>
          <a:off x="555171" y="1168685"/>
          <a:ext cx="10319203" cy="5608320"/>
        </p:xfrm>
        <a:graphic>
          <a:graphicData uri="http://schemas.openxmlformats.org/drawingml/2006/table">
            <a:tbl>
              <a:tblPr firstRow="1" bandRow="1">
                <a:tableStyleId>{BC89EF96-8CEA-46FF-86C4-4CE0E7609802}</a:tableStyleId>
              </a:tblPr>
              <a:tblGrid>
                <a:gridCol w="2873829">
                  <a:extLst>
                    <a:ext uri="{9D8B030D-6E8A-4147-A177-3AD203B41FA5}">
                      <a16:colId xmlns:a16="http://schemas.microsoft.com/office/drawing/2014/main" val="3177813568"/>
                    </a:ext>
                  </a:extLst>
                </a:gridCol>
                <a:gridCol w="7445374">
                  <a:extLst>
                    <a:ext uri="{9D8B030D-6E8A-4147-A177-3AD203B41FA5}">
                      <a16:colId xmlns:a16="http://schemas.microsoft.com/office/drawing/2014/main" val="1239447272"/>
                    </a:ext>
                  </a:extLst>
                </a:gridCol>
              </a:tblGrid>
              <a:tr h="496236">
                <a:tc>
                  <a:txBody>
                    <a:bodyPr/>
                    <a:lstStyle/>
                    <a:p>
                      <a:r>
                        <a:rPr lang="en-US" sz="2800" b="1" i="0" dirty="0" err="1">
                          <a:solidFill>
                            <a:schemeClr val="tx2"/>
                          </a:solidFill>
                          <a:latin typeface="Gotham Medium Regular" panose="02000604030000020004" pitchFamily="2" charset="0"/>
                        </a:rPr>
                        <a:t>Umusi</a:t>
                      </a:r>
                      <a:r>
                        <a:rPr lang="en-US" sz="2800" b="1" i="0" dirty="0">
                          <a:solidFill>
                            <a:schemeClr val="tx2"/>
                          </a:solidFill>
                          <a:latin typeface="Gotham Medium Regular" panose="02000604030000020004" pitchFamily="2" charset="0"/>
                        </a:rPr>
                        <a:t>/</a:t>
                      </a:r>
                      <a:r>
                        <a:rPr lang="en-US" sz="2800" b="1" i="0" dirty="0" err="1">
                          <a:solidFill>
                            <a:schemeClr val="tx2"/>
                          </a:solidFill>
                          <a:latin typeface="Gotham Medium Regular" panose="02000604030000020004" pitchFamily="2" charset="0"/>
                        </a:rPr>
                        <a:t>Umwanya</a:t>
                      </a:r>
                      <a:endParaRPr lang="en-US" sz="2800" b="1" i="0" dirty="0">
                        <a:solidFill>
                          <a:schemeClr val="tx2"/>
                        </a:solidFill>
                        <a:latin typeface="Gotham Medium Regular" panose="02000604030000020004" pitchFamily="2" charset="0"/>
                      </a:endParaRPr>
                    </a:p>
                  </a:txBody>
                  <a:tcPr/>
                </a:tc>
                <a:tc>
                  <a:txBody>
                    <a:bodyPr/>
                    <a:lstStyle/>
                    <a:p>
                      <a:r>
                        <a:rPr lang="en-US" sz="2800" b="1" i="0" dirty="0" err="1">
                          <a:solidFill>
                            <a:schemeClr val="tx2"/>
                          </a:solidFill>
                          <a:latin typeface="Gotham Medium Regular" panose="02000604030000020004" pitchFamily="2" charset="0"/>
                        </a:rPr>
                        <a:t>Ivyo</a:t>
                      </a:r>
                      <a:r>
                        <a:rPr lang="en-US" sz="2800" b="1" i="0" dirty="0">
                          <a:solidFill>
                            <a:schemeClr val="tx2"/>
                          </a:solidFill>
                          <a:latin typeface="Gotham Medium Regular" panose="02000604030000020004" pitchFamily="2" charset="0"/>
                        </a:rPr>
                        <a:t> </a:t>
                      </a:r>
                      <a:r>
                        <a:rPr lang="en-US" sz="2800" b="1" i="0" dirty="0" err="1">
                          <a:solidFill>
                            <a:schemeClr val="tx2"/>
                          </a:solidFill>
                          <a:latin typeface="Gotham Medium Regular" panose="02000604030000020004" pitchFamily="2" charset="0"/>
                        </a:rPr>
                        <a:t>kwiga</a:t>
                      </a:r>
                      <a:r>
                        <a:rPr lang="en-US" sz="2800" b="1" i="0" dirty="0">
                          <a:solidFill>
                            <a:schemeClr val="tx2"/>
                          </a:solidFill>
                          <a:latin typeface="Gotham Medium Regular" panose="02000604030000020004" pitchFamily="2" charset="0"/>
                        </a:rPr>
                        <a:t>/</a:t>
                      </a:r>
                      <a:r>
                        <a:rPr lang="en-US" sz="2800" b="1" i="0" dirty="0" err="1">
                          <a:solidFill>
                            <a:schemeClr val="tx2"/>
                          </a:solidFill>
                          <a:latin typeface="Gotham Medium Regular" panose="02000604030000020004" pitchFamily="2" charset="0"/>
                        </a:rPr>
                        <a:t>Ibikorwa</a:t>
                      </a:r>
                      <a:endParaRPr lang="en-US" sz="2800" b="1"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2653697627"/>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rPr>
                        <a:t>1.1: </a:t>
                      </a:r>
                      <a:r>
                        <a:rPr lang="en-US" sz="2800" dirty="0" err="1">
                          <a:solidFill>
                            <a:schemeClr val="tx2"/>
                          </a:solidFill>
                        </a:rPr>
                        <a:t>Intangamarara</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3845278681"/>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rPr>
                        <a:t>1.2: </a:t>
                      </a:r>
                      <a:r>
                        <a:rPr lang="en-US" sz="2800" dirty="0" err="1">
                          <a:solidFill>
                            <a:schemeClr val="tx2"/>
                          </a:solidFill>
                        </a:rPr>
                        <a:t>Ukwo</a:t>
                      </a:r>
                      <a:r>
                        <a:rPr lang="en-US" sz="2800" dirty="0">
                          <a:solidFill>
                            <a:schemeClr val="tx2"/>
                          </a:solidFill>
                        </a:rPr>
                        <a:t> </a:t>
                      </a:r>
                      <a:r>
                        <a:rPr lang="en-US" sz="2800" dirty="0" err="1">
                          <a:solidFill>
                            <a:schemeClr val="tx2"/>
                          </a:solidFill>
                        </a:rPr>
                        <a:t>bigenda</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1141290358"/>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err="1">
                          <a:solidFill>
                            <a:schemeClr val="tx2"/>
                          </a:solidFill>
                        </a:rPr>
                        <a:t>Akaruhuko</a:t>
                      </a:r>
                      <a:r>
                        <a:rPr lang="en-US" sz="2800" dirty="0">
                          <a:solidFill>
                            <a:schemeClr val="tx2"/>
                          </a:solidFill>
                        </a:rPr>
                        <a:t> (</a:t>
                      </a:r>
                      <a:r>
                        <a:rPr lang="en-US" sz="2800" dirty="0" err="1">
                          <a:solidFill>
                            <a:schemeClr val="tx2"/>
                          </a:solidFill>
                        </a:rPr>
                        <a:t>Hagati</a:t>
                      </a:r>
                      <a:r>
                        <a:rPr lang="en-US" sz="2800" dirty="0">
                          <a:solidFill>
                            <a:schemeClr val="tx2"/>
                          </a:solidFill>
                        </a:rPr>
                        <a:t> </a:t>
                      </a:r>
                      <a:r>
                        <a:rPr lang="en-US" sz="2800" dirty="0" err="1">
                          <a:solidFill>
                            <a:schemeClr val="tx2"/>
                          </a:solidFill>
                        </a:rPr>
                        <a:t>y’iminota</a:t>
                      </a:r>
                      <a:r>
                        <a:rPr lang="en-US" sz="2800" dirty="0">
                          <a:solidFill>
                            <a:schemeClr val="tx2"/>
                          </a:solidFill>
                        </a:rPr>
                        <a:t> 5 </a:t>
                      </a:r>
                      <a:r>
                        <a:rPr lang="en-US" sz="2800" dirty="0" err="1">
                          <a:solidFill>
                            <a:schemeClr val="tx2"/>
                          </a:solidFill>
                        </a:rPr>
                        <a:t>na</a:t>
                      </a:r>
                      <a:r>
                        <a:rPr lang="en-US" sz="2800" dirty="0">
                          <a:solidFill>
                            <a:schemeClr val="tx2"/>
                          </a:solidFill>
                        </a:rPr>
                        <a:t> 10)</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1252582213"/>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rPr>
                        <a:t>1.3: </a:t>
                      </a:r>
                      <a:r>
                        <a:rPr lang="en-US" sz="2800" dirty="0" err="1">
                          <a:solidFill>
                            <a:schemeClr val="tx2"/>
                          </a:solidFill>
                        </a:rPr>
                        <a:t>Ubumuga</a:t>
                      </a:r>
                      <a:r>
                        <a:rPr lang="en-US" sz="2800" dirty="0">
                          <a:solidFill>
                            <a:schemeClr val="tx2"/>
                          </a:solidFill>
                        </a:rPr>
                        <a:t> &amp; </a:t>
                      </a:r>
                      <a:r>
                        <a:rPr lang="en-US" sz="2800" dirty="0" err="1">
                          <a:solidFill>
                            <a:schemeClr val="tx2"/>
                          </a:solidFill>
                        </a:rPr>
                        <a:t>Ukwo</a:t>
                      </a:r>
                      <a:r>
                        <a:rPr lang="en-US" sz="2800" dirty="0">
                          <a:solidFill>
                            <a:schemeClr val="tx2"/>
                          </a:solidFill>
                        </a:rPr>
                        <a:t> </a:t>
                      </a:r>
                      <a:r>
                        <a:rPr lang="en-US" sz="2800" dirty="0" err="1">
                          <a:solidFill>
                            <a:schemeClr val="tx2"/>
                          </a:solidFill>
                        </a:rPr>
                        <a:t>umubiri</a:t>
                      </a:r>
                      <a:r>
                        <a:rPr lang="en-US" sz="2800" dirty="0">
                          <a:solidFill>
                            <a:schemeClr val="tx2"/>
                          </a:solidFill>
                        </a:rPr>
                        <a:t> </a:t>
                      </a:r>
                      <a:r>
                        <a:rPr lang="en-US" sz="2800" dirty="0" err="1">
                          <a:solidFill>
                            <a:schemeClr val="tx2"/>
                          </a:solidFill>
                        </a:rPr>
                        <a:t>umerewe</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1212919341"/>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b="0" i="0" dirty="0" err="1">
                          <a:solidFill>
                            <a:schemeClr val="tx2"/>
                          </a:solidFill>
                          <a:latin typeface="Gotham Medium Regular" panose="02000604030000020004" pitchFamily="2" charset="0"/>
                        </a:rPr>
                        <a:t>Akaruhuko</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4104392979"/>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rPr>
                        <a:t>1.4: </a:t>
                      </a:r>
                      <a:r>
                        <a:rPr lang="en-US" sz="2800" dirty="0" err="1">
                          <a:solidFill>
                            <a:schemeClr val="tx2"/>
                          </a:solidFill>
                        </a:rPr>
                        <a:t>Ugukwiza</a:t>
                      </a:r>
                      <a:r>
                        <a:rPr lang="en-US" sz="2800" dirty="0">
                          <a:solidFill>
                            <a:schemeClr val="tx2"/>
                          </a:solidFill>
                        </a:rPr>
                        <a:t> </a:t>
                      </a:r>
                      <a:r>
                        <a:rPr lang="en-US" sz="2800" dirty="0" err="1">
                          <a:solidFill>
                            <a:schemeClr val="tx2"/>
                          </a:solidFill>
                        </a:rPr>
                        <a:t>ibipimo</a:t>
                      </a:r>
                      <a:r>
                        <a:rPr lang="en-US" sz="2800" dirty="0">
                          <a:solidFill>
                            <a:schemeClr val="tx2"/>
                          </a:solidFill>
                        </a:rPr>
                        <a:t> </a:t>
                      </a:r>
                      <a:r>
                        <a:rPr lang="en-US" sz="2800" dirty="0" err="1">
                          <a:solidFill>
                            <a:schemeClr val="tx2"/>
                          </a:solidFill>
                        </a:rPr>
                        <a:t>neza</a:t>
                      </a:r>
                      <a:r>
                        <a:rPr lang="en-US" sz="2800" dirty="0">
                          <a:solidFill>
                            <a:schemeClr val="tx2"/>
                          </a:solidFill>
                        </a:rPr>
                        <a:t> </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1148585770"/>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err="1">
                          <a:solidFill>
                            <a:schemeClr val="tx2"/>
                          </a:solidFill>
                        </a:rPr>
                        <a:t>Akaruhuko</a:t>
                      </a:r>
                      <a:r>
                        <a:rPr lang="en-US" sz="2800" dirty="0">
                          <a:solidFill>
                            <a:schemeClr val="tx2"/>
                          </a:solidFill>
                        </a:rPr>
                        <a:t> (</a:t>
                      </a:r>
                      <a:r>
                        <a:rPr lang="en-US" sz="2800" dirty="0" err="1">
                          <a:solidFill>
                            <a:schemeClr val="tx2"/>
                          </a:solidFill>
                        </a:rPr>
                        <a:t>Hagati</a:t>
                      </a:r>
                      <a:r>
                        <a:rPr lang="en-US" sz="2800" dirty="0">
                          <a:solidFill>
                            <a:schemeClr val="tx2"/>
                          </a:solidFill>
                        </a:rPr>
                        <a:t> </a:t>
                      </a:r>
                      <a:r>
                        <a:rPr lang="en-US" sz="2800" dirty="0" err="1">
                          <a:solidFill>
                            <a:schemeClr val="tx2"/>
                          </a:solidFill>
                        </a:rPr>
                        <a:t>y’iminota</a:t>
                      </a:r>
                      <a:r>
                        <a:rPr lang="en-US" sz="2800" dirty="0">
                          <a:solidFill>
                            <a:schemeClr val="tx2"/>
                          </a:solidFill>
                        </a:rPr>
                        <a:t> 5 </a:t>
                      </a:r>
                      <a:r>
                        <a:rPr lang="en-US" sz="2800" dirty="0" err="1">
                          <a:solidFill>
                            <a:schemeClr val="tx2"/>
                          </a:solidFill>
                        </a:rPr>
                        <a:t>na</a:t>
                      </a:r>
                      <a:r>
                        <a:rPr lang="en-US" sz="2800" dirty="0">
                          <a:solidFill>
                            <a:schemeClr val="tx2"/>
                          </a:solidFill>
                        </a:rPr>
                        <a:t> 10)</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136425753"/>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rPr>
                        <a:t>1.5: </a:t>
                      </a:r>
                      <a:r>
                        <a:rPr lang="en-US" sz="2800" dirty="0" err="1">
                          <a:solidFill>
                            <a:schemeClr val="tx2"/>
                          </a:solidFill>
                        </a:rPr>
                        <a:t>Inyigisho</a:t>
                      </a:r>
                      <a:r>
                        <a:rPr lang="en-US" sz="2800" dirty="0">
                          <a:solidFill>
                            <a:schemeClr val="tx2"/>
                          </a:solidFill>
                        </a:rPr>
                        <a:t> </a:t>
                      </a:r>
                      <a:r>
                        <a:rPr lang="en-US" sz="2800" dirty="0" err="1">
                          <a:solidFill>
                            <a:schemeClr val="tx2"/>
                          </a:solidFill>
                        </a:rPr>
                        <a:t>z’abayikoresha</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978459048"/>
                  </a:ext>
                </a:extLst>
              </a:tr>
              <a:tr h="496236">
                <a:tc>
                  <a:txBody>
                    <a:bodyPr/>
                    <a:lstStyle/>
                    <a:p>
                      <a:endParaRPr lang="en-US" sz="2800" b="0" i="0" dirty="0">
                        <a:solidFill>
                          <a:schemeClr val="tx2"/>
                        </a:solidFill>
                        <a:latin typeface="Gotham Medium Regular" panose="02000604030000020004" pitchFamily="2" charset="0"/>
                      </a:endParaRPr>
                    </a:p>
                  </a:txBody>
                  <a:tcPr/>
                </a:tc>
                <a:tc>
                  <a:txBody>
                    <a:bodyPr/>
                    <a:lstStyle/>
                    <a:p>
                      <a:r>
                        <a:rPr lang="en-US" sz="2800" dirty="0">
                          <a:solidFill>
                            <a:schemeClr val="tx2"/>
                          </a:solidFill>
                        </a:rPr>
                        <a:t>1.6: </a:t>
                      </a:r>
                      <a:r>
                        <a:rPr lang="en-US" sz="2800" dirty="0" err="1">
                          <a:solidFill>
                            <a:schemeClr val="tx2"/>
                          </a:solidFill>
                        </a:rPr>
                        <a:t>Gukurikirana</a:t>
                      </a:r>
                      <a:endParaRPr lang="en-US" sz="2800" b="0" i="0" dirty="0">
                        <a:solidFill>
                          <a:schemeClr val="tx2"/>
                        </a:solidFill>
                        <a:latin typeface="Gotham Medium Regular" panose="02000604030000020004" pitchFamily="2" charset="0"/>
                      </a:endParaRPr>
                    </a:p>
                  </a:txBody>
                  <a:tcPr/>
                </a:tc>
                <a:extLst>
                  <a:ext uri="{0D108BD9-81ED-4DB2-BD59-A6C34878D82A}">
                    <a16:rowId xmlns:a16="http://schemas.microsoft.com/office/drawing/2014/main" val="4263768353"/>
                  </a:ext>
                </a:extLst>
              </a:tr>
            </a:tbl>
          </a:graphicData>
        </a:graphic>
      </p:graphicFrame>
    </p:spTree>
    <p:custDataLst>
      <p:tags r:id="rId1"/>
    </p:custDataLst>
    <p:extLst>
      <p:ext uri="{BB962C8B-B14F-4D97-AF65-F5344CB8AC3E}">
        <p14:creationId xmlns:p14="http://schemas.microsoft.com/office/powerpoint/2010/main" val="554141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Ubuhizi</a:t>
            </a:r>
            <a:r>
              <a:rPr lang="en-US" dirty="0"/>
              <a:t> mu </a:t>
            </a:r>
            <a:r>
              <a:rPr lang="en-US" dirty="0" err="1"/>
              <a:t>gutwara</a:t>
            </a:r>
            <a:endParaRPr lang="en-US" dirty="0"/>
          </a:p>
        </p:txBody>
      </p:sp>
      <p:sp>
        <p:nvSpPr>
          <p:cNvPr id="3" name="Content Placeholder 2"/>
          <p:cNvSpPr>
            <a:spLocks noGrp="1"/>
          </p:cNvSpPr>
          <p:nvPr>
            <p:ph idx="1"/>
          </p:nvPr>
        </p:nvSpPr>
        <p:spPr>
          <a:xfrm>
            <a:off x="1021265" y="1397285"/>
            <a:ext cx="3273644" cy="4645169"/>
          </a:xfrm>
        </p:spPr>
        <p:txBody>
          <a:bodyPr>
            <a:noAutofit/>
          </a:bodyPr>
          <a:lstStyle/>
          <a:p>
            <a:r>
              <a:rPr lang="en-US" dirty="0" err="1">
                <a:solidFill>
                  <a:schemeClr val="tx2"/>
                </a:solidFill>
              </a:rPr>
              <a:t>Gutwara</a:t>
            </a:r>
            <a:r>
              <a:rPr lang="en-US" dirty="0">
                <a:solidFill>
                  <a:schemeClr val="tx2"/>
                </a:solidFill>
              </a:rPr>
              <a:t> </a:t>
            </a:r>
            <a:r>
              <a:rPr lang="en-US" dirty="0" err="1">
                <a:solidFill>
                  <a:schemeClr val="tx2"/>
                </a:solidFill>
              </a:rPr>
              <a:t>imbere</a:t>
            </a:r>
            <a:endParaRPr lang="en-US" dirty="0">
              <a:solidFill>
                <a:schemeClr val="tx2"/>
              </a:solidFill>
            </a:endParaRPr>
          </a:p>
          <a:p>
            <a:endParaRPr lang="en-US" dirty="0">
              <a:solidFill>
                <a:schemeClr val="tx2"/>
              </a:solidFill>
            </a:endParaRPr>
          </a:p>
          <a:p>
            <a:r>
              <a:rPr lang="en-US" dirty="0" err="1">
                <a:solidFill>
                  <a:schemeClr val="tx2"/>
                </a:solidFill>
              </a:rPr>
              <a:t>Gukata</a:t>
            </a:r>
            <a:endParaRPr lang="en-US" dirty="0">
              <a:solidFill>
                <a:schemeClr val="tx2"/>
              </a:solidFill>
            </a:endParaRPr>
          </a:p>
          <a:p>
            <a:endParaRPr lang="en-US" dirty="0">
              <a:solidFill>
                <a:schemeClr val="tx2"/>
              </a:solidFill>
            </a:endParaRPr>
          </a:p>
          <a:p>
            <a:r>
              <a:rPr lang="en-US" dirty="0" err="1">
                <a:solidFill>
                  <a:schemeClr val="tx2"/>
                </a:solidFill>
              </a:rPr>
              <a:t>Kuduga</a:t>
            </a:r>
            <a:r>
              <a:rPr lang="en-US" dirty="0">
                <a:solidFill>
                  <a:schemeClr val="tx2"/>
                </a:solidFill>
              </a:rPr>
              <a:t> </a:t>
            </a:r>
            <a:r>
              <a:rPr lang="en-US" dirty="0" err="1">
                <a:solidFill>
                  <a:schemeClr val="tx2"/>
                </a:solidFill>
              </a:rPr>
              <a:t>akadugo</a:t>
            </a:r>
            <a:endParaRPr lang="en-US" dirty="0">
              <a:solidFill>
                <a:schemeClr val="tx2"/>
              </a:solidFill>
            </a:endParaRPr>
          </a:p>
          <a:p>
            <a:endParaRPr lang="en-US" dirty="0">
              <a:solidFill>
                <a:schemeClr val="tx2"/>
              </a:solidFill>
            </a:endParaRPr>
          </a:p>
          <a:p>
            <a:r>
              <a:rPr lang="en-US" dirty="0" err="1">
                <a:solidFill>
                  <a:schemeClr val="tx2"/>
                </a:solidFill>
              </a:rPr>
              <a:t>Kuduga</a:t>
            </a:r>
            <a:r>
              <a:rPr lang="en-US" dirty="0">
                <a:solidFill>
                  <a:schemeClr val="tx2"/>
                </a:solidFill>
              </a:rPr>
              <a:t> </a:t>
            </a:r>
            <a:r>
              <a:rPr lang="en-US" dirty="0" err="1">
                <a:solidFill>
                  <a:schemeClr val="tx2"/>
                </a:solidFill>
              </a:rPr>
              <a:t>idodani</a:t>
            </a:r>
            <a:endParaRPr lang="en-US" dirty="0">
              <a:solidFill>
                <a:schemeClr val="tx2"/>
              </a:solidFill>
            </a:endParaRPr>
          </a:p>
          <a:p>
            <a:endParaRPr lang="en-US" dirty="0">
              <a:solidFill>
                <a:schemeClr val="tx2"/>
              </a:solidFill>
            </a:endParaRPr>
          </a:p>
          <a:p>
            <a:r>
              <a:rPr lang="en-US" dirty="0" err="1">
                <a:solidFill>
                  <a:schemeClr val="tx2"/>
                </a:solidFill>
              </a:rPr>
              <a:t>Kuduga</a:t>
            </a:r>
            <a:r>
              <a:rPr lang="en-US" dirty="0">
                <a:solidFill>
                  <a:schemeClr val="tx2"/>
                </a:solidFill>
              </a:rPr>
              <a:t> </a:t>
            </a:r>
            <a:r>
              <a:rPr lang="en-US" dirty="0" err="1">
                <a:solidFill>
                  <a:schemeClr val="tx2"/>
                </a:solidFill>
              </a:rPr>
              <a:t>esikariye</a:t>
            </a:r>
            <a:endParaRPr lang="en-US" dirty="0">
              <a:solidFill>
                <a:schemeClr val="tx2"/>
              </a:solidFill>
            </a:endParaRPr>
          </a:p>
        </p:txBody>
      </p:sp>
      <p:sp>
        <p:nvSpPr>
          <p:cNvPr id="9" name="Content Placeholder 2">
            <a:extLst>
              <a:ext uri="{FF2B5EF4-FFF2-40B4-BE49-F238E27FC236}">
                <a16:creationId xmlns:a16="http://schemas.microsoft.com/office/drawing/2014/main" id="{6CDAC280-E6E2-254C-BDAD-0F815322414D}"/>
              </a:ext>
            </a:extLst>
          </p:cNvPr>
          <p:cNvSpPr txBox="1">
            <a:spLocks/>
          </p:cNvSpPr>
          <p:nvPr/>
        </p:nvSpPr>
        <p:spPr>
          <a:xfrm>
            <a:off x="8207157" y="1397283"/>
            <a:ext cx="3480017" cy="5460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b="0" i="0" kern="1200">
                <a:solidFill>
                  <a:schemeClr val="tx1"/>
                </a:solidFill>
                <a:latin typeface="Gotham-Medium" charset="0"/>
                <a:ea typeface="Gotham-Medium" charset="0"/>
                <a:cs typeface="Gotham-Medium" charset="0"/>
              </a:defRPr>
            </a:lvl1pPr>
            <a:lvl2pPr marL="685800" indent="-228600" algn="l" defTabSz="914400" rtl="0" eaLnBrk="1" latinLnBrk="0" hangingPunct="1">
              <a:lnSpc>
                <a:spcPct val="90000"/>
              </a:lnSpc>
              <a:spcBef>
                <a:spcPts val="500"/>
              </a:spcBef>
              <a:buFont typeface="Arial"/>
              <a:buChar char="•"/>
              <a:defRPr sz="2400" b="0" i="0" kern="1200">
                <a:solidFill>
                  <a:schemeClr val="accent3"/>
                </a:solidFill>
                <a:latin typeface="Gotham-Book" charset="0"/>
                <a:ea typeface="Gotham-Book" charset="0"/>
                <a:cs typeface="Gotham-Book" charset="0"/>
              </a:defRPr>
            </a:lvl2pPr>
            <a:lvl3pPr marL="1143000" indent="-228600" algn="l" defTabSz="914400" rtl="0" eaLnBrk="1" latinLnBrk="0" hangingPunct="1">
              <a:lnSpc>
                <a:spcPct val="90000"/>
              </a:lnSpc>
              <a:spcBef>
                <a:spcPts val="500"/>
              </a:spcBef>
              <a:buFont typeface="Arial"/>
              <a:buChar char="•"/>
              <a:defRPr sz="2000" b="0" i="0" kern="1200">
                <a:solidFill>
                  <a:schemeClr val="accent2"/>
                </a:solidFill>
                <a:latin typeface="Gotham-Book" charset="0"/>
                <a:ea typeface="Gotham-Book" charset="0"/>
                <a:cs typeface="Gotham-Book"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otham-Book" charset="0"/>
                <a:ea typeface="Gotham-Book" charset="0"/>
                <a:cs typeface="Gotham-Book" charset="0"/>
              </a:defRPr>
            </a:lvl4pPr>
            <a:lvl5pPr marL="2057400" indent="-228600" algn="l" defTabSz="914400" rtl="0" eaLnBrk="1" latinLnBrk="0" hangingPunct="1">
              <a:lnSpc>
                <a:spcPct val="90000"/>
              </a:lnSpc>
              <a:spcBef>
                <a:spcPts val="500"/>
              </a:spcBef>
              <a:buFont typeface="Arial"/>
              <a:buChar char="•"/>
              <a:defRPr sz="1800" b="0" i="0" kern="1200">
                <a:solidFill>
                  <a:schemeClr val="accent3"/>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a:solidFill>
                  <a:schemeClr val="tx2"/>
                </a:solidFill>
              </a:rPr>
              <a:t>Gusubira</a:t>
            </a:r>
            <a:r>
              <a:rPr lang="en-US" dirty="0">
                <a:solidFill>
                  <a:schemeClr val="tx2"/>
                </a:solidFill>
              </a:rPr>
              <a:t> </a:t>
            </a:r>
            <a:r>
              <a:rPr lang="en-US" dirty="0" err="1">
                <a:solidFill>
                  <a:schemeClr val="tx2"/>
                </a:solidFill>
              </a:rPr>
              <a:t>inyuma</a:t>
            </a:r>
            <a:endParaRPr lang="en-US" dirty="0">
              <a:solidFill>
                <a:schemeClr val="tx2"/>
              </a:solidFill>
            </a:endParaRPr>
          </a:p>
          <a:p>
            <a:endParaRPr lang="en-US" dirty="0">
              <a:solidFill>
                <a:schemeClr val="tx2"/>
              </a:solidFill>
            </a:endParaRPr>
          </a:p>
          <a:p>
            <a:r>
              <a:rPr lang="en-US" dirty="0" err="1">
                <a:solidFill>
                  <a:schemeClr val="tx2"/>
                </a:solidFill>
              </a:rPr>
              <a:t>Kumanuka</a:t>
            </a:r>
            <a:r>
              <a:rPr lang="en-US" dirty="0">
                <a:solidFill>
                  <a:schemeClr val="tx2"/>
                </a:solidFill>
              </a:rPr>
              <a:t> </a:t>
            </a:r>
            <a:r>
              <a:rPr lang="en-US" dirty="0" err="1">
                <a:solidFill>
                  <a:schemeClr val="tx2"/>
                </a:solidFill>
              </a:rPr>
              <a:t>akadugo</a:t>
            </a:r>
            <a:endParaRPr lang="en-US" dirty="0">
              <a:solidFill>
                <a:schemeClr val="tx2"/>
              </a:solidFill>
            </a:endParaRPr>
          </a:p>
          <a:p>
            <a:endParaRPr lang="en-US" dirty="0">
              <a:solidFill>
                <a:schemeClr val="tx2"/>
              </a:solidFill>
            </a:endParaRPr>
          </a:p>
          <a:p>
            <a:r>
              <a:rPr lang="en-US" dirty="0" err="1">
                <a:solidFill>
                  <a:schemeClr val="tx2"/>
                </a:solidFill>
              </a:rPr>
              <a:t>Kumanuka</a:t>
            </a:r>
            <a:r>
              <a:rPr lang="en-US" dirty="0">
                <a:solidFill>
                  <a:schemeClr val="tx2"/>
                </a:solidFill>
              </a:rPr>
              <a:t> </a:t>
            </a:r>
            <a:r>
              <a:rPr lang="en-US" dirty="0" err="1">
                <a:solidFill>
                  <a:schemeClr val="tx2"/>
                </a:solidFill>
              </a:rPr>
              <a:t>idodani</a:t>
            </a:r>
            <a:endParaRPr lang="en-US" dirty="0">
              <a:solidFill>
                <a:schemeClr val="tx2"/>
              </a:solidFill>
            </a:endParaRPr>
          </a:p>
          <a:p>
            <a:endParaRPr lang="en-US" sz="1800" dirty="0">
              <a:solidFill>
                <a:schemeClr val="tx2"/>
              </a:solidFill>
            </a:endParaRPr>
          </a:p>
          <a:p>
            <a:r>
              <a:rPr lang="en-US" dirty="0" err="1">
                <a:solidFill>
                  <a:schemeClr val="tx2"/>
                </a:solidFill>
              </a:rPr>
              <a:t>Kumanuka</a:t>
            </a:r>
            <a:r>
              <a:rPr lang="en-US" dirty="0">
                <a:solidFill>
                  <a:schemeClr val="tx2"/>
                </a:solidFill>
              </a:rPr>
              <a:t> </a:t>
            </a:r>
            <a:r>
              <a:rPr lang="en-US" dirty="0" err="1">
                <a:solidFill>
                  <a:schemeClr val="tx2"/>
                </a:solidFill>
              </a:rPr>
              <a:t>esikariye</a:t>
            </a:r>
            <a:endParaRPr lang="en-US" dirty="0">
              <a:solidFill>
                <a:schemeClr val="tx2"/>
              </a:solidFill>
            </a:endParaRPr>
          </a:p>
          <a:p>
            <a:endParaRPr lang="en-US" dirty="0">
              <a:solidFill>
                <a:schemeClr val="tx2"/>
              </a:solidFill>
            </a:endParaRPr>
          </a:p>
          <a:p>
            <a:endParaRPr lang="en-US" dirty="0">
              <a:solidFill>
                <a:schemeClr val="tx2"/>
              </a:solidFill>
            </a:endParaRPr>
          </a:p>
        </p:txBody>
      </p:sp>
      <p:sp>
        <p:nvSpPr>
          <p:cNvPr id="11" name="Oval 10">
            <a:hlinkClick r:id="rId5"/>
            <a:extLst>
              <a:ext uri="{FF2B5EF4-FFF2-40B4-BE49-F238E27FC236}">
                <a16:creationId xmlns:a16="http://schemas.microsoft.com/office/drawing/2014/main" id="{11FFAE12-7DC9-F84E-9EF6-DC9DE206ABD8}"/>
              </a:ext>
            </a:extLst>
          </p:cNvPr>
          <p:cNvSpPr/>
          <p:nvPr/>
        </p:nvSpPr>
        <p:spPr>
          <a:xfrm>
            <a:off x="370103" y="236710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hlinkClick r:id="rId6"/>
            <a:extLst>
              <a:ext uri="{FF2B5EF4-FFF2-40B4-BE49-F238E27FC236}">
                <a16:creationId xmlns:a16="http://schemas.microsoft.com/office/drawing/2014/main" id="{FB0F1F67-F62E-054A-BB13-2746C57BF4EE}"/>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hlinkClick r:id="rId7"/>
            <a:extLst>
              <a:ext uri="{FF2B5EF4-FFF2-40B4-BE49-F238E27FC236}">
                <a16:creationId xmlns:a16="http://schemas.microsoft.com/office/drawing/2014/main" id="{C283CDAC-9352-6D40-99FA-29BB4916C4F8}"/>
              </a:ext>
            </a:extLst>
          </p:cNvPr>
          <p:cNvSpPr/>
          <p:nvPr/>
        </p:nvSpPr>
        <p:spPr>
          <a:xfrm>
            <a:off x="370103" y="333691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8"/>
            <a:extLst>
              <a:ext uri="{FF2B5EF4-FFF2-40B4-BE49-F238E27FC236}">
                <a16:creationId xmlns:a16="http://schemas.microsoft.com/office/drawing/2014/main" id="{F44F4CD6-AD17-BE4B-8D60-B2AFB7D790B1}"/>
              </a:ext>
            </a:extLst>
          </p:cNvPr>
          <p:cNvSpPr/>
          <p:nvPr/>
        </p:nvSpPr>
        <p:spPr>
          <a:xfrm>
            <a:off x="370103" y="4380259"/>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032C99E-63ED-3E4E-80B1-9E937EC98E04}"/>
              </a:ext>
            </a:extLst>
          </p:cNvPr>
          <p:cNvSpPr/>
          <p:nvPr/>
        </p:nvSpPr>
        <p:spPr>
          <a:xfrm>
            <a:off x="7177308" y="1397283"/>
            <a:ext cx="623454" cy="55418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hlinkClick r:id="rId9"/>
            <a:extLst>
              <a:ext uri="{FF2B5EF4-FFF2-40B4-BE49-F238E27FC236}">
                <a16:creationId xmlns:a16="http://schemas.microsoft.com/office/drawing/2014/main" id="{FCAB686A-7A83-F544-A4D0-FF05401BDDB9}"/>
              </a:ext>
            </a:extLst>
          </p:cNvPr>
          <p:cNvSpPr/>
          <p:nvPr/>
        </p:nvSpPr>
        <p:spPr>
          <a:xfrm>
            <a:off x="7215219" y="4299090"/>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hlinkClick r:id="rId10"/>
            <a:extLst>
              <a:ext uri="{FF2B5EF4-FFF2-40B4-BE49-F238E27FC236}">
                <a16:creationId xmlns:a16="http://schemas.microsoft.com/office/drawing/2014/main" id="{EF505CD1-FDBF-BC4E-83CC-4EA510CFA665}"/>
              </a:ext>
            </a:extLst>
          </p:cNvPr>
          <p:cNvSpPr/>
          <p:nvPr/>
        </p:nvSpPr>
        <p:spPr>
          <a:xfrm>
            <a:off x="7215219" y="3336918"/>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hlinkClick r:id="rId11"/>
            <a:extLst>
              <a:ext uri="{FF2B5EF4-FFF2-40B4-BE49-F238E27FC236}">
                <a16:creationId xmlns:a16="http://schemas.microsoft.com/office/drawing/2014/main" id="{D4026EE9-8EC7-4EBB-BA94-276B93563C70}"/>
              </a:ext>
            </a:extLst>
          </p:cNvPr>
          <p:cNvSpPr/>
          <p:nvPr/>
        </p:nvSpPr>
        <p:spPr>
          <a:xfrm>
            <a:off x="370103" y="5423599"/>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hlinkClick r:id="rId12"/>
            <a:extLst>
              <a:ext uri="{FF2B5EF4-FFF2-40B4-BE49-F238E27FC236}">
                <a16:creationId xmlns:a16="http://schemas.microsoft.com/office/drawing/2014/main" id="{44E280E0-3069-4AA4-8B5F-44F867411AEE}"/>
              </a:ext>
            </a:extLst>
          </p:cNvPr>
          <p:cNvSpPr/>
          <p:nvPr/>
        </p:nvSpPr>
        <p:spPr>
          <a:xfrm>
            <a:off x="7215219" y="2367102"/>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1828687-C656-4949-BFF1-AEF7A6E71A67}"/>
              </a:ext>
            </a:extLst>
          </p:cNvPr>
          <p:cNvPicPr>
            <a:picLocks noChangeAspect="1"/>
          </p:cNvPicPr>
          <p:nvPr/>
        </p:nvPicPr>
        <p:blipFill>
          <a:blip r:embed="rId13"/>
          <a:stretch>
            <a:fillRect/>
          </a:stretch>
        </p:blipFill>
        <p:spPr>
          <a:xfrm>
            <a:off x="3338958" y="2175123"/>
            <a:ext cx="3431955" cy="3431955"/>
          </a:xfrm>
          <a:prstGeom prst="rect">
            <a:avLst/>
          </a:prstGeom>
        </p:spPr>
      </p:pic>
    </p:spTree>
    <p:custDataLst>
      <p:tags r:id="rId1"/>
    </p:custDataLst>
    <p:extLst>
      <p:ext uri="{BB962C8B-B14F-4D97-AF65-F5344CB8AC3E}">
        <p14:creationId xmlns:p14="http://schemas.microsoft.com/office/powerpoint/2010/main" val="3052873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Ugusanura</a:t>
            </a:r>
            <a:r>
              <a:rPr lang="en-US" dirty="0"/>
              <a:t> </a:t>
            </a:r>
            <a:r>
              <a:rPr lang="en-US" dirty="0" err="1"/>
              <a:t>icapfuye</a:t>
            </a:r>
            <a:endParaRPr lang="en-US" dirty="0"/>
          </a:p>
        </p:txBody>
      </p:sp>
      <p:sp>
        <p:nvSpPr>
          <p:cNvPr id="3" name="Content Placeholder 2"/>
          <p:cNvSpPr>
            <a:spLocks noGrp="1"/>
          </p:cNvSpPr>
          <p:nvPr>
            <p:ph idx="1"/>
          </p:nvPr>
        </p:nvSpPr>
        <p:spPr>
          <a:xfrm>
            <a:off x="1187519" y="1397286"/>
            <a:ext cx="4138861" cy="2922051"/>
          </a:xfrm>
        </p:spPr>
        <p:txBody>
          <a:bodyPr>
            <a:normAutofit fontScale="92500" lnSpcReduction="20000"/>
          </a:bodyPr>
          <a:lstStyle/>
          <a:p>
            <a:r>
              <a:rPr lang="en-US" dirty="0" err="1"/>
              <a:t>Gufatanya</a:t>
            </a:r>
            <a:r>
              <a:rPr lang="en-US" dirty="0"/>
              <a:t> </a:t>
            </a:r>
            <a:r>
              <a:rPr lang="en-US" dirty="0" err="1"/>
              <a:t>neza</a:t>
            </a:r>
            <a:r>
              <a:rPr lang="en-US" dirty="0"/>
              <a:t> </a:t>
            </a:r>
            <a:r>
              <a:rPr lang="en-US" dirty="0" err="1"/>
              <a:t>ibitagumye</a:t>
            </a:r>
            <a:endParaRPr lang="en-US" dirty="0"/>
          </a:p>
          <a:p>
            <a:endParaRPr lang="en-US" dirty="0">
              <a:solidFill>
                <a:schemeClr val="tx2"/>
              </a:solidFill>
            </a:endParaRPr>
          </a:p>
          <a:p>
            <a:r>
              <a:rPr lang="en-US" dirty="0" err="1">
                <a:solidFill>
                  <a:schemeClr val="tx2"/>
                </a:solidFill>
              </a:rPr>
              <a:t>Gushiramwo</a:t>
            </a:r>
            <a:r>
              <a:rPr lang="en-US" dirty="0">
                <a:solidFill>
                  <a:schemeClr val="tx2"/>
                </a:solidFill>
              </a:rPr>
              <a:t> </a:t>
            </a:r>
            <a:r>
              <a:rPr lang="en-US" dirty="0" err="1">
                <a:solidFill>
                  <a:schemeClr val="tx2"/>
                </a:solidFill>
              </a:rPr>
              <a:t>ipepu</a:t>
            </a:r>
            <a:r>
              <a:rPr lang="en-US" dirty="0">
                <a:solidFill>
                  <a:schemeClr val="tx2"/>
                </a:solidFill>
              </a:rPr>
              <a:t> </a:t>
            </a:r>
            <a:r>
              <a:rPr lang="en-US" dirty="0" err="1">
                <a:solidFill>
                  <a:schemeClr val="tx2"/>
                </a:solidFill>
              </a:rPr>
              <a:t>amapine</a:t>
            </a:r>
            <a:endParaRPr lang="en-US" dirty="0">
              <a:solidFill>
                <a:schemeClr val="tx2"/>
              </a:solidFill>
            </a:endParaRPr>
          </a:p>
          <a:p>
            <a:endParaRPr lang="en-US" dirty="0">
              <a:solidFill>
                <a:schemeClr val="tx2"/>
              </a:solidFill>
            </a:endParaRPr>
          </a:p>
          <a:p>
            <a:r>
              <a:rPr lang="en-US" dirty="0" err="1">
                <a:solidFill>
                  <a:schemeClr val="tx2"/>
                </a:solidFill>
              </a:rPr>
              <a:t>Ukwogesha</a:t>
            </a:r>
            <a:r>
              <a:rPr lang="en-US" dirty="0">
                <a:solidFill>
                  <a:schemeClr val="tx2"/>
                </a:solidFill>
              </a:rPr>
              <a:t> </a:t>
            </a:r>
            <a:r>
              <a:rPr lang="en-US" dirty="0" err="1">
                <a:solidFill>
                  <a:schemeClr val="tx2"/>
                </a:solidFill>
              </a:rPr>
              <a:t>amavuta</a:t>
            </a:r>
            <a:r>
              <a:rPr lang="en-US" dirty="0">
                <a:solidFill>
                  <a:schemeClr val="tx2"/>
                </a:solidFill>
              </a:rPr>
              <a:t> </a:t>
            </a:r>
            <a:r>
              <a:rPr lang="en-US" dirty="0" err="1">
                <a:solidFill>
                  <a:schemeClr val="tx2"/>
                </a:solidFill>
              </a:rPr>
              <a:t>ikarakasi</a:t>
            </a:r>
            <a:endParaRPr lang="en-US" dirty="0">
              <a:solidFill>
                <a:schemeClr val="tx2"/>
              </a:solidFill>
            </a:endParaRPr>
          </a:p>
        </p:txBody>
      </p:sp>
      <p:pic>
        <p:nvPicPr>
          <p:cNvPr id="5" name="Picture 4">
            <a:extLst>
              <a:ext uri="{FF2B5EF4-FFF2-40B4-BE49-F238E27FC236}">
                <a16:creationId xmlns:a16="http://schemas.microsoft.com/office/drawing/2014/main" id="{507B80B3-DA90-B04E-8B6F-FE215C6E3268}"/>
              </a:ext>
            </a:extLst>
          </p:cNvPr>
          <p:cNvPicPr>
            <a:picLocks noChangeAspect="1"/>
          </p:cNvPicPr>
          <p:nvPr/>
        </p:nvPicPr>
        <p:blipFill>
          <a:blip r:embed="rId5"/>
          <a:stretch>
            <a:fillRect/>
          </a:stretch>
        </p:blipFill>
        <p:spPr>
          <a:xfrm>
            <a:off x="12456408" y="860831"/>
            <a:ext cx="3352800" cy="3352800"/>
          </a:xfrm>
          <a:prstGeom prst="rect">
            <a:avLst/>
          </a:prstGeom>
        </p:spPr>
      </p:pic>
      <p:pic>
        <p:nvPicPr>
          <p:cNvPr id="7" name="Picture 6">
            <a:extLst>
              <a:ext uri="{FF2B5EF4-FFF2-40B4-BE49-F238E27FC236}">
                <a16:creationId xmlns:a16="http://schemas.microsoft.com/office/drawing/2014/main" id="{92C0B63E-7574-9C4A-8DC2-8A98A11E3A47}"/>
              </a:ext>
            </a:extLst>
          </p:cNvPr>
          <p:cNvPicPr>
            <a:picLocks noChangeAspect="1"/>
          </p:cNvPicPr>
          <p:nvPr/>
        </p:nvPicPr>
        <p:blipFill>
          <a:blip r:embed="rId6"/>
          <a:stretch>
            <a:fillRect/>
          </a:stretch>
        </p:blipFill>
        <p:spPr>
          <a:xfrm>
            <a:off x="12332620" y="3750024"/>
            <a:ext cx="3352800" cy="3352800"/>
          </a:xfrm>
          <a:prstGeom prst="rect">
            <a:avLst/>
          </a:prstGeom>
        </p:spPr>
      </p:pic>
      <p:pic>
        <p:nvPicPr>
          <p:cNvPr id="9" name="Picture 8">
            <a:extLst>
              <a:ext uri="{FF2B5EF4-FFF2-40B4-BE49-F238E27FC236}">
                <a16:creationId xmlns:a16="http://schemas.microsoft.com/office/drawing/2014/main" id="{90E4DF42-B3EF-D34B-B11D-8355370E9133}"/>
              </a:ext>
            </a:extLst>
          </p:cNvPr>
          <p:cNvPicPr>
            <a:picLocks noChangeAspect="1"/>
          </p:cNvPicPr>
          <p:nvPr/>
        </p:nvPicPr>
        <p:blipFill>
          <a:blip r:embed="rId7"/>
          <a:stretch>
            <a:fillRect/>
          </a:stretch>
        </p:blipFill>
        <p:spPr>
          <a:xfrm>
            <a:off x="6736960" y="1337072"/>
            <a:ext cx="4395859" cy="4395859"/>
          </a:xfrm>
          <a:prstGeom prst="rect">
            <a:avLst/>
          </a:prstGeom>
        </p:spPr>
      </p:pic>
      <p:sp>
        <p:nvSpPr>
          <p:cNvPr id="8" name="Oval 7">
            <a:hlinkClick r:id="rId8"/>
            <a:extLst>
              <a:ext uri="{FF2B5EF4-FFF2-40B4-BE49-F238E27FC236}">
                <a16:creationId xmlns:a16="http://schemas.microsoft.com/office/drawing/2014/main" id="{B9E39DC4-9A98-C940-910F-52B3AEAC43C2}"/>
              </a:ext>
            </a:extLst>
          </p:cNvPr>
          <p:cNvSpPr/>
          <p:nvPr/>
        </p:nvSpPr>
        <p:spPr>
          <a:xfrm>
            <a:off x="370103" y="2367102"/>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2D975C6-E371-0D40-99B7-EB9170D45BAE}"/>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5ABA1AA-8E7F-F549-8617-78D6BD7C49DA}"/>
              </a:ext>
            </a:extLst>
          </p:cNvPr>
          <p:cNvSpPr/>
          <p:nvPr/>
        </p:nvSpPr>
        <p:spPr>
          <a:xfrm>
            <a:off x="370103" y="3336919"/>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06415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Ubutumwa</a:t>
            </a:r>
            <a:r>
              <a:rPr lang="en-US" dirty="0"/>
              <a:t> </a:t>
            </a:r>
          </a:p>
        </p:txBody>
      </p:sp>
      <p:sp>
        <p:nvSpPr>
          <p:cNvPr id="3" name="Content Placeholder 2"/>
          <p:cNvSpPr>
            <a:spLocks noGrp="1"/>
          </p:cNvSpPr>
          <p:nvPr>
            <p:ph idx="1"/>
          </p:nvPr>
        </p:nvSpPr>
        <p:spPr>
          <a:xfrm>
            <a:off x="674900" y="1217176"/>
            <a:ext cx="9563609" cy="5155916"/>
          </a:xfrm>
          <a:noFill/>
        </p:spPr>
        <p:txBody>
          <a:bodyPr>
            <a:noAutofit/>
          </a:bodyPr>
          <a:lstStyle/>
          <a:p>
            <a:r>
              <a:rPr lang="en-US" sz="2400" u="sng" dirty="0" err="1">
                <a:solidFill>
                  <a:schemeClr val="tx2"/>
                </a:solidFill>
              </a:rPr>
              <a:t>Ubutumwa</a:t>
            </a:r>
            <a:endParaRPr lang="en-US" sz="2400" u="sng" dirty="0">
              <a:solidFill>
                <a:schemeClr val="tx2"/>
              </a:solidFill>
            </a:endParaRPr>
          </a:p>
          <a:p>
            <a:r>
              <a:rPr lang="en-US" sz="2400" b="1" dirty="0">
                <a:solidFill>
                  <a:schemeClr val="tx2"/>
                </a:solidFill>
              </a:rPr>
              <a:t>“</a:t>
            </a:r>
            <a:r>
              <a:rPr lang="en-US" sz="2400" b="1" dirty="0" err="1">
                <a:solidFill>
                  <a:schemeClr val="tx2"/>
                </a:solidFill>
              </a:rPr>
              <a:t>Tubasangije</a:t>
            </a:r>
            <a:r>
              <a:rPr lang="en-US" sz="2400" b="1" dirty="0">
                <a:solidFill>
                  <a:schemeClr val="tx2"/>
                </a:solidFill>
              </a:rPr>
              <a:t> </a:t>
            </a:r>
            <a:r>
              <a:rPr lang="en-US" sz="2400" b="1" dirty="0" err="1">
                <a:solidFill>
                  <a:schemeClr val="tx2"/>
                </a:solidFill>
              </a:rPr>
              <a:t>ubu</a:t>
            </a:r>
            <a:r>
              <a:rPr lang="en-US" sz="2400" b="1" dirty="0">
                <a:solidFill>
                  <a:schemeClr val="tx2"/>
                </a:solidFill>
              </a:rPr>
              <a:t> </a:t>
            </a:r>
            <a:r>
              <a:rPr lang="en-US" sz="2400" b="1" dirty="0" err="1">
                <a:solidFill>
                  <a:schemeClr val="tx2"/>
                </a:solidFill>
              </a:rPr>
              <a:t>butumwa</a:t>
            </a:r>
            <a:r>
              <a:rPr lang="en-US" sz="2400" b="1" dirty="0">
                <a:solidFill>
                  <a:schemeClr val="tx2"/>
                </a:solidFill>
              </a:rPr>
              <a:t> </a:t>
            </a:r>
            <a:r>
              <a:rPr lang="en-US" sz="2400" b="1" dirty="0" err="1">
                <a:solidFill>
                  <a:schemeClr val="tx2"/>
                </a:solidFill>
              </a:rPr>
              <a:t>kw’izina</a:t>
            </a:r>
            <a:r>
              <a:rPr lang="en-US" sz="2400" b="1" dirty="0">
                <a:solidFill>
                  <a:schemeClr val="tx2"/>
                </a:solidFill>
              </a:rPr>
              <a:t> </a:t>
            </a:r>
            <a:r>
              <a:rPr lang="en-US" sz="2400" b="1" dirty="0" err="1">
                <a:solidFill>
                  <a:schemeClr val="tx2"/>
                </a:solidFill>
              </a:rPr>
              <a:t>ry’abagenzi</a:t>
            </a:r>
            <a:r>
              <a:rPr lang="en-US" sz="2400" b="1" dirty="0">
                <a:solidFill>
                  <a:schemeClr val="tx2"/>
                </a:solidFill>
              </a:rPr>
              <a:t> </a:t>
            </a:r>
            <a:r>
              <a:rPr lang="en-US" sz="2400" b="1" dirty="0" err="1">
                <a:solidFill>
                  <a:schemeClr val="tx2"/>
                </a:solidFill>
              </a:rPr>
              <a:t>banyu</a:t>
            </a:r>
            <a:r>
              <a:rPr lang="en-US" sz="2400" b="1" dirty="0">
                <a:solidFill>
                  <a:schemeClr val="tx2"/>
                </a:solidFill>
              </a:rPr>
              <a:t> </a:t>
            </a:r>
            <a:r>
              <a:rPr lang="en-US" sz="2400" b="1" dirty="0" err="1">
                <a:solidFill>
                  <a:schemeClr val="tx2"/>
                </a:solidFill>
              </a:rPr>
              <a:t>bo</a:t>
            </a:r>
            <a:r>
              <a:rPr lang="en-US" sz="2400" b="1" dirty="0">
                <a:solidFill>
                  <a:schemeClr val="tx2"/>
                </a:solidFill>
              </a:rPr>
              <a:t> mu </a:t>
            </a:r>
            <a:r>
              <a:rPr lang="en-US" sz="2400" b="1" dirty="0" err="1">
                <a:solidFill>
                  <a:schemeClr val="tx2"/>
                </a:solidFill>
              </a:rPr>
              <a:t>kigo</a:t>
            </a:r>
            <a:r>
              <a:rPr lang="en-US" sz="2400" b="1" dirty="0">
                <a:solidFill>
                  <a:schemeClr val="tx2"/>
                </a:solidFill>
              </a:rPr>
              <a:t> Free Wheelchair Mission:</a:t>
            </a:r>
          </a:p>
          <a:p>
            <a:endParaRPr lang="en-US" sz="2400" b="1" dirty="0">
              <a:solidFill>
                <a:schemeClr val="tx2"/>
              </a:solidFill>
            </a:endParaRPr>
          </a:p>
          <a:p>
            <a:r>
              <a:rPr lang="en-US" sz="2400" b="1" dirty="0" err="1">
                <a:solidFill>
                  <a:schemeClr val="tx2"/>
                </a:solidFill>
              </a:rPr>
              <a:t>Umwami</a:t>
            </a:r>
            <a:r>
              <a:rPr lang="en-US" sz="2400" b="1" dirty="0">
                <a:solidFill>
                  <a:schemeClr val="tx2"/>
                </a:solidFill>
              </a:rPr>
              <a:t> </a:t>
            </a:r>
            <a:r>
              <a:rPr lang="en-US" sz="2400" b="1" dirty="0" err="1">
                <a:solidFill>
                  <a:schemeClr val="tx2"/>
                </a:solidFill>
              </a:rPr>
              <a:t>Yesu</a:t>
            </a:r>
            <a:r>
              <a:rPr lang="en-US" sz="2400" b="1" dirty="0">
                <a:solidFill>
                  <a:schemeClr val="tx2"/>
                </a:solidFill>
              </a:rPr>
              <a:t> </a:t>
            </a:r>
            <a:r>
              <a:rPr lang="en-US" sz="2400" b="1" dirty="0" err="1">
                <a:solidFill>
                  <a:schemeClr val="tx2"/>
                </a:solidFill>
              </a:rPr>
              <a:t>kristo</a:t>
            </a:r>
            <a:r>
              <a:rPr lang="en-US" sz="2400" b="1" dirty="0">
                <a:solidFill>
                  <a:schemeClr val="tx2"/>
                </a:solidFill>
              </a:rPr>
              <a:t> </a:t>
            </a:r>
            <a:r>
              <a:rPr lang="en-US" sz="2400" b="1" dirty="0" err="1">
                <a:solidFill>
                  <a:schemeClr val="tx2"/>
                </a:solidFill>
              </a:rPr>
              <a:t>arabakunda</a:t>
            </a:r>
            <a:r>
              <a:rPr lang="en-US" sz="2400" b="1" dirty="0">
                <a:solidFill>
                  <a:schemeClr val="tx2"/>
                </a:solidFill>
              </a:rPr>
              <a:t>.  </a:t>
            </a:r>
            <a:r>
              <a:rPr lang="en-US" sz="2400" b="1" dirty="0" err="1">
                <a:solidFill>
                  <a:schemeClr val="tx2"/>
                </a:solidFill>
              </a:rPr>
              <a:t>Ninaco</a:t>
            </a:r>
            <a:r>
              <a:rPr lang="en-US" sz="2400" b="1" dirty="0">
                <a:solidFill>
                  <a:schemeClr val="tx2"/>
                </a:solidFill>
              </a:rPr>
              <a:t> </a:t>
            </a:r>
            <a:r>
              <a:rPr lang="en-US" sz="2400" b="1" dirty="0" err="1">
                <a:solidFill>
                  <a:schemeClr val="tx2"/>
                </a:solidFill>
              </a:rPr>
              <a:t>gituma</a:t>
            </a:r>
            <a:r>
              <a:rPr lang="en-US" sz="2400" b="1" dirty="0">
                <a:solidFill>
                  <a:schemeClr val="tx2"/>
                </a:solidFill>
              </a:rPr>
              <a:t> </a:t>
            </a:r>
            <a:r>
              <a:rPr lang="en-US" sz="2400" b="1" dirty="0" err="1">
                <a:solidFill>
                  <a:schemeClr val="tx2"/>
                </a:solidFill>
              </a:rPr>
              <a:t>muronkejwe</a:t>
            </a:r>
            <a:r>
              <a:rPr lang="en-US" sz="2400" b="1" dirty="0">
                <a:solidFill>
                  <a:schemeClr val="tx2"/>
                </a:solidFill>
              </a:rPr>
              <a:t> </a:t>
            </a:r>
            <a:r>
              <a:rPr lang="en-US" sz="2400" b="1" dirty="0" err="1">
                <a:solidFill>
                  <a:schemeClr val="tx2"/>
                </a:solidFill>
              </a:rPr>
              <a:t>iri</a:t>
            </a:r>
            <a:r>
              <a:rPr lang="en-US" sz="2400" b="1" dirty="0">
                <a:solidFill>
                  <a:schemeClr val="tx2"/>
                </a:solidFill>
              </a:rPr>
              <a:t> </a:t>
            </a:r>
            <a:r>
              <a:rPr lang="en-US" sz="2400" b="1" dirty="0" err="1">
                <a:solidFill>
                  <a:schemeClr val="tx2"/>
                </a:solidFill>
              </a:rPr>
              <a:t>kinga</a:t>
            </a:r>
            <a:r>
              <a:rPr lang="en-US" sz="2400" b="1" dirty="0">
                <a:solidFill>
                  <a:schemeClr val="tx2"/>
                </a:solidFill>
              </a:rPr>
              <a:t>.  </a:t>
            </a:r>
            <a:r>
              <a:rPr lang="en-US" sz="2400" b="1" dirty="0" err="1">
                <a:solidFill>
                  <a:schemeClr val="tx2"/>
                </a:solidFill>
              </a:rPr>
              <a:t>Turizera</a:t>
            </a:r>
            <a:r>
              <a:rPr lang="en-US" sz="2400" b="1" dirty="0">
                <a:solidFill>
                  <a:schemeClr val="tx2"/>
                </a:solidFill>
              </a:rPr>
              <a:t> </a:t>
            </a:r>
            <a:r>
              <a:rPr lang="en-US" sz="2400" b="1" dirty="0" err="1">
                <a:solidFill>
                  <a:schemeClr val="tx2"/>
                </a:solidFill>
              </a:rPr>
              <a:t>tudakekeranya</a:t>
            </a:r>
            <a:r>
              <a:rPr lang="en-US" sz="2400" b="1" dirty="0">
                <a:solidFill>
                  <a:schemeClr val="tx2"/>
                </a:solidFill>
              </a:rPr>
              <a:t> </a:t>
            </a:r>
            <a:r>
              <a:rPr lang="en-US" sz="2400" b="1" dirty="0" err="1">
                <a:solidFill>
                  <a:schemeClr val="tx2"/>
                </a:solidFill>
              </a:rPr>
              <a:t>ko</a:t>
            </a:r>
            <a:r>
              <a:rPr lang="en-US" sz="2400" b="1" dirty="0">
                <a:solidFill>
                  <a:schemeClr val="tx2"/>
                </a:solidFill>
              </a:rPr>
              <a:t> </a:t>
            </a:r>
            <a:r>
              <a:rPr lang="en-US" sz="2400" b="1" dirty="0" err="1">
                <a:solidFill>
                  <a:schemeClr val="tx2"/>
                </a:solidFill>
              </a:rPr>
              <a:t>rino</a:t>
            </a:r>
            <a:r>
              <a:rPr lang="en-US" sz="2400" b="1" dirty="0">
                <a:solidFill>
                  <a:schemeClr val="tx2"/>
                </a:solidFill>
              </a:rPr>
              <a:t> </a:t>
            </a:r>
            <a:r>
              <a:rPr lang="en-US" sz="2400" b="1" dirty="0" err="1">
                <a:solidFill>
                  <a:schemeClr val="tx2"/>
                </a:solidFill>
              </a:rPr>
              <a:t>kinga</a:t>
            </a:r>
            <a:r>
              <a:rPr lang="en-US" sz="2400" b="1" dirty="0">
                <a:solidFill>
                  <a:schemeClr val="tx2"/>
                </a:solidFill>
              </a:rPr>
              <a:t> </a:t>
            </a:r>
            <a:r>
              <a:rPr lang="en-US" sz="2400" b="1" dirty="0" err="1">
                <a:solidFill>
                  <a:schemeClr val="tx2"/>
                </a:solidFill>
              </a:rPr>
              <a:t>rivuye</a:t>
            </a:r>
            <a:r>
              <a:rPr lang="en-US" sz="2400" b="1" dirty="0">
                <a:solidFill>
                  <a:schemeClr val="tx2"/>
                </a:solidFill>
              </a:rPr>
              <a:t> </a:t>
            </a:r>
            <a:r>
              <a:rPr lang="en-US" sz="2400" b="1" dirty="0" err="1">
                <a:solidFill>
                  <a:schemeClr val="tx2"/>
                </a:solidFill>
              </a:rPr>
              <a:t>ku</a:t>
            </a:r>
            <a:r>
              <a:rPr lang="en-US" sz="2400" b="1" dirty="0">
                <a:solidFill>
                  <a:schemeClr val="tx2"/>
                </a:solidFill>
              </a:rPr>
              <a:t> Mana. </a:t>
            </a:r>
            <a:r>
              <a:rPr lang="en-US" sz="2400" b="1" dirty="0" err="1">
                <a:solidFill>
                  <a:schemeClr val="tx2"/>
                </a:solidFill>
              </a:rPr>
              <a:t>Niyo</a:t>
            </a:r>
            <a:r>
              <a:rPr lang="en-US" sz="2400" b="1" dirty="0">
                <a:solidFill>
                  <a:schemeClr val="tx2"/>
                </a:solidFill>
              </a:rPr>
              <a:t> </a:t>
            </a:r>
            <a:r>
              <a:rPr lang="en-US" sz="2400" b="1" dirty="0" err="1">
                <a:solidFill>
                  <a:schemeClr val="tx2"/>
                </a:solidFill>
              </a:rPr>
              <a:t>yabaremye</a:t>
            </a:r>
            <a:r>
              <a:rPr lang="en-US" sz="2400" b="1" dirty="0">
                <a:solidFill>
                  <a:schemeClr val="tx2"/>
                </a:solidFill>
              </a:rPr>
              <a:t> </a:t>
            </a:r>
            <a:r>
              <a:rPr lang="en-US" sz="2400" b="1" dirty="0" err="1">
                <a:solidFill>
                  <a:schemeClr val="tx2"/>
                </a:solidFill>
              </a:rPr>
              <a:t>kadi</a:t>
            </a:r>
            <a:r>
              <a:rPr lang="en-US" sz="2400" b="1" dirty="0">
                <a:solidFill>
                  <a:schemeClr val="tx2"/>
                </a:solidFill>
              </a:rPr>
              <a:t> </a:t>
            </a:r>
            <a:r>
              <a:rPr lang="en-US" sz="2400" b="1" dirty="0" err="1">
                <a:solidFill>
                  <a:schemeClr val="tx2"/>
                </a:solidFill>
              </a:rPr>
              <a:t>irabakunda</a:t>
            </a:r>
            <a:r>
              <a:rPr lang="en-US" sz="2400" b="1" dirty="0">
                <a:solidFill>
                  <a:schemeClr val="tx2"/>
                </a:solidFill>
              </a:rPr>
              <a:t> </a:t>
            </a:r>
            <a:r>
              <a:rPr lang="en-US" sz="2400" b="1" dirty="0" err="1">
                <a:solidFill>
                  <a:schemeClr val="tx2"/>
                </a:solidFill>
              </a:rPr>
              <a:t>nkukwo</a:t>
            </a:r>
            <a:r>
              <a:rPr lang="en-US" sz="2400" b="1" dirty="0">
                <a:solidFill>
                  <a:schemeClr val="tx2"/>
                </a:solidFill>
              </a:rPr>
              <a:t> </a:t>
            </a:r>
            <a:r>
              <a:rPr lang="en-US" sz="2400" b="1" dirty="0" err="1">
                <a:solidFill>
                  <a:schemeClr val="tx2"/>
                </a:solidFill>
              </a:rPr>
              <a:t>ikunda</a:t>
            </a:r>
            <a:r>
              <a:rPr lang="en-US" sz="2400" b="1" dirty="0">
                <a:solidFill>
                  <a:schemeClr val="tx2"/>
                </a:solidFill>
              </a:rPr>
              <a:t> </a:t>
            </a:r>
            <a:r>
              <a:rPr lang="en-US" sz="2400" b="1" dirty="0" err="1">
                <a:solidFill>
                  <a:schemeClr val="tx2"/>
                </a:solidFill>
              </a:rPr>
              <a:t>Umwana</a:t>
            </a:r>
            <a:r>
              <a:rPr lang="en-US" sz="2400" b="1" dirty="0">
                <a:solidFill>
                  <a:schemeClr val="tx2"/>
                </a:solidFill>
              </a:rPr>
              <a:t> </a:t>
            </a:r>
            <a:r>
              <a:rPr lang="en-US" sz="2400" b="1" dirty="0" err="1">
                <a:solidFill>
                  <a:schemeClr val="tx2"/>
                </a:solidFill>
              </a:rPr>
              <a:t>wayo</a:t>
            </a:r>
            <a:r>
              <a:rPr lang="en-US" sz="2400" b="1" dirty="0">
                <a:solidFill>
                  <a:schemeClr val="tx2"/>
                </a:solidFill>
              </a:rPr>
              <a:t>, </a:t>
            </a:r>
            <a:r>
              <a:rPr lang="en-US" sz="2400" b="1" dirty="0" err="1">
                <a:solidFill>
                  <a:schemeClr val="tx2"/>
                </a:solidFill>
              </a:rPr>
              <a:t>ibakunda</a:t>
            </a:r>
            <a:r>
              <a:rPr lang="en-US" sz="2400" b="1" dirty="0">
                <a:solidFill>
                  <a:schemeClr val="tx2"/>
                </a:solidFill>
              </a:rPr>
              <a:t> </a:t>
            </a:r>
            <a:r>
              <a:rPr lang="en-US" sz="2400" b="1" dirty="0" err="1">
                <a:solidFill>
                  <a:schemeClr val="tx2"/>
                </a:solidFill>
              </a:rPr>
              <a:t>ukwo</a:t>
            </a:r>
            <a:r>
              <a:rPr lang="en-US" sz="2400" b="1" dirty="0">
                <a:solidFill>
                  <a:schemeClr val="tx2"/>
                </a:solidFill>
              </a:rPr>
              <a:t> muri </a:t>
            </a:r>
            <a:r>
              <a:rPr lang="en-US" sz="2400" b="1" dirty="0" err="1">
                <a:solidFill>
                  <a:schemeClr val="tx2"/>
                </a:solidFill>
              </a:rPr>
              <a:t>kwose</a:t>
            </a:r>
            <a:r>
              <a:rPr lang="en-US" sz="2400" b="1" dirty="0">
                <a:solidFill>
                  <a:schemeClr val="tx2"/>
                </a:solidFill>
              </a:rPr>
              <a:t>.</a:t>
            </a:r>
          </a:p>
          <a:p>
            <a:r>
              <a:rPr lang="en-US" sz="2400" b="1" dirty="0">
                <a:solidFill>
                  <a:schemeClr val="tx2"/>
                </a:solidFill>
              </a:rPr>
              <a:t> </a:t>
            </a:r>
          </a:p>
          <a:p>
            <a:r>
              <a:rPr lang="en-US" sz="2400" b="1" dirty="0" err="1">
                <a:solidFill>
                  <a:schemeClr val="tx2"/>
                </a:solidFill>
              </a:rPr>
              <a:t>Nkabizeye</a:t>
            </a:r>
            <a:r>
              <a:rPr lang="en-US" sz="2400" b="1" dirty="0">
                <a:solidFill>
                  <a:schemeClr val="tx2"/>
                </a:solidFill>
              </a:rPr>
              <a:t> </a:t>
            </a:r>
            <a:r>
              <a:rPr lang="en-US" sz="2400" b="1" dirty="0" err="1">
                <a:solidFill>
                  <a:schemeClr val="tx2"/>
                </a:solidFill>
              </a:rPr>
              <a:t>Yesu</a:t>
            </a:r>
            <a:r>
              <a:rPr lang="en-US" sz="2400" b="1" dirty="0">
                <a:solidFill>
                  <a:schemeClr val="tx2"/>
                </a:solidFill>
              </a:rPr>
              <a:t> </a:t>
            </a:r>
            <a:r>
              <a:rPr lang="en-US" sz="2400" b="1" dirty="0" err="1">
                <a:solidFill>
                  <a:schemeClr val="tx2"/>
                </a:solidFill>
              </a:rPr>
              <a:t>Kristo</a:t>
            </a:r>
            <a:r>
              <a:rPr lang="en-US" sz="2400" b="1" dirty="0">
                <a:solidFill>
                  <a:schemeClr val="tx2"/>
                </a:solidFill>
              </a:rPr>
              <a:t>, </a:t>
            </a:r>
            <a:r>
              <a:rPr lang="en-US" sz="2400" b="1" dirty="0" err="1">
                <a:solidFill>
                  <a:schemeClr val="tx2"/>
                </a:solidFill>
              </a:rPr>
              <a:t>Twahamagawe</a:t>
            </a:r>
            <a:r>
              <a:rPr lang="en-US" sz="2400" b="1" dirty="0">
                <a:solidFill>
                  <a:schemeClr val="tx2"/>
                </a:solidFill>
              </a:rPr>
              <a:t> </a:t>
            </a:r>
            <a:r>
              <a:rPr lang="en-US" sz="2400" b="1" dirty="0" err="1">
                <a:solidFill>
                  <a:schemeClr val="tx2"/>
                </a:solidFill>
              </a:rPr>
              <a:t>ngo</a:t>
            </a:r>
            <a:r>
              <a:rPr lang="en-US" sz="2400" b="1" dirty="0">
                <a:solidFill>
                  <a:schemeClr val="tx2"/>
                </a:solidFill>
              </a:rPr>
              <a:t> </a:t>
            </a:r>
            <a:r>
              <a:rPr lang="en-US" sz="2400" b="1" dirty="0" err="1">
                <a:solidFill>
                  <a:schemeClr val="tx2"/>
                </a:solidFill>
              </a:rPr>
              <a:t>dukorere</a:t>
            </a:r>
            <a:r>
              <a:rPr lang="en-US" sz="2400" b="1" dirty="0">
                <a:solidFill>
                  <a:schemeClr val="tx2"/>
                </a:solidFill>
              </a:rPr>
              <a:t> </a:t>
            </a:r>
            <a:r>
              <a:rPr lang="en-US" sz="2400" b="1" dirty="0" err="1">
                <a:solidFill>
                  <a:schemeClr val="tx2"/>
                </a:solidFill>
              </a:rPr>
              <a:t>abandi</a:t>
            </a:r>
            <a:r>
              <a:rPr lang="en-US" sz="2400" b="1" dirty="0">
                <a:solidFill>
                  <a:schemeClr val="tx2"/>
                </a:solidFill>
              </a:rPr>
              <a:t>. </a:t>
            </a:r>
            <a:r>
              <a:rPr lang="en-US" sz="2400" b="1" dirty="0" err="1">
                <a:solidFill>
                  <a:schemeClr val="tx2"/>
                </a:solidFill>
              </a:rPr>
              <a:t>Amasengesho</a:t>
            </a:r>
            <a:r>
              <a:rPr lang="en-US" sz="2400" b="1" dirty="0">
                <a:solidFill>
                  <a:schemeClr val="tx2"/>
                </a:solidFill>
              </a:rPr>
              <a:t> </a:t>
            </a:r>
            <a:r>
              <a:rPr lang="en-US" sz="2400" b="1" dirty="0" err="1">
                <a:solidFill>
                  <a:schemeClr val="tx2"/>
                </a:solidFill>
              </a:rPr>
              <a:t>yacu</a:t>
            </a:r>
            <a:r>
              <a:rPr lang="en-US" sz="2400" b="1" dirty="0">
                <a:solidFill>
                  <a:schemeClr val="tx2"/>
                </a:solidFill>
              </a:rPr>
              <a:t> </a:t>
            </a:r>
            <a:r>
              <a:rPr lang="en-US" sz="2400" b="1" dirty="0" err="1">
                <a:solidFill>
                  <a:schemeClr val="tx2"/>
                </a:solidFill>
              </a:rPr>
              <a:t>n’ukwo</a:t>
            </a:r>
            <a:r>
              <a:rPr lang="en-US" sz="2400" b="1" dirty="0">
                <a:solidFill>
                  <a:schemeClr val="tx2"/>
                </a:solidFill>
              </a:rPr>
              <a:t> </a:t>
            </a:r>
            <a:r>
              <a:rPr lang="en-US" sz="2400" b="1" dirty="0" err="1">
                <a:solidFill>
                  <a:schemeClr val="tx2"/>
                </a:solidFill>
              </a:rPr>
              <a:t>namwe</a:t>
            </a:r>
            <a:r>
              <a:rPr lang="en-US" sz="2400" b="1" dirty="0">
                <a:solidFill>
                  <a:schemeClr val="tx2"/>
                </a:solidFill>
              </a:rPr>
              <a:t> </a:t>
            </a:r>
            <a:r>
              <a:rPr lang="en-US" sz="2400" b="1" dirty="0" err="1">
                <a:solidFill>
                  <a:schemeClr val="tx2"/>
                </a:solidFill>
              </a:rPr>
              <a:t>ukwo</a:t>
            </a:r>
            <a:r>
              <a:rPr lang="en-US" sz="2400" b="1" dirty="0">
                <a:solidFill>
                  <a:schemeClr val="tx2"/>
                </a:solidFill>
              </a:rPr>
              <a:t> </a:t>
            </a:r>
            <a:r>
              <a:rPr lang="en-US" sz="2400" b="1" dirty="0" err="1">
                <a:solidFill>
                  <a:schemeClr val="tx2"/>
                </a:solidFill>
              </a:rPr>
              <a:t>mugendera</a:t>
            </a:r>
            <a:r>
              <a:rPr lang="en-US" sz="2400" b="1" dirty="0">
                <a:solidFill>
                  <a:schemeClr val="tx2"/>
                </a:solidFill>
              </a:rPr>
              <a:t> </a:t>
            </a:r>
            <a:r>
              <a:rPr lang="en-US" sz="2400" b="1" dirty="0" err="1">
                <a:solidFill>
                  <a:schemeClr val="tx2"/>
                </a:solidFill>
              </a:rPr>
              <a:t>kw’ikinga</a:t>
            </a:r>
            <a:r>
              <a:rPr lang="en-US" sz="2400" b="1" dirty="0">
                <a:solidFill>
                  <a:schemeClr val="tx2"/>
                </a:solidFill>
              </a:rPr>
              <a:t>, </a:t>
            </a:r>
            <a:r>
              <a:rPr lang="en-US" sz="2400" b="1" dirty="0" err="1">
                <a:solidFill>
                  <a:schemeClr val="tx2"/>
                </a:solidFill>
              </a:rPr>
              <a:t>mugumane</a:t>
            </a:r>
            <a:r>
              <a:rPr lang="en-US" sz="2400" b="1" dirty="0">
                <a:solidFill>
                  <a:schemeClr val="tx2"/>
                </a:solidFill>
              </a:rPr>
              <a:t> </a:t>
            </a:r>
            <a:r>
              <a:rPr lang="en-US" sz="2400" b="1" dirty="0" err="1">
                <a:solidFill>
                  <a:schemeClr val="tx2"/>
                </a:solidFill>
              </a:rPr>
              <a:t>ukwizera</a:t>
            </a:r>
            <a:r>
              <a:rPr lang="en-US" sz="2400" b="1" dirty="0">
                <a:solidFill>
                  <a:schemeClr val="tx2"/>
                </a:solidFill>
              </a:rPr>
              <a:t> </a:t>
            </a:r>
            <a:r>
              <a:rPr lang="en-US" sz="2400" b="1" dirty="0" err="1">
                <a:solidFill>
                  <a:schemeClr val="tx2"/>
                </a:solidFill>
              </a:rPr>
              <a:t>Imana</a:t>
            </a:r>
            <a:r>
              <a:rPr lang="en-US" sz="2400" b="1" dirty="0">
                <a:solidFill>
                  <a:schemeClr val="tx2"/>
                </a:solidFill>
              </a:rPr>
              <a:t>, </a:t>
            </a:r>
            <a:r>
              <a:rPr lang="en-US" sz="2400" b="1" dirty="0" err="1">
                <a:solidFill>
                  <a:schemeClr val="tx2"/>
                </a:solidFill>
              </a:rPr>
              <a:t>muyikorere</a:t>
            </a:r>
            <a:r>
              <a:rPr lang="en-US" sz="2400" b="1" dirty="0">
                <a:solidFill>
                  <a:schemeClr val="tx2"/>
                </a:solidFill>
              </a:rPr>
              <a:t>, </a:t>
            </a:r>
            <a:r>
              <a:rPr lang="en-US" sz="2400" b="1" dirty="0" err="1">
                <a:solidFill>
                  <a:schemeClr val="tx2"/>
                </a:solidFill>
              </a:rPr>
              <a:t>munaheshe</a:t>
            </a:r>
            <a:r>
              <a:rPr lang="en-US" sz="2400" b="1" dirty="0">
                <a:solidFill>
                  <a:schemeClr val="tx2"/>
                </a:solidFill>
              </a:rPr>
              <a:t> </a:t>
            </a:r>
            <a:r>
              <a:rPr lang="en-US" sz="2400" b="1" dirty="0" err="1">
                <a:solidFill>
                  <a:schemeClr val="tx2"/>
                </a:solidFill>
              </a:rPr>
              <a:t>icubahiro</a:t>
            </a:r>
            <a:r>
              <a:rPr lang="en-US" sz="2400" b="1" dirty="0">
                <a:solidFill>
                  <a:schemeClr val="tx2"/>
                </a:solidFill>
              </a:rPr>
              <a:t> </a:t>
            </a:r>
            <a:r>
              <a:rPr lang="en-US" sz="2400" b="1" dirty="0" err="1">
                <a:solidFill>
                  <a:schemeClr val="tx2"/>
                </a:solidFill>
              </a:rPr>
              <a:t>izina</a:t>
            </a:r>
            <a:r>
              <a:rPr lang="en-US" sz="2400" b="1" dirty="0">
                <a:solidFill>
                  <a:schemeClr val="tx2"/>
                </a:solidFill>
              </a:rPr>
              <a:t> </a:t>
            </a:r>
            <a:r>
              <a:rPr lang="en-US" sz="2400" b="1" dirty="0" err="1">
                <a:solidFill>
                  <a:schemeClr val="tx2"/>
                </a:solidFill>
              </a:rPr>
              <a:t>ryayo</a:t>
            </a:r>
            <a:r>
              <a:rPr lang="en-US" sz="2400" b="1" dirty="0">
                <a:solidFill>
                  <a:schemeClr val="tx2"/>
                </a:solidFill>
              </a:rPr>
              <a:t>. </a:t>
            </a:r>
          </a:p>
          <a:p>
            <a:r>
              <a:rPr lang="en-US" sz="2400" b="1" dirty="0" err="1">
                <a:solidFill>
                  <a:schemeClr val="tx2"/>
                </a:solidFill>
              </a:rPr>
              <a:t>Imana</a:t>
            </a:r>
            <a:r>
              <a:rPr lang="en-US" sz="2400" b="1" dirty="0">
                <a:solidFill>
                  <a:schemeClr val="tx2"/>
                </a:solidFill>
              </a:rPr>
              <a:t> </a:t>
            </a:r>
            <a:r>
              <a:rPr lang="en-US" sz="2400" b="1" dirty="0" err="1">
                <a:solidFill>
                  <a:schemeClr val="tx2"/>
                </a:solidFill>
              </a:rPr>
              <a:t>ibahezagire</a:t>
            </a:r>
            <a:r>
              <a:rPr lang="en-US" sz="2400" b="1" dirty="0">
                <a:solidFill>
                  <a:schemeClr val="tx2"/>
                </a:solidFill>
              </a:rPr>
              <a:t> cane.”</a:t>
            </a:r>
          </a:p>
        </p:txBody>
      </p:sp>
    </p:spTree>
    <p:custDataLst>
      <p:tags r:id="rId1"/>
    </p:custDataLst>
    <p:extLst>
      <p:ext uri="{BB962C8B-B14F-4D97-AF65-F5344CB8AC3E}">
        <p14:creationId xmlns:p14="http://schemas.microsoft.com/office/powerpoint/2010/main" val="2059265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B983-CAE6-1641-8C26-BB0A767AE1E6}"/>
              </a:ext>
            </a:extLst>
          </p:cNvPr>
          <p:cNvSpPr>
            <a:spLocks noGrp="1"/>
          </p:cNvSpPr>
          <p:nvPr>
            <p:ph type="title"/>
          </p:nvPr>
        </p:nvSpPr>
        <p:spPr/>
        <p:txBody>
          <a:bodyPr>
            <a:normAutofit/>
          </a:bodyPr>
          <a:lstStyle/>
          <a:p>
            <a:r>
              <a:rPr lang="en-US" sz="3200" dirty="0"/>
              <a:t>1.6 </a:t>
            </a:r>
            <a:r>
              <a:rPr lang="en-US" sz="3200" dirty="0" err="1"/>
              <a:t>Gukurikirana</a:t>
            </a:r>
            <a:r>
              <a:rPr lang="en-US" sz="3200" dirty="0"/>
              <a:t> </a:t>
            </a:r>
          </a:p>
        </p:txBody>
      </p:sp>
    </p:spTree>
    <p:custDataLst>
      <p:tags r:id="rId1"/>
    </p:custDataLst>
    <p:extLst>
      <p:ext uri="{BB962C8B-B14F-4D97-AF65-F5344CB8AC3E}">
        <p14:creationId xmlns:p14="http://schemas.microsoft.com/office/powerpoint/2010/main" val="3451007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Kubika</a:t>
            </a:r>
            <a:r>
              <a:rPr lang="en-US" dirty="0"/>
              <a:t> mu </a:t>
            </a:r>
            <a:r>
              <a:rPr lang="en-US" dirty="0" err="1"/>
              <a:t>nyabwonko</a:t>
            </a:r>
            <a:r>
              <a:rPr lang="en-US" dirty="0"/>
              <a:t> &amp; </a:t>
            </a:r>
            <a:r>
              <a:rPr lang="en-US" dirty="0" err="1"/>
              <a:t>Ivyemezo</a:t>
            </a:r>
            <a:r>
              <a:rPr lang="en-US" dirty="0"/>
              <a:t> </a:t>
            </a:r>
          </a:p>
        </p:txBody>
      </p:sp>
      <p:pic>
        <p:nvPicPr>
          <p:cNvPr id="5" name="Picture 4" descr="A screenshot of a cell phone&#10;&#10;Description automatically generated">
            <a:extLst>
              <a:ext uri="{FF2B5EF4-FFF2-40B4-BE49-F238E27FC236}">
                <a16:creationId xmlns:a16="http://schemas.microsoft.com/office/drawing/2014/main" id="{CE2B56C4-67FB-8B42-9951-44E597C258CD}"/>
              </a:ext>
            </a:extLst>
          </p:cNvPr>
          <p:cNvPicPr>
            <a:picLocks noChangeAspect="1"/>
          </p:cNvPicPr>
          <p:nvPr/>
        </p:nvPicPr>
        <p:blipFill>
          <a:blip r:embed="rId5"/>
          <a:stretch>
            <a:fillRect/>
          </a:stretch>
        </p:blipFill>
        <p:spPr>
          <a:xfrm>
            <a:off x="1502117" y="1397285"/>
            <a:ext cx="8139321" cy="4890655"/>
          </a:xfrm>
          <a:prstGeom prst="rect">
            <a:avLst/>
          </a:prstGeom>
          <a:ln w="76200">
            <a:solidFill>
              <a:schemeClr val="tx1"/>
            </a:solidFill>
          </a:ln>
        </p:spPr>
      </p:pic>
    </p:spTree>
    <p:custDataLst>
      <p:tags r:id="rId1"/>
    </p:custDataLst>
    <p:extLst>
      <p:ext uri="{BB962C8B-B14F-4D97-AF65-F5344CB8AC3E}">
        <p14:creationId xmlns:p14="http://schemas.microsoft.com/office/powerpoint/2010/main" val="148803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Kumenyesha</a:t>
            </a:r>
            <a:endParaRPr lang="en-US" dirty="0"/>
          </a:p>
        </p:txBody>
      </p:sp>
      <p:sp>
        <p:nvSpPr>
          <p:cNvPr id="3" name="Content Placeholder 2"/>
          <p:cNvSpPr>
            <a:spLocks noGrp="1"/>
          </p:cNvSpPr>
          <p:nvPr>
            <p:ph idx="1"/>
          </p:nvPr>
        </p:nvSpPr>
        <p:spPr>
          <a:xfrm>
            <a:off x="1187519" y="1397286"/>
            <a:ext cx="4908481" cy="4643918"/>
          </a:xfrm>
        </p:spPr>
        <p:txBody>
          <a:bodyPr>
            <a:normAutofit fontScale="92500"/>
          </a:bodyPr>
          <a:lstStyle/>
          <a:p>
            <a:r>
              <a:rPr lang="en-US" dirty="0" err="1">
                <a:solidFill>
                  <a:schemeClr val="tx2"/>
                </a:solidFill>
              </a:rPr>
              <a:t>Kumenyesha</a:t>
            </a:r>
            <a:r>
              <a:rPr lang="en-US" dirty="0">
                <a:solidFill>
                  <a:schemeClr val="tx2"/>
                </a:solidFill>
              </a:rPr>
              <a:t> </a:t>
            </a:r>
            <a:r>
              <a:rPr lang="en-US" dirty="0" err="1">
                <a:solidFill>
                  <a:schemeClr val="tx2"/>
                </a:solidFill>
              </a:rPr>
              <a:t>ivya</a:t>
            </a:r>
            <a:r>
              <a:rPr lang="en-US" dirty="0">
                <a:solidFill>
                  <a:schemeClr val="tx2"/>
                </a:solidFill>
              </a:rPr>
              <a:t> </a:t>
            </a:r>
            <a:r>
              <a:rPr lang="en-US" dirty="0" err="1">
                <a:solidFill>
                  <a:schemeClr val="tx2"/>
                </a:solidFill>
              </a:rPr>
              <a:t>conteneri</a:t>
            </a:r>
            <a:r>
              <a:rPr lang="en-US" dirty="0">
                <a:solidFill>
                  <a:schemeClr val="tx2"/>
                </a:solidFill>
              </a:rPr>
              <a:t> </a:t>
            </a:r>
          </a:p>
          <a:p>
            <a:pPr lvl="1"/>
            <a:r>
              <a:rPr lang="en-US" dirty="0" err="1"/>
              <a:t>Amafoto</a:t>
            </a:r>
            <a:endParaRPr lang="en-US" dirty="0"/>
          </a:p>
          <a:p>
            <a:pPr lvl="1"/>
            <a:r>
              <a:rPr lang="en-US" dirty="0" err="1"/>
              <a:t>Inkuru</a:t>
            </a:r>
            <a:endParaRPr lang="en-US" dirty="0"/>
          </a:p>
          <a:p>
            <a:pPr lvl="1"/>
            <a:r>
              <a:rPr lang="en-US" dirty="0" err="1"/>
              <a:t>Amakuru</a:t>
            </a:r>
            <a:r>
              <a:rPr lang="en-US" dirty="0"/>
              <a:t> </a:t>
            </a:r>
            <a:r>
              <a:rPr lang="en-US" dirty="0" err="1"/>
              <a:t>y’ivyo</a:t>
            </a:r>
            <a:r>
              <a:rPr lang="en-US" dirty="0"/>
              <a:t> </a:t>
            </a:r>
            <a:r>
              <a:rPr lang="en-US" dirty="0" err="1"/>
              <a:t>twanditse</a:t>
            </a:r>
            <a:r>
              <a:rPr lang="en-US" dirty="0"/>
              <a:t> muri </a:t>
            </a:r>
            <a:r>
              <a:rPr lang="en-US" dirty="0" err="1"/>
              <a:t>mudasobwa</a:t>
            </a:r>
            <a:endParaRPr lang="en-US" dirty="0"/>
          </a:p>
          <a:p>
            <a:r>
              <a:rPr lang="en-US" dirty="0" err="1">
                <a:solidFill>
                  <a:schemeClr val="tx2"/>
                </a:solidFill>
              </a:rPr>
              <a:t>Kuyungurura</a:t>
            </a:r>
            <a:r>
              <a:rPr lang="en-US" dirty="0">
                <a:solidFill>
                  <a:schemeClr val="tx2"/>
                </a:solidFill>
              </a:rPr>
              <a:t> </a:t>
            </a:r>
          </a:p>
          <a:p>
            <a:pPr lvl="1"/>
            <a:r>
              <a:rPr lang="en-US" dirty="0"/>
              <a:t>Abo </a:t>
            </a:r>
            <a:r>
              <a:rPr lang="en-US" dirty="0" err="1"/>
              <a:t>mwamana</a:t>
            </a:r>
            <a:endParaRPr lang="en-US" dirty="0"/>
          </a:p>
          <a:p>
            <a:r>
              <a:rPr lang="en-US" dirty="0" err="1">
                <a:solidFill>
                  <a:schemeClr val="tx2"/>
                </a:solidFill>
              </a:rPr>
              <a:t>Kuganira</a:t>
            </a:r>
            <a:r>
              <a:rPr lang="en-US" dirty="0">
                <a:solidFill>
                  <a:schemeClr val="tx2"/>
                </a:solidFill>
              </a:rPr>
              <a:t> </a:t>
            </a:r>
          </a:p>
          <a:p>
            <a:pPr lvl="1"/>
            <a:r>
              <a:rPr lang="en-US" dirty="0" err="1"/>
              <a:t>Gushira</a:t>
            </a:r>
            <a:r>
              <a:rPr lang="en-US" dirty="0"/>
              <a:t> </a:t>
            </a:r>
            <a:r>
              <a:rPr lang="en-US" dirty="0" err="1"/>
              <a:t>ku</a:t>
            </a:r>
            <a:r>
              <a:rPr lang="en-US" dirty="0"/>
              <a:t> </a:t>
            </a:r>
            <a:r>
              <a:rPr lang="en-US" dirty="0" err="1"/>
              <a:t>gihe</a:t>
            </a:r>
            <a:r>
              <a:rPr lang="en-US" dirty="0"/>
              <a:t> </a:t>
            </a:r>
            <a:r>
              <a:rPr lang="en-US" dirty="0" err="1"/>
              <a:t>igihindutse</a:t>
            </a:r>
            <a:endParaRPr lang="en-US" dirty="0"/>
          </a:p>
          <a:p>
            <a:pPr lvl="1"/>
            <a:r>
              <a:rPr lang="en-US" dirty="0" err="1"/>
              <a:t>Ivyatorewe</a:t>
            </a:r>
            <a:r>
              <a:rPr lang="en-US" dirty="0"/>
              <a:t> </a:t>
            </a:r>
            <a:r>
              <a:rPr lang="en-US" dirty="0" err="1"/>
              <a:t>umuti</a:t>
            </a:r>
            <a:r>
              <a:rPr lang="en-US" dirty="0"/>
              <a:t> &amp; </a:t>
            </a:r>
            <a:r>
              <a:rPr lang="en-US" dirty="0" err="1"/>
              <a:t>Ibigorana</a:t>
            </a:r>
            <a:endParaRPr lang="en-US" dirty="0"/>
          </a:p>
          <a:p>
            <a:pPr lvl="1"/>
            <a:r>
              <a:rPr lang="en-US" dirty="0" err="1"/>
              <a:t>Imbuga</a:t>
            </a:r>
            <a:r>
              <a:rPr lang="en-US" dirty="0"/>
              <a:t> </a:t>
            </a:r>
            <a:r>
              <a:rPr lang="en-US" dirty="0" err="1"/>
              <a:t>nkoranyabaga</a:t>
            </a:r>
            <a:endParaRPr lang="en-US" dirty="0"/>
          </a:p>
        </p:txBody>
      </p:sp>
      <p:pic>
        <p:nvPicPr>
          <p:cNvPr id="4" name="Picture 2" descr="3a201b22-5906-41fe-a3c4-553d298e2d08@namprd05">
            <a:hlinkClick r:id="rId5"/>
            <a:extLst>
              <a:ext uri="{FF2B5EF4-FFF2-40B4-BE49-F238E27FC236}">
                <a16:creationId xmlns:a16="http://schemas.microsoft.com/office/drawing/2014/main" id="{4BCD3D15-CB87-D848-85C9-AC56419C08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291074" y="1844725"/>
            <a:ext cx="4998720" cy="3749040"/>
          </a:xfrm>
          <a:prstGeom prst="rect">
            <a:avLst/>
          </a:prstGeom>
          <a:noFill/>
          <a:ln w="1270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AB017266-D291-484E-B88F-7CE750BFF640}"/>
              </a:ext>
            </a:extLst>
          </p:cNvPr>
          <p:cNvSpPr/>
          <p:nvPr/>
        </p:nvSpPr>
        <p:spPr>
          <a:xfrm>
            <a:off x="513767" y="3429000"/>
            <a:ext cx="623454" cy="55418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hlinkClick r:id="rId5"/>
            <a:extLst>
              <a:ext uri="{FF2B5EF4-FFF2-40B4-BE49-F238E27FC236}">
                <a16:creationId xmlns:a16="http://schemas.microsoft.com/office/drawing/2014/main" id="{907BFDAF-29C7-8C41-A6F9-6058E25E74E4}"/>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hlinkClick r:id="rId7"/>
            <a:extLst>
              <a:ext uri="{FF2B5EF4-FFF2-40B4-BE49-F238E27FC236}">
                <a16:creationId xmlns:a16="http://schemas.microsoft.com/office/drawing/2014/main" id="{BF766345-3FC9-9540-B693-5634AA23322B}"/>
              </a:ext>
            </a:extLst>
          </p:cNvPr>
          <p:cNvSpPr/>
          <p:nvPr/>
        </p:nvSpPr>
        <p:spPr>
          <a:xfrm>
            <a:off x="491103" y="4302218"/>
            <a:ext cx="623454" cy="55418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35317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t>Gusuzuma</a:t>
            </a:r>
            <a:r>
              <a:rPr lang="en-US" dirty="0"/>
              <a:t> </a:t>
            </a:r>
            <a:r>
              <a:rPr lang="en-US" dirty="0" err="1"/>
              <a:t>ubukomezi</a:t>
            </a:r>
            <a:r>
              <a:rPr lang="en-US" dirty="0"/>
              <a:t> (QC)</a:t>
            </a:r>
          </a:p>
        </p:txBody>
      </p:sp>
      <p:sp>
        <p:nvSpPr>
          <p:cNvPr id="3" name="Content Placeholder 2"/>
          <p:cNvSpPr>
            <a:spLocks noGrp="1"/>
          </p:cNvSpPr>
          <p:nvPr>
            <p:ph idx="1"/>
          </p:nvPr>
        </p:nvSpPr>
        <p:spPr>
          <a:xfrm>
            <a:off x="1187520" y="1421824"/>
            <a:ext cx="11004480" cy="2535626"/>
          </a:xfrm>
        </p:spPr>
        <p:txBody>
          <a:bodyPr>
            <a:normAutofit/>
          </a:bodyPr>
          <a:lstStyle/>
          <a:p>
            <a:r>
              <a:rPr lang="en-US" dirty="0" err="1">
                <a:solidFill>
                  <a:schemeClr val="tx2"/>
                </a:solidFill>
              </a:rPr>
              <a:t>Kwuzuza</a:t>
            </a:r>
            <a:r>
              <a:rPr lang="en-US" dirty="0">
                <a:solidFill>
                  <a:schemeClr val="tx2"/>
                </a:solidFill>
              </a:rPr>
              <a:t> </a:t>
            </a:r>
            <a:r>
              <a:rPr lang="en-US" dirty="0" err="1">
                <a:solidFill>
                  <a:schemeClr val="tx2"/>
                </a:solidFill>
              </a:rPr>
              <a:t>urupapuro</a:t>
            </a:r>
            <a:r>
              <a:rPr lang="en-US" dirty="0">
                <a:solidFill>
                  <a:schemeClr val="tx2"/>
                </a:solidFill>
              </a:rPr>
              <a:t> </a:t>
            </a:r>
            <a:r>
              <a:rPr lang="en-US" dirty="0" err="1">
                <a:solidFill>
                  <a:schemeClr val="tx2"/>
                </a:solidFill>
              </a:rPr>
              <a:t>ruranga</a:t>
            </a:r>
            <a:r>
              <a:rPr lang="en-US" dirty="0">
                <a:solidFill>
                  <a:schemeClr val="tx2"/>
                </a:solidFill>
              </a:rPr>
              <a:t> </a:t>
            </a:r>
            <a:r>
              <a:rPr lang="en-US" dirty="0" err="1">
                <a:solidFill>
                  <a:schemeClr val="tx2"/>
                </a:solidFill>
              </a:rPr>
              <a:t>ubukomezi</a:t>
            </a:r>
            <a:r>
              <a:rPr lang="en-US" dirty="0">
                <a:solidFill>
                  <a:schemeClr val="tx2"/>
                </a:solidFill>
              </a:rPr>
              <a:t> </a:t>
            </a:r>
            <a:r>
              <a:rPr lang="en-US" dirty="0" err="1">
                <a:solidFill>
                  <a:schemeClr val="tx2"/>
                </a:solidFill>
              </a:rPr>
              <a:t>canke</a:t>
            </a:r>
            <a:r>
              <a:rPr lang="en-US" dirty="0">
                <a:solidFill>
                  <a:schemeClr val="tx2"/>
                </a:solidFill>
              </a:rPr>
              <a:t> </a:t>
            </a:r>
            <a:r>
              <a:rPr lang="en-US" dirty="0" err="1">
                <a:solidFill>
                  <a:schemeClr val="tx2"/>
                </a:solidFill>
              </a:rPr>
              <a:t>wandike</a:t>
            </a:r>
            <a:r>
              <a:rPr lang="en-US" dirty="0">
                <a:solidFill>
                  <a:schemeClr val="tx2"/>
                </a:solidFill>
              </a:rPr>
              <a:t> </a:t>
            </a:r>
            <a:r>
              <a:rPr lang="en-US" dirty="0" err="1">
                <a:solidFill>
                  <a:schemeClr val="tx2"/>
                </a:solidFill>
              </a:rPr>
              <a:t>ubutumwa</a:t>
            </a:r>
            <a:r>
              <a:rPr lang="en-US" dirty="0">
                <a:solidFill>
                  <a:schemeClr val="tx2"/>
                </a:solidFill>
              </a:rPr>
              <a:t> </a:t>
            </a:r>
            <a:r>
              <a:rPr lang="en-US" dirty="0" err="1">
                <a:solidFill>
                  <a:schemeClr val="tx2"/>
                </a:solidFill>
              </a:rPr>
              <a:t>kuri</a:t>
            </a:r>
            <a:r>
              <a:rPr lang="en-US" dirty="0">
                <a:solidFill>
                  <a:schemeClr val="tx2"/>
                </a:solidFill>
              </a:rPr>
              <a:t> </a:t>
            </a:r>
            <a:r>
              <a:rPr lang="en-US" dirty="0" err="1">
                <a:solidFill>
                  <a:schemeClr val="tx2"/>
                </a:solidFill>
              </a:rPr>
              <a:t>iyi</a:t>
            </a:r>
            <a:r>
              <a:rPr lang="en-US" dirty="0">
                <a:solidFill>
                  <a:schemeClr val="tx2"/>
                </a:solidFill>
              </a:rPr>
              <a:t> WhatsApp #: </a:t>
            </a:r>
            <a:r>
              <a:rPr lang="en-US" sz="3500" dirty="0">
                <a:solidFill>
                  <a:schemeClr val="tx2"/>
                </a:solidFill>
              </a:rPr>
              <a:t>+1 (323) 996-9198</a:t>
            </a:r>
          </a:p>
          <a:p>
            <a:pPr lvl="1"/>
            <a:r>
              <a:rPr lang="en-US" dirty="0" err="1"/>
              <a:t>Ifoto</a:t>
            </a:r>
            <a:endParaRPr lang="en-US" dirty="0"/>
          </a:p>
          <a:p>
            <a:pPr lvl="1"/>
            <a:r>
              <a:rPr lang="en-US" dirty="0" err="1"/>
              <a:t>Urupapuro</a:t>
            </a:r>
            <a:r>
              <a:rPr lang="en-US" dirty="0"/>
              <a:t> </a:t>
            </a:r>
            <a:r>
              <a:rPr lang="en-US" dirty="0" err="1"/>
              <a:t>rwo</a:t>
            </a:r>
            <a:r>
              <a:rPr lang="en-US" dirty="0"/>
              <a:t> </a:t>
            </a:r>
            <a:r>
              <a:rPr lang="en-US" dirty="0" err="1"/>
              <a:t>gusaba</a:t>
            </a:r>
            <a:r>
              <a:rPr lang="en-US" dirty="0"/>
              <a:t> #</a:t>
            </a:r>
          </a:p>
          <a:p>
            <a:pPr lvl="1"/>
            <a:r>
              <a:rPr lang="en-US" dirty="0" err="1"/>
              <a:t>Ico</a:t>
            </a:r>
            <a:r>
              <a:rPr lang="en-US" dirty="0"/>
              <a:t> </a:t>
            </a:r>
            <a:r>
              <a:rPr lang="en-US" dirty="0" err="1"/>
              <a:t>kibazo</a:t>
            </a:r>
            <a:r>
              <a:rPr lang="en-US" dirty="0"/>
              <a:t> </a:t>
            </a:r>
            <a:r>
              <a:rPr lang="en-US" dirty="0" err="1"/>
              <a:t>umaze</a:t>
            </a:r>
            <a:r>
              <a:rPr lang="en-US" dirty="0"/>
              <a:t> </a:t>
            </a:r>
            <a:r>
              <a:rPr lang="en-US" dirty="0" err="1"/>
              <a:t>kukibona</a:t>
            </a:r>
            <a:r>
              <a:rPr lang="en-US" dirty="0"/>
              <a:t> </a:t>
            </a:r>
            <a:r>
              <a:rPr lang="en-US" dirty="0" err="1"/>
              <a:t>incuro</a:t>
            </a:r>
            <a:r>
              <a:rPr lang="en-US" dirty="0"/>
              <a:t> </a:t>
            </a:r>
            <a:r>
              <a:rPr lang="en-US" dirty="0" err="1"/>
              <a:t>zingahe</a:t>
            </a:r>
            <a:r>
              <a:rPr lang="en-US" dirty="0"/>
              <a:t>?</a:t>
            </a:r>
          </a:p>
        </p:txBody>
      </p:sp>
      <p:pic>
        <p:nvPicPr>
          <p:cNvPr id="5" name="Picture 4">
            <a:hlinkClick r:id="rId5"/>
            <a:extLst>
              <a:ext uri="{FF2B5EF4-FFF2-40B4-BE49-F238E27FC236}">
                <a16:creationId xmlns:a16="http://schemas.microsoft.com/office/drawing/2014/main" id="{21D212C9-DF67-2A47-A209-CCB72680B6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816" y="3947961"/>
            <a:ext cx="3460659" cy="2595494"/>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6" name="Picture 5">
            <a:hlinkClick r:id="rId5"/>
            <a:extLst>
              <a:ext uri="{FF2B5EF4-FFF2-40B4-BE49-F238E27FC236}">
                <a16:creationId xmlns:a16="http://schemas.microsoft.com/office/drawing/2014/main" id="{E99A481F-4AAD-084A-8510-D84BDECEA3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4233" y="3957450"/>
            <a:ext cx="3460659" cy="2586005"/>
          </a:xfrm>
          <a:prstGeom prst="rect">
            <a:avLst/>
          </a:prstGeom>
          <a:ln w="127000" cap="sq">
            <a:solidFill>
              <a:schemeClr val="tx2"/>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id="{89D43CDF-2479-EC4C-B082-DA60409E6641}"/>
              </a:ext>
            </a:extLst>
          </p:cNvPr>
          <p:cNvSpPr txBox="1"/>
          <p:nvPr/>
        </p:nvSpPr>
        <p:spPr>
          <a:xfrm>
            <a:off x="8403538" y="4613305"/>
            <a:ext cx="3692105" cy="1077218"/>
          </a:xfrm>
          <a:prstGeom prst="rect">
            <a:avLst/>
          </a:prstGeom>
          <a:noFill/>
          <a:ln w="76200">
            <a:solidFill>
              <a:schemeClr val="tx2"/>
            </a:solidFill>
          </a:ln>
        </p:spPr>
        <p:txBody>
          <a:bodyPr wrap="square" rtlCol="0">
            <a:spAutoFit/>
          </a:bodyPr>
          <a:lstStyle/>
          <a:p>
            <a:pPr algn="ctr"/>
            <a:r>
              <a:rPr lang="en-US" sz="3200">
                <a:solidFill>
                  <a:schemeClr val="tx2"/>
                </a:solidFill>
                <a:latin typeface="Gotham Medium Regular" panose="02000604030000020004" pitchFamily="2" charset="0"/>
              </a:rPr>
              <a:t>5/10 GEN_2s on May 20, 2019</a:t>
            </a:r>
          </a:p>
        </p:txBody>
      </p:sp>
      <p:sp>
        <p:nvSpPr>
          <p:cNvPr id="12" name="Oval 11">
            <a:hlinkClick r:id="rId5"/>
            <a:extLst>
              <a:ext uri="{FF2B5EF4-FFF2-40B4-BE49-F238E27FC236}">
                <a16:creationId xmlns:a16="http://schemas.microsoft.com/office/drawing/2014/main" id="{945F7D81-978B-1349-AF65-EE8F187BE9DF}"/>
              </a:ext>
            </a:extLst>
          </p:cNvPr>
          <p:cNvSpPr/>
          <p:nvPr/>
        </p:nvSpPr>
        <p:spPr>
          <a:xfrm>
            <a:off x="370103" y="1397285"/>
            <a:ext cx="623454" cy="5541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15094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Urupapuro</a:t>
            </a:r>
            <a:r>
              <a:rPr lang="en-US" dirty="0"/>
              <a:t> </a:t>
            </a:r>
            <a:r>
              <a:rPr lang="en-US" dirty="0" err="1"/>
              <a:t>rwo</a:t>
            </a:r>
            <a:r>
              <a:rPr lang="en-US" dirty="0"/>
              <a:t> </a:t>
            </a:r>
            <a:r>
              <a:rPr lang="en-US" dirty="0" err="1"/>
              <a:t>Gukurikirana</a:t>
            </a:r>
            <a:r>
              <a:rPr lang="en-US" dirty="0"/>
              <a:t> </a:t>
            </a:r>
          </a:p>
        </p:txBody>
      </p:sp>
      <p:sp>
        <p:nvSpPr>
          <p:cNvPr id="3" name="Content Placeholder 2"/>
          <p:cNvSpPr>
            <a:spLocks noGrp="1"/>
          </p:cNvSpPr>
          <p:nvPr>
            <p:ph idx="1"/>
          </p:nvPr>
        </p:nvSpPr>
        <p:spPr>
          <a:xfrm>
            <a:off x="1187520" y="1397286"/>
            <a:ext cx="6612589" cy="2124390"/>
          </a:xfrm>
        </p:spPr>
        <p:txBody>
          <a:bodyPr>
            <a:normAutofit/>
          </a:bodyPr>
          <a:lstStyle/>
          <a:p>
            <a:r>
              <a:rPr lang="en-US" dirty="0" err="1">
                <a:solidFill>
                  <a:schemeClr val="tx2"/>
                </a:solidFill>
              </a:rPr>
              <a:t>Abafasha</a:t>
            </a:r>
            <a:r>
              <a:rPr lang="en-US" dirty="0">
                <a:solidFill>
                  <a:schemeClr val="tx2"/>
                </a:solidFill>
              </a:rPr>
              <a:t> </a:t>
            </a:r>
            <a:r>
              <a:rPr lang="en-US" dirty="0" err="1">
                <a:solidFill>
                  <a:schemeClr val="tx2"/>
                </a:solidFill>
              </a:rPr>
              <a:t>kubikurikirana</a:t>
            </a:r>
            <a:r>
              <a:rPr lang="en-US" dirty="0">
                <a:solidFill>
                  <a:schemeClr val="tx2"/>
                </a:solidFill>
              </a:rPr>
              <a:t>: </a:t>
            </a:r>
          </a:p>
          <a:p>
            <a:pPr marL="457200" indent="-457200">
              <a:buFont typeface="Arial" panose="020B0604020202020204" pitchFamily="34" charset="0"/>
              <a:buChar char="•"/>
            </a:pPr>
            <a:r>
              <a:rPr lang="en-US" dirty="0">
                <a:solidFill>
                  <a:schemeClr val="tx2"/>
                </a:solidFill>
              </a:rPr>
              <a:t>Ba </a:t>
            </a:r>
            <a:r>
              <a:rPr lang="en-US" dirty="0" err="1">
                <a:solidFill>
                  <a:schemeClr val="tx2"/>
                </a:solidFill>
              </a:rPr>
              <a:t>nyene</a:t>
            </a:r>
            <a:r>
              <a:rPr lang="en-US" dirty="0">
                <a:solidFill>
                  <a:schemeClr val="tx2"/>
                </a:solidFill>
              </a:rPr>
              <a:t> </a:t>
            </a:r>
            <a:r>
              <a:rPr lang="en-US" dirty="0" err="1">
                <a:solidFill>
                  <a:schemeClr val="tx2"/>
                </a:solidFill>
              </a:rPr>
              <a:t>gusaba</a:t>
            </a:r>
            <a:r>
              <a:rPr lang="en-US" dirty="0">
                <a:solidFill>
                  <a:schemeClr val="tx2"/>
                </a:solidFill>
              </a:rPr>
              <a:t> </a:t>
            </a:r>
            <a:r>
              <a:rPr lang="en-US" dirty="0" err="1">
                <a:solidFill>
                  <a:schemeClr val="tx2"/>
                </a:solidFill>
              </a:rPr>
              <a:t>amakinga</a:t>
            </a:r>
            <a:endParaRPr lang="en-US" dirty="0">
              <a:solidFill>
                <a:schemeClr val="tx2"/>
              </a:solidFill>
            </a:endParaRPr>
          </a:p>
          <a:p>
            <a:pPr marL="457200" indent="-457200">
              <a:buFont typeface="Arial" panose="020B0604020202020204" pitchFamily="34" charset="0"/>
              <a:buChar char="•"/>
            </a:pPr>
            <a:r>
              <a:rPr lang="en-US" dirty="0" err="1">
                <a:solidFill>
                  <a:schemeClr val="tx2"/>
                </a:solidFill>
              </a:rPr>
              <a:t>Ikigo</a:t>
            </a:r>
            <a:r>
              <a:rPr lang="en-US" dirty="0">
                <a:solidFill>
                  <a:schemeClr val="tx2"/>
                </a:solidFill>
              </a:rPr>
              <a:t> ca Free Wheelchair Mission</a:t>
            </a:r>
          </a:p>
          <a:p>
            <a:endParaRPr lang="en-US" dirty="0">
              <a:solidFill>
                <a:schemeClr val="tx2"/>
              </a:solidFill>
            </a:endParaRPr>
          </a:p>
          <a:p>
            <a:endParaRPr lang="en-US" dirty="0">
              <a:solidFill>
                <a:schemeClr val="accent3"/>
              </a:solidFill>
              <a:highlight>
                <a:srgbClr val="FFFF00"/>
              </a:highlight>
            </a:endParaRPr>
          </a:p>
          <a:p>
            <a:endParaRPr lang="en-US" dirty="0">
              <a:solidFill>
                <a:schemeClr val="accent3"/>
              </a:solidFill>
              <a:highlight>
                <a:srgbClr val="FFFF00"/>
              </a:highlight>
            </a:endParaRPr>
          </a:p>
          <a:p>
            <a:endParaRPr lang="en-US" dirty="0">
              <a:solidFill>
                <a:schemeClr val="accent3"/>
              </a:solidFill>
              <a:highlight>
                <a:srgbClr val="FFFF00"/>
              </a:highlight>
            </a:endParaRPr>
          </a:p>
        </p:txBody>
      </p:sp>
      <p:pic>
        <p:nvPicPr>
          <p:cNvPr id="4" name="Picture 3">
            <a:extLst>
              <a:ext uri="{FF2B5EF4-FFF2-40B4-BE49-F238E27FC236}">
                <a16:creationId xmlns:a16="http://schemas.microsoft.com/office/drawing/2014/main" id="{FC7E1C38-A8A7-994C-9ECE-33259220EADE}"/>
              </a:ext>
            </a:extLst>
          </p:cNvPr>
          <p:cNvPicPr>
            <a:picLocks noChangeAspect="1"/>
          </p:cNvPicPr>
          <p:nvPr/>
        </p:nvPicPr>
        <p:blipFill>
          <a:blip r:embed="rId4"/>
          <a:stretch>
            <a:fillRect/>
          </a:stretch>
        </p:blipFill>
        <p:spPr>
          <a:xfrm>
            <a:off x="7635518" y="1717588"/>
            <a:ext cx="3368961" cy="4323615"/>
          </a:xfrm>
          <a:prstGeom prst="rect">
            <a:avLst/>
          </a:prstGeom>
        </p:spPr>
      </p:pic>
    </p:spTree>
    <p:extLst>
      <p:ext uri="{BB962C8B-B14F-4D97-AF65-F5344CB8AC3E}">
        <p14:creationId xmlns:p14="http://schemas.microsoft.com/office/powerpoint/2010/main" val="1398645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FDF2-8C18-BE41-9C5E-4B2E5861EAE4}"/>
              </a:ext>
            </a:extLst>
          </p:cNvPr>
          <p:cNvSpPr>
            <a:spLocks noGrp="1"/>
          </p:cNvSpPr>
          <p:nvPr>
            <p:ph type="title"/>
          </p:nvPr>
        </p:nvSpPr>
        <p:spPr/>
        <p:txBody>
          <a:bodyPr>
            <a:normAutofit/>
          </a:bodyPr>
          <a:lstStyle/>
          <a:p>
            <a:r>
              <a:rPr lang="en-US" sz="3200" dirty="0" err="1"/>
              <a:t>Murakoze</a:t>
            </a:r>
            <a:r>
              <a:rPr lang="en-US" sz="3200" dirty="0"/>
              <a:t>! </a:t>
            </a:r>
          </a:p>
        </p:txBody>
      </p:sp>
    </p:spTree>
    <p:extLst>
      <p:ext uri="{BB962C8B-B14F-4D97-AF65-F5344CB8AC3E}">
        <p14:creationId xmlns:p14="http://schemas.microsoft.com/office/powerpoint/2010/main" val="2926086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Aho</a:t>
            </a:r>
            <a:r>
              <a:rPr lang="en-US" dirty="0"/>
              <a:t> </a:t>
            </a:r>
            <a:r>
              <a:rPr lang="en-US" dirty="0" err="1"/>
              <a:t>twisunze</a:t>
            </a:r>
            <a:r>
              <a:rPr lang="en-US" dirty="0"/>
              <a:t>  </a:t>
            </a:r>
          </a:p>
        </p:txBody>
      </p:sp>
      <p:sp>
        <p:nvSpPr>
          <p:cNvPr id="3" name="Content Placeholder 2"/>
          <p:cNvSpPr>
            <a:spLocks noGrp="1"/>
          </p:cNvSpPr>
          <p:nvPr>
            <p:ph idx="1"/>
          </p:nvPr>
        </p:nvSpPr>
        <p:spPr>
          <a:xfrm>
            <a:off x="618145" y="1214405"/>
            <a:ext cx="10699678" cy="5241259"/>
          </a:xfrm>
        </p:spPr>
        <p:txBody>
          <a:bodyPr>
            <a:normAutofit/>
          </a:bodyPr>
          <a:lstStyle/>
          <a:p>
            <a:r>
              <a:rPr lang="en-US" sz="1200" dirty="0">
                <a:latin typeface="Gotham Regular" panose="02000604030000020004" pitchFamily="2" charset="0"/>
              </a:rPr>
              <a:t>Best, K. L., Kirby, L. Smith, C. MacLeod, D. (2005). </a:t>
            </a:r>
            <a:r>
              <a:rPr lang="en-US" sz="1200" i="1" dirty="0">
                <a:latin typeface="Gotham Regular" panose="02000604030000020004" pitchFamily="2" charset="0"/>
              </a:rPr>
              <a:t>Wheelchair skills training for community-based manual wheelchair users: A randomized controlled trial.</a:t>
            </a:r>
            <a:r>
              <a:rPr lang="en-US" sz="1200" dirty="0">
                <a:latin typeface="Gotham Regular" panose="02000604030000020004" pitchFamily="2" charset="0"/>
              </a:rPr>
              <a:t> Arch Phys Med </a:t>
            </a:r>
            <a:r>
              <a:rPr lang="en-US" sz="1200" dirty="0" err="1">
                <a:latin typeface="Gotham Regular" panose="02000604030000020004" pitchFamily="2" charset="0"/>
              </a:rPr>
              <a:t>Rehabil</a:t>
            </a:r>
            <a:r>
              <a:rPr lang="en-US" sz="1200" dirty="0">
                <a:latin typeface="Gotham Regular" panose="02000604030000020004" pitchFamily="2" charset="0"/>
              </a:rPr>
              <a:t> Vol 86 2316-2323</a:t>
            </a:r>
          </a:p>
          <a:p>
            <a:r>
              <a:rPr lang="en-US" sz="1200" dirty="0">
                <a:latin typeface="Gotham Regular" panose="02000604030000020004" pitchFamily="2" charset="0"/>
              </a:rPr>
              <a:t>ISWP - Seating and Mobility Access Toolkit (SMART). (n.d.). Retrieved June 21, 2019, from </a:t>
            </a:r>
            <a:r>
              <a:rPr lang="en-US" sz="1200" dirty="0">
                <a:latin typeface="Gotham Regular" panose="02000604030000020004" pitchFamily="2" charset="0"/>
                <a:hlinkClick r:id="rId4"/>
              </a:rPr>
              <a:t>http://smart.wheelchairnetwork.org/</a:t>
            </a:r>
            <a:endParaRPr lang="en-US" sz="1200" dirty="0">
              <a:latin typeface="Gotham Regular" panose="02000604030000020004" pitchFamily="2" charset="0"/>
            </a:endParaRPr>
          </a:p>
          <a:p>
            <a:r>
              <a:rPr lang="en-US" sz="1200" dirty="0">
                <a:latin typeface="Gotham Regular" panose="02000604030000020004" pitchFamily="2" charset="0"/>
              </a:rPr>
              <a:t>National Database of Nursing Quality Indicators. (n.d.). Pressure Injuries and Staging. Retrieved June 21, 2019, from https://</a:t>
            </a:r>
            <a:r>
              <a:rPr lang="en-US" sz="1200" dirty="0" err="1">
                <a:latin typeface="Gotham Regular" panose="02000604030000020004" pitchFamily="2" charset="0"/>
              </a:rPr>
              <a:t>members.nursingquality.org</a:t>
            </a:r>
            <a:r>
              <a:rPr lang="en-US" sz="1200" dirty="0">
                <a:latin typeface="Gotham Regular" panose="02000604030000020004" pitchFamily="2" charset="0"/>
              </a:rPr>
              <a:t>/</a:t>
            </a:r>
            <a:r>
              <a:rPr lang="en-US" sz="1200" dirty="0" err="1">
                <a:latin typeface="Gotham Regular" panose="02000604030000020004" pitchFamily="2" charset="0"/>
              </a:rPr>
              <a:t>NDNQIPressureUlcerTraining</a:t>
            </a:r>
            <a:r>
              <a:rPr lang="en-US" sz="1200" dirty="0">
                <a:latin typeface="Gotham Regular" panose="02000604030000020004" pitchFamily="2" charset="0"/>
              </a:rPr>
              <a:t>/Module1/</a:t>
            </a:r>
            <a:r>
              <a:rPr lang="en-US" sz="1200" dirty="0" err="1">
                <a:latin typeface="Gotham Regular" panose="02000604030000020004" pitchFamily="2" charset="0"/>
              </a:rPr>
              <a:t>Default.aspx</a:t>
            </a:r>
            <a:endParaRPr lang="en-US" sz="1200" dirty="0">
              <a:latin typeface="Gotham Regular" panose="02000604030000020004" pitchFamily="2" charset="0"/>
            </a:endParaRPr>
          </a:p>
          <a:p>
            <a:r>
              <a:rPr lang="en-US" sz="1200" dirty="0">
                <a:latin typeface="Gotham Regular" panose="02000604030000020004" pitchFamily="2" charset="0"/>
              </a:rPr>
              <a:t>Shore, S. &amp; </a:t>
            </a:r>
            <a:r>
              <a:rPr lang="en-US" sz="1200" dirty="0" err="1">
                <a:latin typeface="Gotham Regular" panose="02000604030000020004" pitchFamily="2" charset="0"/>
              </a:rPr>
              <a:t>Juillerat</a:t>
            </a:r>
            <a:r>
              <a:rPr lang="en-US" sz="1200" dirty="0">
                <a:latin typeface="Gotham Regular" panose="02000604030000020004" pitchFamily="2" charset="0"/>
              </a:rPr>
              <a:t>, S. (2012). The impact of a low-cost wheelchair on the quality of life of the disabled in the developing world. Med Sci </a:t>
            </a:r>
            <a:r>
              <a:rPr lang="en-US" sz="1200" dirty="0" err="1">
                <a:latin typeface="Gotham Regular" panose="02000604030000020004" pitchFamily="2" charset="0"/>
              </a:rPr>
              <a:t>Monit</a:t>
            </a:r>
            <a:r>
              <a:rPr lang="en-US" sz="1200" dirty="0">
                <a:latin typeface="Gotham Regular" panose="02000604030000020004" pitchFamily="2" charset="0"/>
              </a:rPr>
              <a:t> 18(9), CR533-542</a:t>
            </a:r>
          </a:p>
          <a:p>
            <a:r>
              <a:rPr lang="en-US" sz="1200" dirty="0">
                <a:latin typeface="Gotham Regular" panose="02000604030000020004" pitchFamily="2" charset="0"/>
              </a:rPr>
              <a:t>Toro, M.L., Eke, C., &amp; Pearlman, J. (2016). </a:t>
            </a:r>
            <a:r>
              <a:rPr lang="en-US" sz="1200" i="1" dirty="0">
                <a:latin typeface="Gotham Regular" panose="02000604030000020004" pitchFamily="2" charset="0"/>
              </a:rPr>
              <a:t>The impact of the World Health Organization 8-steps in wheelchair service provision in wheelchair users in a less resourced setting: a cohort study in Indonesia.</a:t>
            </a:r>
            <a:r>
              <a:rPr lang="en-US" sz="1200" dirty="0">
                <a:latin typeface="Gotham Regular" panose="02000604030000020004" pitchFamily="2" charset="0"/>
              </a:rPr>
              <a:t> BMC Health Services Research 16:26</a:t>
            </a:r>
          </a:p>
          <a:p>
            <a:r>
              <a:rPr lang="en-US" sz="1200" dirty="0">
                <a:latin typeface="Gotham Regular" panose="02000604030000020004" pitchFamily="2" charset="0"/>
              </a:rPr>
              <a:t>UN General Assembly, </a:t>
            </a:r>
            <a:r>
              <a:rPr lang="en-US" sz="1200" i="1" dirty="0">
                <a:latin typeface="Gotham Regular" panose="02000604030000020004" pitchFamily="2" charset="0"/>
              </a:rPr>
              <a:t>Convention on the Rights of Persons with Disabilities : resolution / adopted by the General Assembly</a:t>
            </a:r>
            <a:r>
              <a:rPr lang="en-US" sz="1200" dirty="0">
                <a:latin typeface="Gotham Regular" panose="02000604030000020004" pitchFamily="2" charset="0"/>
              </a:rPr>
              <a:t>, 24 January 2007, A/RES/61/106, available at: https://</a:t>
            </a:r>
            <a:r>
              <a:rPr lang="en-US" sz="1200" dirty="0" err="1">
                <a:latin typeface="Gotham Regular" panose="02000604030000020004" pitchFamily="2" charset="0"/>
              </a:rPr>
              <a:t>www.refworld.org</a:t>
            </a:r>
            <a:r>
              <a:rPr lang="en-US" sz="1200" dirty="0">
                <a:latin typeface="Gotham Regular" panose="02000604030000020004" pitchFamily="2" charset="0"/>
              </a:rPr>
              <a:t>/</a:t>
            </a:r>
            <a:r>
              <a:rPr lang="en-US" sz="1200" dirty="0" err="1">
                <a:latin typeface="Gotham Regular" panose="02000604030000020004" pitchFamily="2" charset="0"/>
              </a:rPr>
              <a:t>docid</a:t>
            </a:r>
            <a:r>
              <a:rPr lang="en-US" sz="1200" dirty="0">
                <a:latin typeface="Gotham Regular" panose="02000604030000020004" pitchFamily="2" charset="0"/>
              </a:rPr>
              <a:t>/45f973632.html [accessed 23 February 2019]</a:t>
            </a:r>
          </a:p>
          <a:p>
            <a:r>
              <a:rPr lang="en-US" sz="1200" dirty="0">
                <a:latin typeface="Gotham Regular" panose="02000604030000020004" pitchFamily="2" charset="0"/>
              </a:rPr>
              <a:t>Werner, D. (2009). </a:t>
            </a:r>
            <a:r>
              <a:rPr lang="en-US" sz="1200" i="1" dirty="0">
                <a:latin typeface="Gotham Regular" panose="02000604030000020004" pitchFamily="2" charset="0"/>
              </a:rPr>
              <a:t>Disabled Village Children.</a:t>
            </a:r>
            <a:r>
              <a:rPr lang="en-US" sz="1200" dirty="0">
                <a:latin typeface="Gotham Regular" panose="02000604030000020004" pitchFamily="2" charset="0"/>
              </a:rPr>
              <a:t> Berkeley, CA: The Hesperian Foundation.</a:t>
            </a:r>
          </a:p>
          <a:p>
            <a:r>
              <a:rPr lang="en-US" sz="1200" dirty="0">
                <a:latin typeface="Gotham Regular" panose="02000604030000020004" pitchFamily="2" charset="0"/>
              </a:rPr>
              <a:t>World Health Organization. (2008). </a:t>
            </a:r>
            <a:r>
              <a:rPr lang="en-US" sz="1200" i="1" dirty="0">
                <a:latin typeface="Gotham Regular" panose="02000604030000020004" pitchFamily="2" charset="0"/>
              </a:rPr>
              <a:t>Guidelines on the provision of wheelchairs in less resourced settings.</a:t>
            </a:r>
            <a:r>
              <a:rPr lang="en-US" sz="1200" dirty="0">
                <a:latin typeface="Gotham Regular" panose="02000604030000020004" pitchFamily="2" charset="0"/>
              </a:rPr>
              <a:t> Retrieved from http://</a:t>
            </a:r>
            <a:r>
              <a:rPr lang="en-US" sz="1200" dirty="0" err="1">
                <a:latin typeface="Gotham Regular" panose="02000604030000020004" pitchFamily="2" charset="0"/>
              </a:rPr>
              <a:t>www.who.int</a:t>
            </a:r>
            <a:r>
              <a:rPr lang="en-US" sz="1200" dirty="0">
                <a:latin typeface="Gotham Regular" panose="02000604030000020004" pitchFamily="2" charset="0"/>
              </a:rPr>
              <a:t>/disabilities/publications/technology/</a:t>
            </a:r>
            <a:r>
              <a:rPr lang="en-US" sz="1200" dirty="0" err="1">
                <a:latin typeface="Gotham Regular" panose="02000604030000020004" pitchFamily="2" charset="0"/>
              </a:rPr>
              <a:t>wheelchairguidelines</a:t>
            </a:r>
            <a:r>
              <a:rPr lang="en-US" sz="1200" dirty="0">
                <a:latin typeface="Gotham Regular" panose="02000604030000020004" pitchFamily="2" charset="0"/>
              </a:rPr>
              <a:t>/</a:t>
            </a:r>
            <a:r>
              <a:rPr lang="en-US" sz="1200" dirty="0" err="1">
                <a:latin typeface="Gotham Regular" panose="02000604030000020004" pitchFamily="2" charset="0"/>
              </a:rPr>
              <a:t>en</a:t>
            </a:r>
            <a:r>
              <a:rPr lang="en-US" sz="1200" dirty="0">
                <a:latin typeface="Gotham Regular" panose="02000604030000020004" pitchFamily="2" charset="0"/>
              </a:rPr>
              <a:t>/ </a:t>
            </a:r>
          </a:p>
          <a:p>
            <a:r>
              <a:rPr lang="en-US" sz="1200" dirty="0">
                <a:latin typeface="Gotham Regular" panose="02000604030000020004" pitchFamily="2" charset="0"/>
              </a:rPr>
              <a:t>World Health Organization. (2012). </a:t>
            </a:r>
            <a:r>
              <a:rPr lang="en-US" sz="1200" i="1" dirty="0">
                <a:latin typeface="Gotham Regular" panose="02000604030000020004" pitchFamily="2" charset="0"/>
              </a:rPr>
              <a:t>Wheelchair service training package —  Basic level.</a:t>
            </a:r>
            <a:r>
              <a:rPr lang="en-US" sz="1200" dirty="0">
                <a:latin typeface="Gotham Regular" panose="02000604030000020004" pitchFamily="2" charset="0"/>
              </a:rPr>
              <a:t> Retrieved from</a:t>
            </a:r>
            <a:br>
              <a:rPr lang="en-US" sz="1200" dirty="0">
                <a:latin typeface="Gotham Regular" panose="02000604030000020004" pitchFamily="2" charset="0"/>
              </a:rPr>
            </a:br>
            <a:r>
              <a:rPr lang="en-US" sz="1200" dirty="0">
                <a:latin typeface="Gotham Regular" panose="02000604030000020004" pitchFamily="2" charset="0"/>
              </a:rPr>
              <a:t> http://</a:t>
            </a:r>
            <a:r>
              <a:rPr lang="en-US" sz="1200" dirty="0" err="1">
                <a:latin typeface="Gotham Regular" panose="02000604030000020004" pitchFamily="2" charset="0"/>
              </a:rPr>
              <a:t>www.who.int</a:t>
            </a:r>
            <a:r>
              <a:rPr lang="en-US" sz="1200" dirty="0">
                <a:latin typeface="Gotham Regular" panose="02000604030000020004" pitchFamily="2" charset="0"/>
              </a:rPr>
              <a:t>/disabilities/technology/</a:t>
            </a:r>
            <a:r>
              <a:rPr lang="en-US" sz="1200" dirty="0" err="1">
                <a:latin typeface="Gotham Regular" panose="02000604030000020004" pitchFamily="2" charset="0"/>
              </a:rPr>
              <a:t>wheelchairpackage</a:t>
            </a:r>
            <a:r>
              <a:rPr lang="en-US" sz="1200" dirty="0">
                <a:latin typeface="Gotham Regular" panose="02000604030000020004" pitchFamily="2" charset="0"/>
              </a:rPr>
              <a:t>/</a:t>
            </a:r>
            <a:r>
              <a:rPr lang="en-US" sz="1200" dirty="0" err="1">
                <a:latin typeface="Gotham Regular" panose="02000604030000020004" pitchFamily="2" charset="0"/>
              </a:rPr>
              <a:t>en</a:t>
            </a:r>
            <a:r>
              <a:rPr lang="en-US" sz="1200" dirty="0">
                <a:latin typeface="Gotham Regular" panose="02000604030000020004" pitchFamily="2" charset="0"/>
              </a:rPr>
              <a:t>/</a:t>
            </a:r>
          </a:p>
          <a:p>
            <a:r>
              <a:rPr lang="en-US" sz="1200" dirty="0" err="1">
                <a:latin typeface="Gotham Regular" panose="02000604030000020004" pitchFamily="2" charset="0"/>
              </a:rPr>
              <a:t>Zollars</a:t>
            </a:r>
            <a:r>
              <a:rPr lang="en-US" sz="1200" dirty="0">
                <a:latin typeface="Gotham Regular" panose="02000604030000020004" pitchFamily="2" charset="0"/>
              </a:rPr>
              <a:t>, J.A. (2010). </a:t>
            </a:r>
            <a:r>
              <a:rPr lang="en-US" sz="1200" i="1" dirty="0">
                <a:latin typeface="Gotham Regular" panose="02000604030000020004" pitchFamily="2" charset="0"/>
              </a:rPr>
              <a:t>Special Seating: An Illustrated Guide Revised Edition.</a:t>
            </a:r>
            <a:r>
              <a:rPr lang="en-US" sz="1200" dirty="0">
                <a:latin typeface="Gotham Regular" panose="02000604030000020004" pitchFamily="2" charset="0"/>
              </a:rPr>
              <a:t> Albuquerque, NM: Prickly Pear Publications.</a:t>
            </a:r>
          </a:p>
        </p:txBody>
      </p:sp>
    </p:spTree>
    <p:extLst>
      <p:ext uri="{BB962C8B-B14F-4D97-AF65-F5344CB8AC3E}">
        <p14:creationId xmlns:p14="http://schemas.microsoft.com/office/powerpoint/2010/main" val="2577674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Intumbero</a:t>
            </a:r>
            <a:endParaRPr lang="en-US" dirty="0"/>
          </a:p>
        </p:txBody>
      </p:sp>
      <p:sp>
        <p:nvSpPr>
          <p:cNvPr id="3" name="Content Placeholder 2"/>
          <p:cNvSpPr>
            <a:spLocks noGrp="1"/>
          </p:cNvSpPr>
          <p:nvPr>
            <p:ph idx="1"/>
          </p:nvPr>
        </p:nvSpPr>
        <p:spPr>
          <a:xfrm>
            <a:off x="1187519" y="1397286"/>
            <a:ext cx="10699679" cy="4643918"/>
          </a:xfrm>
        </p:spPr>
        <p:txBody>
          <a:bodyPr/>
          <a:lstStyle/>
          <a:p>
            <a:pPr marL="457200" indent="-457200">
              <a:buFont typeface="Wingdings" pitchFamily="2" charset="2"/>
              <a:buChar char="q"/>
            </a:pPr>
            <a:r>
              <a:rPr lang="en-US" dirty="0" err="1"/>
              <a:t>Kubona</a:t>
            </a:r>
            <a:r>
              <a:rPr lang="en-US" dirty="0"/>
              <a:t> </a:t>
            </a:r>
            <a:r>
              <a:rPr lang="en-US" dirty="0" err="1"/>
              <a:t>n’ukwegeranya</a:t>
            </a:r>
            <a:r>
              <a:rPr lang="en-US" dirty="0"/>
              <a:t> </a:t>
            </a:r>
            <a:r>
              <a:rPr lang="en-US" dirty="0" err="1"/>
              <a:t>igikenewe</a:t>
            </a:r>
            <a:r>
              <a:rPr lang="en-US" dirty="0"/>
              <a:t> </a:t>
            </a:r>
            <a:r>
              <a:rPr lang="en-US" dirty="0" err="1"/>
              <a:t>cose</a:t>
            </a:r>
            <a:r>
              <a:rPr lang="en-US" dirty="0"/>
              <a:t> mu </a:t>
            </a:r>
            <a:r>
              <a:rPr lang="en-US" dirty="0" err="1"/>
              <a:t>gukora</a:t>
            </a:r>
            <a:r>
              <a:rPr lang="en-US" dirty="0"/>
              <a:t> </a:t>
            </a:r>
            <a:r>
              <a:rPr lang="en-US" dirty="0" err="1"/>
              <a:t>ikinga</a:t>
            </a:r>
            <a:r>
              <a:rPr lang="en-US" dirty="0"/>
              <a:t> kanaka</a:t>
            </a:r>
          </a:p>
          <a:p>
            <a:pPr marL="457200" indent="-457200">
              <a:buFont typeface="Wingdings" pitchFamily="2" charset="2"/>
              <a:buChar char="q"/>
            </a:pPr>
            <a:r>
              <a:rPr lang="en-US" dirty="0" err="1"/>
              <a:t>Gusubiramwo</a:t>
            </a:r>
            <a:r>
              <a:rPr lang="en-US" dirty="0"/>
              <a:t> </a:t>
            </a:r>
            <a:r>
              <a:rPr lang="en-US" dirty="0" err="1"/>
              <a:t>neza</a:t>
            </a:r>
            <a:r>
              <a:rPr lang="en-US" dirty="0"/>
              <a:t> </a:t>
            </a:r>
            <a:r>
              <a:rPr lang="en-US" dirty="0" err="1"/>
              <a:t>ivyitezwe</a:t>
            </a:r>
            <a:r>
              <a:rPr lang="en-US" dirty="0"/>
              <a:t> </a:t>
            </a:r>
            <a:r>
              <a:rPr lang="en-US" dirty="0" err="1"/>
              <a:t>n’abafashanya</a:t>
            </a:r>
            <a:r>
              <a:rPr lang="en-US" dirty="0"/>
              <a:t> </a:t>
            </a:r>
            <a:r>
              <a:rPr lang="en-US" dirty="0" err="1"/>
              <a:t>n’ikigo</a:t>
            </a:r>
            <a:r>
              <a:rPr lang="en-US" dirty="0"/>
              <a:t> FWM </a:t>
            </a:r>
            <a:r>
              <a:rPr lang="en-US" dirty="0" err="1"/>
              <a:t>nivyo</a:t>
            </a:r>
            <a:r>
              <a:rPr lang="en-US" dirty="0"/>
              <a:t> </a:t>
            </a:r>
            <a:r>
              <a:rPr lang="en-US" dirty="0" err="1"/>
              <a:t>basaba</a:t>
            </a:r>
            <a:r>
              <a:rPr lang="en-US" dirty="0"/>
              <a:t> </a:t>
            </a:r>
            <a:r>
              <a:rPr lang="en-US" dirty="0" err="1"/>
              <a:t>bitoburamwo</a:t>
            </a:r>
            <a:r>
              <a:rPr lang="en-US" dirty="0"/>
              <a:t>.</a:t>
            </a:r>
          </a:p>
          <a:p>
            <a:pPr marL="457200" indent="-457200">
              <a:buFont typeface="Wingdings" pitchFamily="2" charset="2"/>
              <a:buChar char="q"/>
            </a:pPr>
            <a:r>
              <a:rPr lang="en-US" dirty="0" err="1"/>
              <a:t>Kugumiza</a:t>
            </a:r>
            <a:r>
              <a:rPr lang="en-US" dirty="0"/>
              <a:t> </a:t>
            </a:r>
            <a:r>
              <a:rPr lang="en-US" dirty="0" err="1"/>
              <a:t>hagufi</a:t>
            </a:r>
            <a:r>
              <a:rPr lang="en-US" dirty="0"/>
              <a:t> </a:t>
            </a:r>
            <a:r>
              <a:rPr lang="en-US" dirty="0" err="1"/>
              <a:t>ibidufasha</a:t>
            </a:r>
            <a:r>
              <a:rPr lang="en-US" dirty="0"/>
              <a:t> </a:t>
            </a:r>
            <a:r>
              <a:rPr lang="en-US" dirty="0" err="1"/>
              <a:t>kwibuka</a:t>
            </a:r>
            <a:endParaRPr lang="en-US" dirty="0"/>
          </a:p>
        </p:txBody>
      </p:sp>
    </p:spTree>
    <p:custDataLst>
      <p:tags r:id="rId1"/>
    </p:custDataLst>
    <p:extLst>
      <p:ext uri="{BB962C8B-B14F-4D97-AF65-F5344CB8AC3E}">
        <p14:creationId xmlns:p14="http://schemas.microsoft.com/office/powerpoint/2010/main" val="6802752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Ahandi</a:t>
            </a:r>
            <a:r>
              <a:rPr lang="en-US" dirty="0"/>
              <a:t> </a:t>
            </a:r>
            <a:r>
              <a:rPr lang="en-US" dirty="0" err="1"/>
              <a:t>mushobora</a:t>
            </a:r>
            <a:r>
              <a:rPr lang="en-US" dirty="0"/>
              <a:t> </a:t>
            </a:r>
            <a:r>
              <a:rPr lang="en-US" dirty="0" err="1"/>
              <a:t>kuronkera</a:t>
            </a:r>
            <a:r>
              <a:rPr lang="en-US" dirty="0"/>
              <a:t> </a:t>
            </a:r>
            <a:r>
              <a:rPr lang="en-US" dirty="0" err="1"/>
              <a:t>ubumenyi</a:t>
            </a:r>
            <a:r>
              <a:rPr lang="en-US" dirty="0"/>
              <a:t> </a:t>
            </a:r>
            <a:r>
              <a:rPr lang="en-US" dirty="0" err="1"/>
              <a:t>bwavyo</a:t>
            </a:r>
            <a:r>
              <a:rPr lang="en-US" dirty="0"/>
              <a:t>  </a:t>
            </a:r>
          </a:p>
        </p:txBody>
      </p:sp>
      <p:sp>
        <p:nvSpPr>
          <p:cNvPr id="6" name="TextBox 5">
            <a:extLst>
              <a:ext uri="{FF2B5EF4-FFF2-40B4-BE49-F238E27FC236}">
                <a16:creationId xmlns:a16="http://schemas.microsoft.com/office/drawing/2014/main" id="{5073D2FD-7ACE-2641-AD6A-D38DC687D9B8}"/>
              </a:ext>
            </a:extLst>
          </p:cNvPr>
          <p:cNvSpPr txBox="1"/>
          <p:nvPr/>
        </p:nvSpPr>
        <p:spPr>
          <a:xfrm>
            <a:off x="984639" y="1397285"/>
            <a:ext cx="10699679" cy="3416320"/>
          </a:xfrm>
          <a:prstGeom prst="rect">
            <a:avLst/>
          </a:prstGeom>
          <a:noFill/>
        </p:spPr>
        <p:txBody>
          <a:bodyPr wrap="square" rtlCol="0">
            <a:spAutoFit/>
          </a:bodyPr>
          <a:lstStyle/>
          <a:p>
            <a:r>
              <a:rPr lang="en-US" b="1" dirty="0" err="1">
                <a:latin typeface="Gotham Regular" panose="02000604030000020004" pitchFamily="2" charset="0"/>
              </a:rPr>
              <a:t>Ushobora</a:t>
            </a:r>
            <a:r>
              <a:rPr lang="en-US" b="1" dirty="0">
                <a:latin typeface="Gotham Regular" panose="02000604030000020004" pitchFamily="2" charset="0"/>
              </a:rPr>
              <a:t> </a:t>
            </a:r>
            <a:r>
              <a:rPr lang="en-US" b="1" dirty="0" err="1">
                <a:latin typeface="Gotham Regular" panose="02000604030000020004" pitchFamily="2" charset="0"/>
              </a:rPr>
              <a:t>kuronka</a:t>
            </a:r>
            <a:r>
              <a:rPr lang="en-US" b="1" dirty="0">
                <a:latin typeface="Gotham Regular" panose="02000604030000020004" pitchFamily="2" charset="0"/>
              </a:rPr>
              <a:t> </a:t>
            </a:r>
            <a:r>
              <a:rPr lang="en-US" b="1" dirty="0" err="1">
                <a:latin typeface="Gotham Regular" panose="02000604030000020004" pitchFamily="2" charset="0"/>
              </a:rPr>
              <a:t>ubumenyi</a:t>
            </a:r>
            <a:r>
              <a:rPr lang="en-US" b="1" dirty="0">
                <a:latin typeface="Gotham Regular" panose="02000604030000020004" pitchFamily="2" charset="0"/>
              </a:rPr>
              <a:t> </a:t>
            </a:r>
            <a:r>
              <a:rPr lang="en-US" b="1" dirty="0" err="1">
                <a:latin typeface="Gotham Regular" panose="02000604030000020004" pitchFamily="2" charset="0"/>
              </a:rPr>
              <a:t>burushirije</a:t>
            </a:r>
            <a:r>
              <a:rPr lang="en-US" b="1" dirty="0">
                <a:latin typeface="Gotham Regular" panose="02000604030000020004" pitchFamily="2" charset="0"/>
              </a:rPr>
              <a:t> </a:t>
            </a:r>
            <a:r>
              <a:rPr lang="en-US" b="1" dirty="0" err="1">
                <a:latin typeface="Gotham Regular" panose="02000604030000020004" pitchFamily="2" charset="0"/>
              </a:rPr>
              <a:t>ku</a:t>
            </a:r>
            <a:r>
              <a:rPr lang="en-US" b="1" dirty="0">
                <a:latin typeface="Gotham Regular" panose="02000604030000020004" pitchFamily="2" charset="0"/>
              </a:rPr>
              <a:t> </a:t>
            </a:r>
            <a:r>
              <a:rPr lang="en-US" b="1" dirty="0" err="1">
                <a:latin typeface="Gotham Regular" panose="02000604030000020004" pitchFamily="2" charset="0"/>
              </a:rPr>
              <a:t>rubuga</a:t>
            </a:r>
            <a:r>
              <a:rPr lang="en-US" b="1" dirty="0">
                <a:latin typeface="Gotham Regular" panose="02000604030000020004" pitchFamily="2" charset="0"/>
              </a:rPr>
              <a:t> </a:t>
            </a:r>
            <a:r>
              <a:rPr lang="en-US" b="1" dirty="0" err="1">
                <a:latin typeface="Gotham Regular" panose="02000604030000020004" pitchFamily="2" charset="0"/>
              </a:rPr>
              <a:t>rw’abo</a:t>
            </a:r>
            <a:r>
              <a:rPr lang="en-US" b="1" dirty="0">
                <a:latin typeface="Gotham Regular" panose="02000604030000020004" pitchFamily="2" charset="0"/>
              </a:rPr>
              <a:t> </a:t>
            </a:r>
            <a:r>
              <a:rPr lang="en-US" b="1" dirty="0" err="1">
                <a:latin typeface="Gotham Regular" panose="02000604030000020004" pitchFamily="2" charset="0"/>
              </a:rPr>
              <a:t>dufashanya</a:t>
            </a:r>
            <a:r>
              <a:rPr lang="en-US" b="1" dirty="0">
                <a:latin typeface="Gotham Regular" panose="02000604030000020004" pitchFamily="2" charset="0"/>
              </a:rPr>
              <a:t>: </a:t>
            </a:r>
          </a:p>
          <a:p>
            <a:r>
              <a:rPr lang="en-US" dirty="0">
                <a:latin typeface="Gotham Regular" panose="02000604030000020004" pitchFamily="2" charset="0"/>
                <a:hlinkClick r:id="rId4">
                  <a:extLst>
                    <a:ext uri="{A12FA001-AC4F-418D-AE19-62706E023703}">
                      <ahyp:hlinkClr xmlns:ahyp="http://schemas.microsoft.com/office/drawing/2018/hyperlinkcolor" val="tx"/>
                    </a:ext>
                  </a:extLst>
                </a:hlinkClick>
              </a:rPr>
              <a:t>https://www.freewheelchairmission.org/dp-home</a:t>
            </a:r>
            <a:endParaRPr lang="en-US" dirty="0">
              <a:latin typeface="Gotham Regular" panose="02000604030000020004" pitchFamily="2" charset="0"/>
            </a:endParaRPr>
          </a:p>
          <a:p>
            <a:r>
              <a:rPr lang="en-US" dirty="0" err="1">
                <a:latin typeface="Gotham Regular" panose="02000604030000020004" pitchFamily="2" charset="0"/>
              </a:rPr>
              <a:t>Akanyegezwabanga</a:t>
            </a:r>
            <a:r>
              <a:rPr lang="en-US" dirty="0">
                <a:latin typeface="Gotham Regular" panose="02000604030000020004" pitchFamily="2" charset="0"/>
              </a:rPr>
              <a:t>: GEN_123</a:t>
            </a:r>
          </a:p>
          <a:p>
            <a:endParaRPr lang="en-US" dirty="0">
              <a:latin typeface="Gotham Regular" panose="02000604030000020004" pitchFamily="2" charset="0"/>
            </a:endParaRPr>
          </a:p>
          <a:p>
            <a:r>
              <a:rPr lang="en-US" b="1" dirty="0" err="1">
                <a:latin typeface="Gotham Regular" panose="02000604030000020004" pitchFamily="2" charset="0"/>
              </a:rPr>
              <a:t>Urashobora</a:t>
            </a:r>
            <a:r>
              <a:rPr lang="en-US" b="1" dirty="0">
                <a:latin typeface="Gotham Regular" panose="02000604030000020004" pitchFamily="2" charset="0"/>
              </a:rPr>
              <a:t> </a:t>
            </a:r>
            <a:r>
              <a:rPr lang="en-US" b="1" dirty="0" err="1">
                <a:latin typeface="Gotham Regular" panose="02000604030000020004" pitchFamily="2" charset="0"/>
              </a:rPr>
              <a:t>kuja</a:t>
            </a:r>
            <a:r>
              <a:rPr lang="en-US" b="1" dirty="0">
                <a:latin typeface="Gotham Regular" panose="02000604030000020004" pitchFamily="2" charset="0"/>
              </a:rPr>
              <a:t> mu </a:t>
            </a:r>
            <a:r>
              <a:rPr lang="en-US" b="1" dirty="0" err="1">
                <a:latin typeface="Gotham Regular" panose="02000604030000020004" pitchFamily="2" charset="0"/>
              </a:rPr>
              <a:t>murwi</a:t>
            </a:r>
            <a:r>
              <a:rPr lang="en-US" b="1" dirty="0">
                <a:latin typeface="Gotham Regular" panose="02000604030000020004" pitchFamily="2" charset="0"/>
              </a:rPr>
              <a:t> </a:t>
            </a:r>
            <a:r>
              <a:rPr lang="en-US" b="1" dirty="0" err="1">
                <a:latin typeface="Gotham Regular" panose="02000604030000020004" pitchFamily="2" charset="0"/>
              </a:rPr>
              <a:t>n’abandi</a:t>
            </a:r>
            <a:r>
              <a:rPr lang="en-US" b="1" dirty="0">
                <a:latin typeface="Gotham Regular" panose="02000604030000020004" pitchFamily="2" charset="0"/>
              </a:rPr>
              <a:t> </a:t>
            </a:r>
            <a:r>
              <a:rPr lang="en-US" b="1" dirty="0" err="1">
                <a:latin typeface="Gotham Regular" panose="02000604030000020004" pitchFamily="2" charset="0"/>
              </a:rPr>
              <a:t>wa</a:t>
            </a:r>
            <a:r>
              <a:rPr lang="en-US" b="1" dirty="0">
                <a:latin typeface="Gotham Regular" panose="02000604030000020004" pitchFamily="2" charset="0"/>
              </a:rPr>
              <a:t> Facebook: </a:t>
            </a:r>
          </a:p>
          <a:p>
            <a:pPr lvl="0"/>
            <a:r>
              <a:rPr lang="en-US" dirty="0">
                <a:latin typeface="Gotham Regular" panose="02000604030000020004" pitchFamily="2" charset="0"/>
                <a:hlinkClick r:id="rId5">
                  <a:extLst>
                    <a:ext uri="{A12FA001-AC4F-418D-AE19-62706E023703}">
                      <ahyp:hlinkClr xmlns:ahyp="http://schemas.microsoft.com/office/drawing/2018/hyperlinkcolor" val="tx"/>
                    </a:ext>
                  </a:extLst>
                </a:hlinkClick>
              </a:rPr>
              <a:t>www.facebook.com/groups/FWMdistributionpartners</a:t>
            </a:r>
            <a:endParaRPr lang="en-US" dirty="0">
              <a:latin typeface="Gotham Regular" panose="02000604030000020004" pitchFamily="2" charset="0"/>
            </a:endParaRPr>
          </a:p>
          <a:p>
            <a:pPr lvl="0"/>
            <a:endParaRPr lang="en-US" dirty="0">
              <a:latin typeface="Gotham Regular" panose="02000604030000020004" pitchFamily="2" charset="0"/>
            </a:endParaRPr>
          </a:p>
          <a:p>
            <a:pPr lvl="0"/>
            <a:r>
              <a:rPr lang="en-US" dirty="0" err="1">
                <a:latin typeface="Gotham Regular" panose="02000604030000020004" pitchFamily="2" charset="0"/>
              </a:rPr>
              <a:t>Ushaka</a:t>
            </a:r>
            <a:r>
              <a:rPr lang="en-US" dirty="0">
                <a:latin typeface="Gotham Regular" panose="02000604030000020004" pitchFamily="2" charset="0"/>
              </a:rPr>
              <a:t> </a:t>
            </a:r>
            <a:r>
              <a:rPr lang="en-US" dirty="0" err="1">
                <a:latin typeface="Gotham Regular" panose="02000604030000020004" pitchFamily="2" charset="0"/>
              </a:rPr>
              <a:t>amakuru</a:t>
            </a:r>
            <a:r>
              <a:rPr lang="en-US" dirty="0">
                <a:latin typeface="Gotham Regular" panose="02000604030000020004" pitchFamily="2" charset="0"/>
              </a:rPr>
              <a:t> </a:t>
            </a:r>
            <a:r>
              <a:rPr lang="en-US" dirty="0" err="1">
                <a:latin typeface="Gotham Regular" panose="02000604030000020004" pitchFamily="2" charset="0"/>
              </a:rPr>
              <a:t>yerekeye</a:t>
            </a:r>
            <a:r>
              <a:rPr lang="en-US" dirty="0">
                <a:latin typeface="Gotham Regular" panose="02000604030000020004" pitchFamily="2" charset="0"/>
              </a:rPr>
              <a:t> </a:t>
            </a:r>
            <a:r>
              <a:rPr lang="en-US" dirty="0" err="1">
                <a:latin typeface="Gotham Regular" panose="02000604030000020004" pitchFamily="2" charset="0"/>
              </a:rPr>
              <a:t>amakinga</a:t>
            </a:r>
            <a:r>
              <a:rPr lang="en-US" dirty="0">
                <a:latin typeface="Gotham Regular" panose="02000604030000020004" pitchFamily="2" charset="0"/>
              </a:rPr>
              <a:t> </a:t>
            </a:r>
            <a:r>
              <a:rPr lang="en-US" dirty="0" err="1">
                <a:latin typeface="Gotham Regular" panose="02000604030000020004" pitchFamily="2" charset="0"/>
              </a:rPr>
              <a:t>y’abamugaye</a:t>
            </a:r>
            <a:r>
              <a:rPr lang="en-US" dirty="0">
                <a:latin typeface="Gotham Regular" panose="02000604030000020004" pitchFamily="2" charset="0"/>
              </a:rPr>
              <a:t> </a:t>
            </a:r>
            <a:r>
              <a:rPr lang="en-US" dirty="0" err="1">
                <a:latin typeface="Gotham Regular" panose="02000604030000020004" pitchFamily="2" charset="0"/>
              </a:rPr>
              <a:t>canke</a:t>
            </a:r>
            <a:r>
              <a:rPr lang="en-US" dirty="0">
                <a:latin typeface="Gotham Regular" panose="02000604030000020004" pitchFamily="2" charset="0"/>
              </a:rPr>
              <a:t> </a:t>
            </a:r>
            <a:r>
              <a:rPr lang="en-US" dirty="0" err="1">
                <a:latin typeface="Gotham Regular" panose="02000604030000020004" pitchFamily="2" charset="0"/>
              </a:rPr>
              <a:t>inyigisho</a:t>
            </a:r>
            <a:r>
              <a:rPr lang="en-US" dirty="0">
                <a:latin typeface="Gotham Regular" panose="02000604030000020004" pitchFamily="2" charset="0"/>
              </a:rPr>
              <a:t>, ja </a:t>
            </a:r>
            <a:r>
              <a:rPr lang="en-US" dirty="0" err="1">
                <a:latin typeface="Gotham Regular" panose="02000604030000020004" pitchFamily="2" charset="0"/>
              </a:rPr>
              <a:t>kuri</a:t>
            </a:r>
            <a:r>
              <a:rPr lang="en-US" dirty="0">
                <a:latin typeface="Gotham Regular" panose="02000604030000020004" pitchFamily="2" charset="0"/>
              </a:rPr>
              <a:t>: </a:t>
            </a:r>
          </a:p>
          <a:p>
            <a:pPr lvl="0"/>
            <a:endParaRPr lang="en-US" dirty="0">
              <a:latin typeface="Gotham Regular" panose="02000604030000020004" pitchFamily="2" charset="0"/>
            </a:endParaRPr>
          </a:p>
          <a:p>
            <a:pPr lvl="0"/>
            <a:endParaRPr lang="en-US" dirty="0">
              <a:latin typeface="Gotham Regular" panose="02000604030000020004" pitchFamily="2" charset="0"/>
            </a:endParaRPr>
          </a:p>
          <a:p>
            <a:pPr lvl="0"/>
            <a:r>
              <a:rPr lang="en-US" dirty="0">
                <a:latin typeface="Gotham Regular" panose="02000604030000020004" pitchFamily="2" charset="0"/>
              </a:rPr>
              <a:t> </a:t>
            </a:r>
            <a:endParaRPr lang="en-US" dirty="0"/>
          </a:p>
          <a:p>
            <a:endParaRPr lang="en-US" dirty="0"/>
          </a:p>
        </p:txBody>
      </p:sp>
      <p:sp>
        <p:nvSpPr>
          <p:cNvPr id="7" name="TextBox 6">
            <a:extLst>
              <a:ext uri="{FF2B5EF4-FFF2-40B4-BE49-F238E27FC236}">
                <a16:creationId xmlns:a16="http://schemas.microsoft.com/office/drawing/2014/main" id="{5E29E76F-7681-6449-AADD-34FF48BDCB53}"/>
              </a:ext>
            </a:extLst>
          </p:cNvPr>
          <p:cNvSpPr txBox="1"/>
          <p:nvPr/>
        </p:nvSpPr>
        <p:spPr>
          <a:xfrm>
            <a:off x="9504218" y="4225636"/>
            <a:ext cx="184731" cy="369332"/>
          </a:xfrm>
          <a:prstGeom prst="rect">
            <a:avLst/>
          </a:prstGeom>
          <a:noFill/>
        </p:spPr>
        <p:txBody>
          <a:bodyPr wrap="none" rtlCol="0">
            <a:spAutoFit/>
          </a:bodyPr>
          <a:lstStyle/>
          <a:p>
            <a:endParaRPr lang="en-US" dirty="0"/>
          </a:p>
        </p:txBody>
      </p:sp>
      <p:pic>
        <p:nvPicPr>
          <p:cNvPr id="8" name="Picture 7" descr="A close up of a sign&#10;&#10;Description automatically generated">
            <a:hlinkClick r:id="rId6"/>
            <a:extLst>
              <a:ext uri="{FF2B5EF4-FFF2-40B4-BE49-F238E27FC236}">
                <a16:creationId xmlns:a16="http://schemas.microsoft.com/office/drawing/2014/main" id="{F8931F2B-9866-8B41-81E1-8E475570BEFA}"/>
              </a:ext>
            </a:extLst>
          </p:cNvPr>
          <p:cNvPicPr>
            <a:picLocks noChangeAspect="1"/>
          </p:cNvPicPr>
          <p:nvPr/>
        </p:nvPicPr>
        <p:blipFill>
          <a:blip r:embed="rId7"/>
          <a:stretch>
            <a:fillRect/>
          </a:stretch>
        </p:blipFill>
        <p:spPr>
          <a:xfrm>
            <a:off x="1764663" y="3808277"/>
            <a:ext cx="2512609" cy="1187466"/>
          </a:xfrm>
          <a:prstGeom prst="rect">
            <a:avLst/>
          </a:prstGeom>
        </p:spPr>
      </p:pic>
      <p:pic>
        <p:nvPicPr>
          <p:cNvPr id="9" name="Picture 8">
            <a:hlinkClick r:id="rId8"/>
            <a:extLst>
              <a:ext uri="{FF2B5EF4-FFF2-40B4-BE49-F238E27FC236}">
                <a16:creationId xmlns:a16="http://schemas.microsoft.com/office/drawing/2014/main" id="{3915C826-312E-0046-812C-7127F7E48FED}"/>
              </a:ext>
            </a:extLst>
          </p:cNvPr>
          <p:cNvPicPr>
            <a:picLocks noChangeAspect="1"/>
          </p:cNvPicPr>
          <p:nvPr/>
        </p:nvPicPr>
        <p:blipFill>
          <a:blip r:embed="rId9"/>
          <a:stretch>
            <a:fillRect/>
          </a:stretch>
        </p:blipFill>
        <p:spPr>
          <a:xfrm>
            <a:off x="5777345" y="3691980"/>
            <a:ext cx="4406900" cy="1485900"/>
          </a:xfrm>
          <a:prstGeom prst="rect">
            <a:avLst/>
          </a:prstGeom>
        </p:spPr>
      </p:pic>
    </p:spTree>
    <p:extLst>
      <p:ext uri="{BB962C8B-B14F-4D97-AF65-F5344CB8AC3E}">
        <p14:creationId xmlns:p14="http://schemas.microsoft.com/office/powerpoint/2010/main" val="2422919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1.1 </a:t>
            </a:r>
            <a:r>
              <a:rPr lang="en-US" sz="3200" dirty="0" err="1"/>
              <a:t>Intangamarara</a:t>
            </a:r>
            <a:endParaRPr lang="en-US" sz="3200" dirty="0"/>
          </a:p>
        </p:txBody>
      </p:sp>
    </p:spTree>
    <p:custDataLst>
      <p:tags r:id="rId1"/>
    </p:custDataLst>
    <p:extLst>
      <p:ext uri="{BB962C8B-B14F-4D97-AF65-F5344CB8AC3E}">
        <p14:creationId xmlns:p14="http://schemas.microsoft.com/office/powerpoint/2010/main" val="3756234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t>Intangamarara</a:t>
            </a:r>
            <a:r>
              <a:rPr lang="en-US" dirty="0"/>
              <a:t>:  </a:t>
            </a:r>
            <a:r>
              <a:rPr lang="en-US" dirty="0" err="1"/>
              <a:t>Ikigo</a:t>
            </a:r>
            <a:r>
              <a:rPr lang="en-US" dirty="0"/>
              <a:t> ca Free Wheelchair Mission (FWM)</a:t>
            </a:r>
          </a:p>
        </p:txBody>
      </p:sp>
      <p:pic>
        <p:nvPicPr>
          <p:cNvPr id="50" name="Content Placeholder 5" descr="A group of people posing for the camera&#10;&#10;Description automatically generated">
            <a:hlinkClick r:id="rId4"/>
            <a:extLst>
              <a:ext uri="{FF2B5EF4-FFF2-40B4-BE49-F238E27FC236}">
                <a16:creationId xmlns:a16="http://schemas.microsoft.com/office/drawing/2014/main" id="{7E39DE2C-D856-AF48-8940-82B4F2009906}"/>
              </a:ext>
            </a:extLst>
          </p:cNvPr>
          <p:cNvPicPr>
            <a:picLocks noChangeAspect="1"/>
          </p:cNvPicPr>
          <p:nvPr/>
        </p:nvPicPr>
        <p:blipFill rotWithShape="1">
          <a:blip r:embed="rId5"/>
          <a:srcRect t="20996" r="-1" b="19302"/>
          <a:stretch/>
        </p:blipFill>
        <p:spPr>
          <a:xfrm>
            <a:off x="513345" y="1284817"/>
            <a:ext cx="3497725" cy="3170024"/>
          </a:xfrm>
          <a:prstGeom prst="rect">
            <a:avLst/>
          </a:prstGeom>
          <a:ln w="88900">
            <a:solidFill>
              <a:schemeClr val="tx2"/>
            </a:solidFill>
          </a:ln>
          <a:effectLst/>
        </p:spPr>
      </p:pic>
      <p:pic>
        <p:nvPicPr>
          <p:cNvPr id="5" name="Picture 4">
            <a:hlinkClick r:id="rId4"/>
            <a:extLst>
              <a:ext uri="{FF2B5EF4-FFF2-40B4-BE49-F238E27FC236}">
                <a16:creationId xmlns:a16="http://schemas.microsoft.com/office/drawing/2014/main" id="{391E40EC-FF92-134F-9865-FBDD6BA50624}"/>
              </a:ext>
            </a:extLst>
          </p:cNvPr>
          <p:cNvPicPr>
            <a:picLocks noChangeAspect="1"/>
          </p:cNvPicPr>
          <p:nvPr/>
        </p:nvPicPr>
        <p:blipFill rotWithShape="1">
          <a:blip r:embed="rId6"/>
          <a:srcRect l="15384" t="21806" r="16828" b="18588"/>
          <a:stretch/>
        </p:blipFill>
        <p:spPr>
          <a:xfrm>
            <a:off x="4370144" y="772475"/>
            <a:ext cx="8110477" cy="5510743"/>
          </a:xfrm>
          <a:prstGeom prst="rect">
            <a:avLst/>
          </a:prstGeom>
        </p:spPr>
      </p:pic>
      <p:sp>
        <p:nvSpPr>
          <p:cNvPr id="70" name="5-Point Star 69">
            <a:extLst>
              <a:ext uri="{FF2B5EF4-FFF2-40B4-BE49-F238E27FC236}">
                <a16:creationId xmlns:a16="http://schemas.microsoft.com/office/drawing/2014/main" id="{3BDB43EC-60AF-A844-8BB9-2150221E7832}"/>
              </a:ext>
            </a:extLst>
          </p:cNvPr>
          <p:cNvSpPr/>
          <p:nvPr/>
        </p:nvSpPr>
        <p:spPr>
          <a:xfrm>
            <a:off x="4806996" y="2869829"/>
            <a:ext cx="297330" cy="251247"/>
          </a:xfrm>
          <a:prstGeom prst="star5">
            <a:avLst/>
          </a:prstGeom>
          <a:solidFill>
            <a:schemeClr val="accent3"/>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9" name="5-Point Star 68">
            <a:extLst>
              <a:ext uri="{FF2B5EF4-FFF2-40B4-BE49-F238E27FC236}">
                <a16:creationId xmlns:a16="http://schemas.microsoft.com/office/drawing/2014/main" id="{2B9599A7-0BA5-FB42-8F40-8D12EDE4CDB1}"/>
              </a:ext>
            </a:extLst>
          </p:cNvPr>
          <p:cNvSpPr/>
          <p:nvPr/>
        </p:nvSpPr>
        <p:spPr>
          <a:xfrm>
            <a:off x="10227568" y="3102061"/>
            <a:ext cx="297330" cy="251247"/>
          </a:xfrm>
          <a:prstGeom prst="star5">
            <a:avLst/>
          </a:prstGeom>
          <a:solidFill>
            <a:schemeClr val="accent5"/>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1" name="5-Point Star 70">
            <a:extLst>
              <a:ext uri="{FF2B5EF4-FFF2-40B4-BE49-F238E27FC236}">
                <a16:creationId xmlns:a16="http://schemas.microsoft.com/office/drawing/2014/main" id="{92F3F1BD-9F2B-334E-BC04-95F023598810}"/>
              </a:ext>
            </a:extLst>
          </p:cNvPr>
          <p:cNvSpPr/>
          <p:nvPr/>
        </p:nvSpPr>
        <p:spPr>
          <a:xfrm>
            <a:off x="5527161" y="3589004"/>
            <a:ext cx="297330" cy="251247"/>
          </a:xfrm>
          <a:prstGeom prst="star5">
            <a:avLst/>
          </a:prstGeom>
          <a:solidFill>
            <a:schemeClr val="accent1"/>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15" name="Picture 14">
            <a:hlinkClick r:id="rId4"/>
            <a:extLst>
              <a:ext uri="{FF2B5EF4-FFF2-40B4-BE49-F238E27FC236}">
                <a16:creationId xmlns:a16="http://schemas.microsoft.com/office/drawing/2014/main" id="{75B7B177-7A78-6E4A-BD67-75211B8CB9BE}"/>
              </a:ext>
            </a:extLst>
          </p:cNvPr>
          <p:cNvPicPr>
            <a:picLocks noChangeAspect="1"/>
          </p:cNvPicPr>
          <p:nvPr/>
        </p:nvPicPr>
        <p:blipFill rotWithShape="1">
          <a:blip r:embed="rId7">
            <a:extLst>
              <a:ext uri="{28A0092B-C50C-407E-A947-70E740481C1C}">
                <a14:useLocalDpi xmlns:a14="http://schemas.microsoft.com/office/drawing/2010/main" val="0"/>
              </a:ext>
            </a:extLst>
          </a:blip>
          <a:srcRect l="853" t="10975" r="1739" b="6341"/>
          <a:stretch/>
        </p:blipFill>
        <p:spPr>
          <a:xfrm>
            <a:off x="135167" y="4531892"/>
            <a:ext cx="4110518" cy="2326108"/>
          </a:xfrm>
          <a:prstGeom prst="rect">
            <a:avLst/>
          </a:prstGeom>
        </p:spPr>
      </p:pic>
    </p:spTree>
    <p:extLst>
      <p:ext uri="{BB962C8B-B14F-4D97-AF65-F5344CB8AC3E}">
        <p14:creationId xmlns:p14="http://schemas.microsoft.com/office/powerpoint/2010/main" val="2461952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t>Intangamarara</a:t>
            </a:r>
            <a:r>
              <a:rPr lang="en-US" dirty="0"/>
              <a:t>: </a:t>
            </a:r>
            <a:r>
              <a:rPr lang="en-US" dirty="0" err="1"/>
              <a:t>Ukwo</a:t>
            </a:r>
            <a:r>
              <a:rPr lang="en-US" dirty="0"/>
              <a:t> </a:t>
            </a:r>
            <a:r>
              <a:rPr lang="en-US" dirty="0" err="1"/>
              <a:t>dutekera</a:t>
            </a:r>
            <a:r>
              <a:rPr lang="en-US" dirty="0"/>
              <a:t> muri </a:t>
            </a:r>
            <a:r>
              <a:rPr lang="en-US" dirty="0" err="1"/>
              <a:t>contineri</a:t>
            </a:r>
            <a:r>
              <a:rPr lang="en-US" dirty="0"/>
              <a:t> </a:t>
            </a:r>
          </a:p>
        </p:txBody>
      </p:sp>
      <p:sp>
        <p:nvSpPr>
          <p:cNvPr id="3" name="Content Placeholder 2"/>
          <p:cNvSpPr>
            <a:spLocks noGrp="1"/>
          </p:cNvSpPr>
          <p:nvPr>
            <p:ph idx="1"/>
          </p:nvPr>
        </p:nvSpPr>
        <p:spPr>
          <a:xfrm>
            <a:off x="1187520" y="1005655"/>
            <a:ext cx="6510740" cy="5460715"/>
          </a:xfrm>
        </p:spPr>
        <p:txBody>
          <a:bodyPr>
            <a:noAutofit/>
          </a:bodyPr>
          <a:lstStyle/>
          <a:p>
            <a:r>
              <a:rPr lang="en-US" dirty="0" err="1">
                <a:solidFill>
                  <a:schemeClr val="tx2"/>
                </a:solidFill>
              </a:rPr>
              <a:t>Ukwo</a:t>
            </a:r>
            <a:r>
              <a:rPr lang="en-US" dirty="0">
                <a:solidFill>
                  <a:schemeClr val="tx2"/>
                </a:solidFill>
              </a:rPr>
              <a:t> </a:t>
            </a:r>
            <a:r>
              <a:rPr lang="en-US" dirty="0" err="1">
                <a:solidFill>
                  <a:schemeClr val="tx2"/>
                </a:solidFill>
              </a:rPr>
              <a:t>contineri</a:t>
            </a:r>
            <a:r>
              <a:rPr lang="en-US" dirty="0">
                <a:solidFill>
                  <a:schemeClr val="tx2"/>
                </a:solidFill>
              </a:rPr>
              <a:t> </a:t>
            </a:r>
            <a:r>
              <a:rPr lang="en-US" dirty="0" err="1">
                <a:solidFill>
                  <a:schemeClr val="tx2"/>
                </a:solidFill>
              </a:rPr>
              <a:t>ingana</a:t>
            </a:r>
            <a:r>
              <a:rPr lang="en-US" dirty="0">
                <a:solidFill>
                  <a:schemeClr val="tx2"/>
                </a:solidFill>
              </a:rPr>
              <a:t>:</a:t>
            </a:r>
          </a:p>
          <a:p>
            <a:pPr marL="1028700" lvl="1" indent="-342900">
              <a:buFont typeface="Arial" panose="020B0604020202020204" pitchFamily="34" charset="0"/>
              <a:buChar char="•"/>
            </a:pPr>
            <a:r>
              <a:rPr lang="en-US" dirty="0" err="1">
                <a:latin typeface="Gotham Regular" panose="02000604030000020004" pitchFamily="2" charset="0"/>
              </a:rPr>
              <a:t>Imetero</a:t>
            </a:r>
            <a:r>
              <a:rPr lang="en-US" dirty="0">
                <a:latin typeface="Gotham Regular" panose="02000604030000020004" pitchFamily="2" charset="0"/>
              </a:rPr>
              <a:t> </a:t>
            </a:r>
            <a:r>
              <a:rPr lang="en-US" dirty="0" err="1">
                <a:latin typeface="Gotham Regular" panose="02000604030000020004" pitchFamily="2" charset="0"/>
              </a:rPr>
              <a:t>hafi</a:t>
            </a:r>
            <a:r>
              <a:rPr lang="en-US" dirty="0">
                <a:latin typeface="Gotham Regular" panose="02000604030000020004" pitchFamily="2" charset="0"/>
              </a:rPr>
              <a:t> 13</a:t>
            </a:r>
            <a:endParaRPr lang="en-US" dirty="0">
              <a:solidFill>
                <a:schemeClr val="accent3"/>
              </a:solidFill>
              <a:latin typeface="Gotham Regular" panose="02000604030000020004" pitchFamily="2" charset="0"/>
            </a:endParaRPr>
          </a:p>
          <a:p>
            <a:pPr marL="457200" lvl="1" indent="0">
              <a:buNone/>
            </a:pPr>
            <a:endParaRPr lang="en-US" sz="1000" dirty="0">
              <a:solidFill>
                <a:schemeClr val="accent3"/>
              </a:solidFill>
            </a:endParaRPr>
          </a:p>
          <a:p>
            <a:r>
              <a:rPr lang="en-US" dirty="0" err="1">
                <a:solidFill>
                  <a:schemeClr val="tx2"/>
                </a:solidFill>
              </a:rPr>
              <a:t>Ubwoko</a:t>
            </a:r>
            <a:r>
              <a:rPr lang="en-US" dirty="0">
                <a:solidFill>
                  <a:schemeClr val="tx2"/>
                </a:solidFill>
              </a:rPr>
              <a:t> </a:t>
            </a:r>
            <a:r>
              <a:rPr lang="en-US" dirty="0" err="1">
                <a:solidFill>
                  <a:schemeClr val="tx2"/>
                </a:solidFill>
              </a:rPr>
              <a:t>bw’amakinga</a:t>
            </a:r>
            <a:r>
              <a:rPr lang="en-US" dirty="0">
                <a:solidFill>
                  <a:schemeClr val="tx2"/>
                </a:solidFill>
              </a:rPr>
              <a:t> </a:t>
            </a:r>
            <a:r>
              <a:rPr lang="en-US" dirty="0" err="1">
                <a:solidFill>
                  <a:schemeClr val="tx2"/>
                </a:solidFill>
              </a:rPr>
              <a:t>butekeyemwo</a:t>
            </a:r>
            <a:r>
              <a:rPr lang="en-US" dirty="0">
                <a:solidFill>
                  <a:schemeClr val="tx2"/>
                </a:solidFill>
              </a:rPr>
              <a:t>: </a:t>
            </a:r>
          </a:p>
          <a:p>
            <a:pPr marL="1028700" lvl="1" indent="-342900">
              <a:buFont typeface="Arial" panose="020B0604020202020204" pitchFamily="34" charset="0"/>
              <a:buChar char="•"/>
            </a:pPr>
            <a:r>
              <a:rPr lang="en-US" dirty="0" err="1">
                <a:latin typeface="Gotham Regular" panose="02000604030000020004" pitchFamily="2" charset="0"/>
              </a:rPr>
              <a:t>Buracanze</a:t>
            </a:r>
            <a:r>
              <a:rPr lang="en-US" dirty="0">
                <a:latin typeface="Gotham Regular" panose="02000604030000020004" pitchFamily="2" charset="0"/>
              </a:rPr>
              <a:t> </a:t>
            </a:r>
            <a:r>
              <a:rPr lang="en-US" dirty="0" err="1">
                <a:latin typeface="Gotham Regular" panose="02000604030000020004" pitchFamily="2" charset="0"/>
              </a:rPr>
              <a:t>bivanye</a:t>
            </a:r>
            <a:r>
              <a:rPr lang="en-US" dirty="0">
                <a:latin typeface="Gotham Regular" panose="02000604030000020004" pitchFamily="2" charset="0"/>
              </a:rPr>
              <a:t> </a:t>
            </a:r>
            <a:r>
              <a:rPr lang="en-US" dirty="0" err="1">
                <a:latin typeface="Gotham Regular" panose="02000604030000020004" pitchFamily="2" charset="0"/>
              </a:rPr>
              <a:t>nivyasabwe</a:t>
            </a:r>
            <a:r>
              <a:rPr lang="en-US" dirty="0">
                <a:solidFill>
                  <a:schemeClr val="accent3"/>
                </a:solidFill>
                <a:latin typeface="Gotham Regular" panose="02000604030000020004" pitchFamily="2" charset="0"/>
              </a:rPr>
              <a:t> </a:t>
            </a:r>
          </a:p>
          <a:p>
            <a:endParaRPr lang="en-US" sz="1000" dirty="0">
              <a:solidFill>
                <a:schemeClr val="accent3"/>
              </a:solidFill>
            </a:endParaRPr>
          </a:p>
          <a:p>
            <a:r>
              <a:rPr lang="en-US" dirty="0" err="1">
                <a:solidFill>
                  <a:schemeClr val="tx2"/>
                </a:solidFill>
              </a:rPr>
              <a:t>Ukwo</a:t>
            </a:r>
            <a:r>
              <a:rPr lang="en-US" dirty="0">
                <a:solidFill>
                  <a:schemeClr val="tx2"/>
                </a:solidFill>
              </a:rPr>
              <a:t> </a:t>
            </a:r>
            <a:r>
              <a:rPr lang="en-US" dirty="0" err="1">
                <a:solidFill>
                  <a:schemeClr val="tx2"/>
                </a:solidFill>
              </a:rPr>
              <a:t>amakinga</a:t>
            </a:r>
            <a:r>
              <a:rPr lang="en-US" dirty="0">
                <a:solidFill>
                  <a:schemeClr val="tx2"/>
                </a:solidFill>
              </a:rPr>
              <a:t> </a:t>
            </a:r>
            <a:r>
              <a:rPr lang="en-US" dirty="0" err="1">
                <a:solidFill>
                  <a:schemeClr val="tx2"/>
                </a:solidFill>
              </a:rPr>
              <a:t>atekewemwo</a:t>
            </a:r>
            <a:r>
              <a:rPr lang="en-US" dirty="0">
                <a:solidFill>
                  <a:schemeClr val="tx2"/>
                </a:solidFill>
              </a:rPr>
              <a:t> </a:t>
            </a:r>
            <a:r>
              <a:rPr lang="en-US" dirty="0" err="1">
                <a:solidFill>
                  <a:schemeClr val="tx2"/>
                </a:solidFill>
              </a:rPr>
              <a:t>angana</a:t>
            </a:r>
            <a:r>
              <a:rPr lang="en-US" dirty="0">
                <a:solidFill>
                  <a:schemeClr val="tx2"/>
                </a:solidFill>
              </a:rPr>
              <a:t>: </a:t>
            </a:r>
          </a:p>
          <a:p>
            <a:pPr marL="1028700" lvl="1" indent="-342900">
              <a:buFont typeface="Arial" panose="020B0604020202020204" pitchFamily="34" charset="0"/>
              <a:buChar char="•"/>
            </a:pPr>
            <a:r>
              <a:rPr lang="en-US" dirty="0" err="1">
                <a:latin typeface="Gotham Regular" panose="02000604030000020004" pitchFamily="2" charset="0"/>
              </a:rPr>
              <a:t>Hayati</a:t>
            </a:r>
            <a:r>
              <a:rPr lang="en-US" dirty="0">
                <a:latin typeface="Gotham Regular" panose="02000604030000020004" pitchFamily="2" charset="0"/>
              </a:rPr>
              <a:t> </a:t>
            </a:r>
            <a:r>
              <a:rPr lang="en-US" dirty="0" err="1">
                <a:latin typeface="Gotham Regular" panose="02000604030000020004" pitchFamily="2" charset="0"/>
              </a:rPr>
              <a:t>ya</a:t>
            </a:r>
            <a:r>
              <a:rPr lang="en-US" dirty="0">
                <a:latin typeface="Gotham Regular" panose="02000604030000020004" pitchFamily="2" charset="0"/>
              </a:rPr>
              <a:t> </a:t>
            </a:r>
            <a:r>
              <a:rPr lang="en-US" dirty="0">
                <a:solidFill>
                  <a:schemeClr val="accent3"/>
                </a:solidFill>
                <a:latin typeface="Gotham Regular" panose="02000604030000020004" pitchFamily="2" charset="0"/>
              </a:rPr>
              <a:t>440 </a:t>
            </a:r>
            <a:r>
              <a:rPr lang="en-US" dirty="0" err="1">
                <a:solidFill>
                  <a:schemeClr val="accent3"/>
                </a:solidFill>
                <a:latin typeface="Gotham Regular" panose="02000604030000020004" pitchFamily="2" charset="0"/>
              </a:rPr>
              <a:t>na</a:t>
            </a:r>
            <a:r>
              <a:rPr lang="en-US" dirty="0">
                <a:solidFill>
                  <a:schemeClr val="accent3"/>
                </a:solidFill>
                <a:latin typeface="Gotham Regular" panose="02000604030000020004" pitchFamily="2" charset="0"/>
              </a:rPr>
              <a:t> 550</a:t>
            </a:r>
          </a:p>
          <a:p>
            <a:endParaRPr lang="en-US" sz="1000" dirty="0">
              <a:solidFill>
                <a:schemeClr val="accent3"/>
              </a:solidFill>
            </a:endParaRPr>
          </a:p>
          <a:p>
            <a:r>
              <a:rPr lang="en-US" dirty="0" err="1">
                <a:solidFill>
                  <a:schemeClr val="tx2"/>
                </a:solidFill>
              </a:rPr>
              <a:t>Indimi</a:t>
            </a:r>
            <a:r>
              <a:rPr lang="en-US" dirty="0">
                <a:solidFill>
                  <a:schemeClr val="tx2"/>
                </a:solidFill>
              </a:rPr>
              <a:t> </a:t>
            </a:r>
            <a:r>
              <a:rPr lang="en-US" dirty="0" err="1">
                <a:solidFill>
                  <a:schemeClr val="tx2"/>
                </a:solidFill>
              </a:rPr>
              <a:t>zihari</a:t>
            </a:r>
            <a:r>
              <a:rPr lang="en-US" dirty="0">
                <a:solidFill>
                  <a:schemeClr val="tx2"/>
                </a:solidFill>
              </a:rPr>
              <a:t> </a:t>
            </a:r>
            <a:r>
              <a:rPr lang="en-US" dirty="0" err="1">
                <a:solidFill>
                  <a:schemeClr val="tx2"/>
                </a:solidFill>
              </a:rPr>
              <a:t>ku</a:t>
            </a:r>
            <a:r>
              <a:rPr lang="en-US" dirty="0">
                <a:solidFill>
                  <a:schemeClr val="tx2"/>
                </a:solidFill>
              </a:rPr>
              <a:t> </a:t>
            </a:r>
            <a:r>
              <a:rPr lang="en-US" dirty="0" err="1">
                <a:solidFill>
                  <a:schemeClr val="tx2"/>
                </a:solidFill>
              </a:rPr>
              <a:t>gatobo</a:t>
            </a:r>
            <a:r>
              <a:rPr lang="en-US" dirty="0">
                <a:solidFill>
                  <a:schemeClr val="tx2"/>
                </a:solidFill>
              </a:rPr>
              <a:t> </a:t>
            </a:r>
            <a:r>
              <a:rPr lang="en-US" dirty="0" err="1">
                <a:solidFill>
                  <a:schemeClr val="tx2"/>
                </a:solidFill>
              </a:rPr>
              <a:t>k’ubufasha</a:t>
            </a:r>
            <a:r>
              <a:rPr lang="en-US" dirty="0">
                <a:solidFill>
                  <a:schemeClr val="tx2"/>
                </a:solidFill>
              </a:rPr>
              <a:t>: </a:t>
            </a:r>
          </a:p>
          <a:p>
            <a:pPr marL="1028700" lvl="1" indent="-342900">
              <a:buFont typeface="Arial" panose="020B0604020202020204" pitchFamily="34" charset="0"/>
              <a:buChar char="•"/>
            </a:pPr>
            <a:r>
              <a:rPr lang="en-US" dirty="0" err="1">
                <a:latin typeface="Gotham Regular" panose="02000604030000020004" pitchFamily="2" charset="0"/>
              </a:rPr>
              <a:t>Urinda</a:t>
            </a:r>
            <a:r>
              <a:rPr lang="en-US" dirty="0">
                <a:latin typeface="Gotham Regular" panose="02000604030000020004" pitchFamily="2" charset="0"/>
              </a:rPr>
              <a:t> </a:t>
            </a:r>
            <a:r>
              <a:rPr lang="en-US" dirty="0" err="1">
                <a:latin typeface="Gotham Regular" panose="02000604030000020004" pitchFamily="2" charset="0"/>
              </a:rPr>
              <a:t>gusaba</a:t>
            </a:r>
            <a:r>
              <a:rPr lang="en-US" dirty="0">
                <a:latin typeface="Gotham Regular" panose="02000604030000020004" pitchFamily="2" charset="0"/>
              </a:rPr>
              <a:t> </a:t>
            </a:r>
            <a:r>
              <a:rPr lang="en-US" dirty="0" err="1">
                <a:latin typeface="Gotham Regular" panose="02000604030000020004" pitchFamily="2" charset="0"/>
              </a:rPr>
              <a:t>ururimi</a:t>
            </a:r>
            <a:r>
              <a:rPr lang="en-US" dirty="0">
                <a:latin typeface="Gotham Regular" panose="02000604030000020004" pitchFamily="2" charset="0"/>
              </a:rPr>
              <a:t> </a:t>
            </a:r>
            <a:r>
              <a:rPr lang="en-US" dirty="0" err="1">
                <a:latin typeface="Gotham Regular" panose="02000604030000020004" pitchFamily="2" charset="0"/>
              </a:rPr>
              <a:t>ushaka</a:t>
            </a:r>
            <a:endParaRPr lang="en-US" dirty="0">
              <a:solidFill>
                <a:schemeClr val="accent3"/>
              </a:solidFill>
              <a:latin typeface="Gotham Regular" panose="02000604030000020004" pitchFamily="2" charset="0"/>
            </a:endParaRPr>
          </a:p>
          <a:p>
            <a:endParaRPr lang="en-US" sz="1000" dirty="0">
              <a:solidFill>
                <a:schemeClr val="accent3"/>
              </a:solidFill>
            </a:endParaRPr>
          </a:p>
          <a:p>
            <a:r>
              <a:rPr lang="en-US" dirty="0" err="1">
                <a:solidFill>
                  <a:schemeClr val="tx2"/>
                </a:solidFill>
              </a:rPr>
              <a:t>Ivyuma</a:t>
            </a:r>
            <a:r>
              <a:rPr lang="en-US" dirty="0">
                <a:solidFill>
                  <a:schemeClr val="tx2"/>
                </a:solidFill>
              </a:rPr>
              <a:t> </a:t>
            </a:r>
            <a:r>
              <a:rPr lang="en-US" dirty="0" err="1">
                <a:solidFill>
                  <a:schemeClr val="tx2"/>
                </a:solidFill>
              </a:rPr>
              <a:t>vy’ugusubiriza</a:t>
            </a:r>
            <a:r>
              <a:rPr lang="en-US" dirty="0">
                <a:solidFill>
                  <a:schemeClr val="tx2"/>
                </a:solidFill>
              </a:rPr>
              <a:t>: </a:t>
            </a:r>
          </a:p>
          <a:p>
            <a:pPr marL="1028700" lvl="1" indent="-342900">
              <a:buFont typeface="Arial" panose="020B0604020202020204" pitchFamily="34" charset="0"/>
              <a:buChar char="•"/>
            </a:pPr>
            <a:r>
              <a:rPr lang="en-US" dirty="0" err="1">
                <a:latin typeface="Gotham Regular" panose="02000604030000020004" pitchFamily="2" charset="0"/>
              </a:rPr>
              <a:t>Ivy’uwaguze</a:t>
            </a:r>
            <a:r>
              <a:rPr lang="en-US" dirty="0">
                <a:latin typeface="Gotham Regular" panose="02000604030000020004" pitchFamily="2" charset="0"/>
              </a:rPr>
              <a:t> </a:t>
            </a:r>
            <a:r>
              <a:rPr lang="en-US" dirty="0" err="1">
                <a:latin typeface="Gotham Regular" panose="02000604030000020004" pitchFamily="2" charset="0"/>
              </a:rPr>
              <a:t>asavye</a:t>
            </a:r>
            <a:r>
              <a:rPr lang="en-US" dirty="0">
                <a:solidFill>
                  <a:schemeClr val="accent3"/>
                </a:solidFill>
                <a:latin typeface="Gotham Regular" panose="02000604030000020004" pitchFamily="2" charset="0"/>
              </a:rPr>
              <a:t>  </a:t>
            </a:r>
          </a:p>
        </p:txBody>
      </p:sp>
      <p:pic>
        <p:nvPicPr>
          <p:cNvPr id="13" name="Picture 12" descr="A group of people standing in a room&#10;&#10;Description automatically generated">
            <a:hlinkClick r:id="rId4"/>
            <a:extLst>
              <a:ext uri="{FF2B5EF4-FFF2-40B4-BE49-F238E27FC236}">
                <a16:creationId xmlns:a16="http://schemas.microsoft.com/office/drawing/2014/main" id="{932E83C8-6933-4844-9821-E5C5A4CF6309}"/>
              </a:ext>
            </a:extLst>
          </p:cNvPr>
          <p:cNvPicPr>
            <a:picLocks noChangeAspect="1"/>
          </p:cNvPicPr>
          <p:nvPr/>
        </p:nvPicPr>
        <p:blipFill rotWithShape="1">
          <a:blip r:embed="rId5"/>
          <a:srcRect t="5045" r="2" b="2"/>
          <a:stretch/>
        </p:blipFill>
        <p:spPr>
          <a:xfrm>
            <a:off x="6492113" y="1010422"/>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Tree>
    <p:extLst>
      <p:ext uri="{BB962C8B-B14F-4D97-AF65-F5344CB8AC3E}">
        <p14:creationId xmlns:p14="http://schemas.microsoft.com/office/powerpoint/2010/main" val="1463184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520" y="0"/>
            <a:ext cx="10699679" cy="1397285"/>
          </a:xfrm>
        </p:spPr>
        <p:txBody>
          <a:bodyPr/>
          <a:lstStyle/>
          <a:p>
            <a:r>
              <a:rPr lang="en-US" dirty="0" err="1"/>
              <a:t>Intangamarara</a:t>
            </a:r>
            <a:r>
              <a:rPr lang="en-US" dirty="0"/>
              <a:t>: </a:t>
            </a:r>
            <a:r>
              <a:rPr lang="en-US" dirty="0" err="1"/>
              <a:t>Amakinga</a:t>
            </a:r>
            <a:r>
              <a:rPr lang="en-US" dirty="0"/>
              <a:t> </a:t>
            </a:r>
            <a:r>
              <a:rPr lang="en-US" dirty="0" err="1"/>
              <a:t>y’abamugaye</a:t>
            </a:r>
            <a:r>
              <a:rPr lang="en-US" dirty="0"/>
              <a:t> </a:t>
            </a:r>
            <a:r>
              <a:rPr lang="en-US" dirty="0" err="1"/>
              <a:t>dufise</a:t>
            </a:r>
            <a:endParaRPr lang="en-US" dirty="0"/>
          </a:p>
        </p:txBody>
      </p:sp>
      <p:pic>
        <p:nvPicPr>
          <p:cNvPr id="5" name="Picture 4">
            <a:extLst>
              <a:ext uri="{FF2B5EF4-FFF2-40B4-BE49-F238E27FC236}">
                <a16:creationId xmlns:a16="http://schemas.microsoft.com/office/drawing/2014/main" id="{7E5B1F41-83A3-D24F-9D8B-E1E7F414A6BD}"/>
              </a:ext>
            </a:extLst>
          </p:cNvPr>
          <p:cNvPicPr>
            <a:picLocks noChangeAspect="1"/>
          </p:cNvPicPr>
          <p:nvPr/>
        </p:nvPicPr>
        <p:blipFill rotWithShape="1">
          <a:blip r:embed="rId4">
            <a:extLst>
              <a:ext uri="{28A0092B-C50C-407E-A947-70E740481C1C}">
                <a14:useLocalDpi xmlns:a14="http://schemas.microsoft.com/office/drawing/2010/main" val="0"/>
              </a:ext>
            </a:extLst>
          </a:blip>
          <a:srcRect l="853" t="10975" r="1739" b="6341"/>
          <a:stretch/>
        </p:blipFill>
        <p:spPr>
          <a:xfrm>
            <a:off x="1481551" y="1572933"/>
            <a:ext cx="7529209" cy="4260716"/>
          </a:xfrm>
          <a:prstGeom prst="rect">
            <a:avLst/>
          </a:prstGeom>
        </p:spPr>
      </p:pic>
    </p:spTree>
    <p:extLst>
      <p:ext uri="{BB962C8B-B14F-4D97-AF65-F5344CB8AC3E}">
        <p14:creationId xmlns:p14="http://schemas.microsoft.com/office/powerpoint/2010/main" val="32390411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4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FWM PRIMARY">
      <a:dk1>
        <a:srgbClr val="39547D"/>
      </a:dk1>
      <a:lt1>
        <a:srgbClr val="FFFFFF"/>
      </a:lt1>
      <a:dk2>
        <a:srgbClr val="2C4169"/>
      </a:dk2>
      <a:lt2>
        <a:srgbClr val="F8FBEE"/>
      </a:lt2>
      <a:accent1>
        <a:srgbClr val="C8DA2B"/>
      </a:accent1>
      <a:accent2>
        <a:srgbClr val="4B336B"/>
      </a:accent2>
      <a:accent3>
        <a:srgbClr val="23B1A8"/>
      </a:accent3>
      <a:accent4>
        <a:srgbClr val="808285"/>
      </a:accent4>
      <a:accent5>
        <a:srgbClr val="F8FBEE"/>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DF96FD2-177E-5B44-8C2B-7D2C366423A2}" vid="{D657A90C-031C-BE41-9C0E-71F5988657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14309</TotalTime>
  <Words>1445</Words>
  <Application>Microsoft Office PowerPoint</Application>
  <PresentationFormat>Widescreen</PresentationFormat>
  <Paragraphs>386</Paragraphs>
  <Slides>50</Slides>
  <Notes>49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Arial</vt:lpstr>
      <vt:lpstr>Calibri</vt:lpstr>
      <vt:lpstr>Gotham</vt:lpstr>
      <vt:lpstr>Gotham Medium Regular</vt:lpstr>
      <vt:lpstr>Gotham Regular</vt:lpstr>
      <vt:lpstr>Gotham-Bold</vt:lpstr>
      <vt:lpstr>Gotham-Book</vt:lpstr>
      <vt:lpstr>Gotham-Medium</vt:lpstr>
      <vt:lpstr>Wingdings</vt:lpstr>
      <vt:lpstr>Office Theme</vt:lpstr>
      <vt:lpstr>PowerPoint Presentation</vt:lpstr>
      <vt:lpstr>PowerPoint Presentation</vt:lpstr>
      <vt:lpstr>Kwegereza(zumu) </vt:lpstr>
      <vt:lpstr>Urutonde </vt:lpstr>
      <vt:lpstr>Intumbero</vt:lpstr>
      <vt:lpstr>1.1 Intangamarara</vt:lpstr>
      <vt:lpstr>Intangamarara:  Ikigo ca Free Wheelchair Mission (FWM)</vt:lpstr>
      <vt:lpstr>Intangamarara: Ukwo dutekera muri contineri </vt:lpstr>
      <vt:lpstr>Intangamarara: Amakinga y’abamugaye dufise</vt:lpstr>
      <vt:lpstr>Intangamarara: Ivyo tugenderako</vt:lpstr>
      <vt:lpstr>Intangamarara: Ibidufasha</vt:lpstr>
      <vt:lpstr>Intangamarara: Ivyo igihugu kimwe kimwe cisangije</vt:lpstr>
      <vt:lpstr>1.2 Ukuzitanga/ Ukwegeranya ibikenewe </vt:lpstr>
      <vt:lpstr>Agatabo ndangabikorwa</vt:lpstr>
      <vt:lpstr>Mu ntango </vt:lpstr>
      <vt:lpstr>Mu kiringo co hagati </vt:lpstr>
      <vt:lpstr>Mu mpera </vt:lpstr>
      <vt:lpstr>1.3 Ubumuga &amp; Ukwo umubiri umerewe  </vt:lpstr>
      <vt:lpstr>Insiguro &amp; Ico bivako</vt:lpstr>
      <vt:lpstr>Ivyo guhimiriza ku bumuga &amp; Imvugo yo gukoresha</vt:lpstr>
      <vt:lpstr>Ibimenyetso bigaragaza ingwara &amp; amashusho </vt:lpstr>
      <vt:lpstr>Ibikomere biva ku kuryamira uruhande rumwe </vt:lpstr>
      <vt:lpstr>Ibikomere biva ku kuryamira uruhande rumwe (ibikurikira) </vt:lpstr>
      <vt:lpstr>1.4 Ugukwiza neza ibipimo </vt:lpstr>
      <vt:lpstr>Ibipimo muri rusangi </vt:lpstr>
      <vt:lpstr>Ukwo ibibazo bitunganywa</vt:lpstr>
      <vt:lpstr>Ibibazo: Abasavye</vt:lpstr>
      <vt:lpstr>Ibibazo: Ibipimo</vt:lpstr>
      <vt:lpstr>Ibibazo: Ibipimo bisanzwe</vt:lpstr>
      <vt:lpstr>Igipapuro co kwa muganga</vt:lpstr>
      <vt:lpstr>Kumurangira ahandi</vt:lpstr>
      <vt:lpstr>Kuriteranya </vt:lpstr>
      <vt:lpstr>Assembly Resources  </vt:lpstr>
      <vt:lpstr>Gufatanya neza</vt:lpstr>
      <vt:lpstr>1.5 Inyigisho z’abayikoresha </vt:lpstr>
      <vt:lpstr>Agatabo k’ukwo bayikoresha </vt:lpstr>
      <vt:lpstr>Imyimenyerezo n’inyigisho bigabanya ivyiyumviro</vt:lpstr>
      <vt:lpstr>Kuvako kw’ikinga</vt:lpstr>
      <vt:lpstr>Gutwara neza</vt:lpstr>
      <vt:lpstr>Ubuhizi mu gutwara</vt:lpstr>
      <vt:lpstr>Ugusanura icapfuye</vt:lpstr>
      <vt:lpstr>Ubutumwa </vt:lpstr>
      <vt:lpstr>1.6 Gukurikirana </vt:lpstr>
      <vt:lpstr>Kubika mu nyabwonko &amp; Ivyemezo </vt:lpstr>
      <vt:lpstr>Kumenyesha</vt:lpstr>
      <vt:lpstr>Gusuzuma ubukomezi (QC)</vt:lpstr>
      <vt:lpstr>Urupapuro rwo Gukurikirana </vt:lpstr>
      <vt:lpstr>Murakoze! </vt:lpstr>
      <vt:lpstr>Aho twisunze  </vt:lpstr>
      <vt:lpstr>Ahandi mushobora kuronkera ubumenyi bwavyo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Crystal Jackson</dc:creator>
  <cp:keywords/>
  <dc:description/>
  <cp:lastModifiedBy>Crystal Jackson</cp:lastModifiedBy>
  <cp:revision>249</cp:revision>
  <dcterms:created xsi:type="dcterms:W3CDTF">2019-03-01T19:17:59Z</dcterms:created>
  <dcterms:modified xsi:type="dcterms:W3CDTF">2019-10-11T21:37:47Z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58631C43-6774-43D0-B205-D31932D514E9</vt:lpwstr>
  </property>
  <property fmtid="{D5CDD505-2E9C-101B-9397-08002B2CF9AE}" pid="3" name="ArticulatePath">
    <vt:lpwstr>Draft Updated Training PPT- Remote 031319</vt:lpwstr>
  </property>
</Properties>
</file>