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4.xml" ContentType="application/vnd.openxmlformats-officedocument.presentationml.tags+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35.xml" ContentType="application/vnd.openxmlformats-officedocument.presentationml.notesSlide+xml"/>
  <Override PartName="/ppt/tags/tag34.xml" ContentType="application/vnd.openxmlformats-officedocument.presentationml.tags+xml"/>
  <Override PartName="/ppt/notesSlides/notesSlide36.xml" ContentType="application/vnd.openxmlformats-officedocument.presentationml.notesSlide+xml"/>
  <Override PartName="/ppt/tags/tag35.xml" ContentType="application/vnd.openxmlformats-officedocument.presentationml.tags+xml"/>
  <Override PartName="/ppt/notesSlides/notesSlide37.xml" ContentType="application/vnd.openxmlformats-officedocument.presentationml.notesSlide+xml"/>
  <Override PartName="/ppt/tags/tag36.xml" ContentType="application/vnd.openxmlformats-officedocument.presentationml.tags+xml"/>
  <Override PartName="/ppt/notesSlides/notesSlide38.xml" ContentType="application/vnd.openxmlformats-officedocument.presentationml.notesSlide+xml"/>
  <Override PartName="/ppt/tags/tag37.xml" ContentType="application/vnd.openxmlformats-officedocument.presentationml.tags+xml"/>
  <Override PartName="/ppt/notesSlides/notesSlide39.xml" ContentType="application/vnd.openxmlformats-officedocument.presentationml.notesSlide+xml"/>
  <Override PartName="/ppt/tags/tag38.xml" ContentType="application/vnd.openxmlformats-officedocument.presentationml.tags+xml"/>
  <Override PartName="/ppt/notesSlides/notesSlide40.xml" ContentType="application/vnd.openxmlformats-officedocument.presentationml.notesSlide+xml"/>
  <Override PartName="/ppt/tags/tag39.xml" ContentType="application/vnd.openxmlformats-officedocument.presentationml.tags+xml"/>
  <Override PartName="/ppt/notesSlides/notesSlide41.xml" ContentType="application/vnd.openxmlformats-officedocument.presentationml.notesSlide+xml"/>
  <Override PartName="/ppt/tags/tag40.xml" ContentType="application/vnd.openxmlformats-officedocument.presentationml.tags+xml"/>
  <Override PartName="/ppt/notesSlides/notesSlide42.xml" ContentType="application/vnd.openxmlformats-officedocument.presentationml.notesSlide+xml"/>
  <Override PartName="/ppt/tags/tag41.xml" ContentType="application/vnd.openxmlformats-officedocument.presentationml.tags+xml"/>
  <Override PartName="/ppt/notesSlides/notesSlide43.xml" ContentType="application/vnd.openxmlformats-officedocument.presentationml.notesSlide+xml"/>
  <Override PartName="/ppt/tags/tag42.xml" ContentType="application/vnd.openxmlformats-officedocument.presentationml.tags+xml"/>
  <Override PartName="/ppt/notesSlides/notesSlide44.xml" ContentType="application/vnd.openxmlformats-officedocument.presentationml.notesSlide+xml"/>
  <Override PartName="/ppt/tags/tag43.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44.xml" ContentType="application/vnd.openxmlformats-officedocument.presentationml.tags+xml"/>
  <Override PartName="/ppt/notesSlides/notesSlide48.xml" ContentType="application/vnd.openxmlformats-officedocument.presentationml.notesSlide+xml"/>
  <Override PartName="/ppt/tags/tag45.xml" ContentType="application/vnd.openxmlformats-officedocument.presentationml.tags+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62" r:id="rId2"/>
    <p:sldId id="286" r:id="rId3"/>
    <p:sldId id="323" r:id="rId4"/>
    <p:sldId id="271" r:id="rId5"/>
    <p:sldId id="274" r:id="rId6"/>
    <p:sldId id="265" r:id="rId7"/>
    <p:sldId id="272" r:id="rId8"/>
    <p:sldId id="276" r:id="rId9"/>
    <p:sldId id="275" r:id="rId10"/>
    <p:sldId id="310" r:id="rId11"/>
    <p:sldId id="318" r:id="rId12"/>
    <p:sldId id="317" r:id="rId13"/>
    <p:sldId id="264" r:id="rId14"/>
    <p:sldId id="300" r:id="rId15"/>
    <p:sldId id="287" r:id="rId16"/>
    <p:sldId id="280" r:id="rId17"/>
    <p:sldId id="281" r:id="rId18"/>
    <p:sldId id="258" r:id="rId19"/>
    <p:sldId id="277" r:id="rId20"/>
    <p:sldId id="288" r:id="rId21"/>
    <p:sldId id="282" r:id="rId22"/>
    <p:sldId id="283" r:id="rId23"/>
    <p:sldId id="304" r:id="rId24"/>
    <p:sldId id="266" r:id="rId25"/>
    <p:sldId id="321" r:id="rId26"/>
    <p:sldId id="326" r:id="rId27"/>
    <p:sldId id="278" r:id="rId28"/>
    <p:sldId id="308" r:id="rId29"/>
    <p:sldId id="289" r:id="rId30"/>
    <p:sldId id="311" r:id="rId31"/>
    <p:sldId id="306" r:id="rId32"/>
    <p:sldId id="290" r:id="rId33"/>
    <p:sldId id="320" r:id="rId34"/>
    <p:sldId id="314" r:id="rId35"/>
    <p:sldId id="267" r:id="rId36"/>
    <p:sldId id="285" r:id="rId37"/>
    <p:sldId id="324" r:id="rId38"/>
    <p:sldId id="292" r:id="rId39"/>
    <p:sldId id="293" r:id="rId40"/>
    <p:sldId id="319" r:id="rId41"/>
    <p:sldId id="294" r:id="rId42"/>
    <p:sldId id="302" r:id="rId43"/>
    <p:sldId id="268" r:id="rId44"/>
    <p:sldId id="295" r:id="rId45"/>
    <p:sldId id="296" r:id="rId46"/>
    <p:sldId id="279" r:id="rId47"/>
    <p:sldId id="297" r:id="rId48"/>
    <p:sldId id="299" r:id="rId49"/>
    <p:sldId id="303" r:id="rId50"/>
    <p:sldId id="322" r:id="rId51"/>
  </p:sldIdLst>
  <p:sldSz cx="12192000" cy="6858000"/>
  <p:notesSz cx="6858000" cy="9144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A33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08"/>
    <p:restoredTop sz="93524" autoAdjust="0"/>
  </p:normalViewPr>
  <p:slideViewPr>
    <p:cSldViewPr snapToGrid="0" snapToObjects="1">
      <p:cViewPr varScale="1">
        <p:scale>
          <a:sx n="103" d="100"/>
          <a:sy n="103" d="100"/>
        </p:scale>
        <p:origin x="26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57B44C-56A0-624C-9857-8893754A9F74}" type="doc">
      <dgm:prSet loTypeId="urn:microsoft.com/office/officeart/2005/8/layout/radial1" loCatId="relationship" qsTypeId="urn:microsoft.com/office/officeart/2005/8/quickstyle/simple1" qsCatId="simple" csTypeId="urn:microsoft.com/office/officeart/2005/8/colors/colorful3" csCatId="colorful" phldr="1"/>
      <dgm:spPr/>
      <dgm:t>
        <a:bodyPr/>
        <a:lstStyle/>
        <a:p>
          <a:endParaRPr lang="en-US"/>
        </a:p>
      </dgm:t>
    </dgm:pt>
    <dgm:pt modelId="{CF1B8CDB-143E-FB4F-B7F7-F9AFABB44E8A}">
      <dgm:prSet custT="1"/>
      <dgm:spPr/>
      <dgm:t>
        <a:bodyPr/>
        <a:lstStyle/>
        <a:p>
          <a:r>
            <a:rPr lang="en-US" sz="1100" b="1" i="0" dirty="0">
              <a:solidFill>
                <a:schemeClr val="bg1"/>
              </a:solidFill>
            </a:rPr>
            <a:t>Resources</a:t>
          </a:r>
          <a:endParaRPr lang="en-US" sz="1100" b="1" dirty="0">
            <a:solidFill>
              <a:schemeClr val="bg1"/>
            </a:solidFill>
          </a:endParaRPr>
        </a:p>
      </dgm:t>
    </dgm:pt>
    <dgm:pt modelId="{4209BD7A-8F31-E840-8D0E-4064F4EC1574}" type="parTrans" cxnId="{A0AE1D0B-5592-B14E-8226-A41792083FFF}">
      <dgm:prSet/>
      <dgm:spPr/>
      <dgm:t>
        <a:bodyPr/>
        <a:lstStyle/>
        <a:p>
          <a:endParaRPr lang="en-US" sz="1100" b="1">
            <a:solidFill>
              <a:schemeClr val="bg1"/>
            </a:solidFill>
          </a:endParaRPr>
        </a:p>
      </dgm:t>
    </dgm:pt>
    <dgm:pt modelId="{B36C0F67-B6DC-4848-9F28-95CB57F0568E}" type="sibTrans" cxnId="{A0AE1D0B-5592-B14E-8226-A41792083FFF}">
      <dgm:prSet/>
      <dgm:spPr/>
      <dgm:t>
        <a:bodyPr/>
        <a:lstStyle/>
        <a:p>
          <a:endParaRPr lang="en-US" sz="1100" b="1">
            <a:solidFill>
              <a:schemeClr val="bg1"/>
            </a:solidFill>
          </a:endParaRPr>
        </a:p>
      </dgm:t>
    </dgm:pt>
    <dgm:pt modelId="{1825D0FB-A4DE-8B4F-B20E-B167E3ED8638}">
      <dgm:prSet custT="1"/>
      <dgm:spPr/>
      <dgm:t>
        <a:bodyPr/>
        <a:lstStyle/>
        <a:p>
          <a:r>
            <a:rPr lang="en-US" sz="1100" b="1" i="0" dirty="0">
              <a:solidFill>
                <a:schemeClr val="bg1"/>
              </a:solidFill>
            </a:rPr>
            <a:t>Workbook </a:t>
          </a:r>
          <a:endParaRPr lang="en-US" sz="1100" b="1" dirty="0">
            <a:solidFill>
              <a:schemeClr val="bg1"/>
            </a:solidFill>
          </a:endParaRPr>
        </a:p>
      </dgm:t>
    </dgm:pt>
    <dgm:pt modelId="{C562EBCC-2121-F341-BCBA-015934E24E9D}" type="parTrans" cxnId="{896AC278-27FE-3A4E-9A0E-C2FA477CAEB0}">
      <dgm:prSet custT="1"/>
      <dgm:spPr/>
      <dgm:t>
        <a:bodyPr/>
        <a:lstStyle/>
        <a:p>
          <a:endParaRPr lang="en-US" sz="1100" b="1">
            <a:solidFill>
              <a:schemeClr val="bg1"/>
            </a:solidFill>
          </a:endParaRPr>
        </a:p>
      </dgm:t>
    </dgm:pt>
    <dgm:pt modelId="{496B7000-5351-E94C-BF8A-01A122DBDAEE}" type="sibTrans" cxnId="{896AC278-27FE-3A4E-9A0E-C2FA477CAEB0}">
      <dgm:prSet/>
      <dgm:spPr/>
      <dgm:t>
        <a:bodyPr/>
        <a:lstStyle/>
        <a:p>
          <a:endParaRPr lang="en-US" sz="1100" b="1">
            <a:solidFill>
              <a:schemeClr val="bg1"/>
            </a:solidFill>
          </a:endParaRPr>
        </a:p>
      </dgm:t>
    </dgm:pt>
    <dgm:pt modelId="{F9D00582-5F03-B04E-AFBA-846B2371D5FB}">
      <dgm:prSet custT="1"/>
      <dgm:spPr/>
      <dgm:t>
        <a:bodyPr/>
        <a:lstStyle/>
        <a:p>
          <a:r>
            <a:rPr lang="en-US" sz="1100" b="1" i="0" dirty="0">
              <a:solidFill>
                <a:schemeClr val="bg1"/>
              </a:solidFill>
            </a:rPr>
            <a:t>Power</a:t>
          </a:r>
        </a:p>
        <a:p>
          <a:r>
            <a:rPr lang="en-US" sz="1100" b="1" i="0" dirty="0">
              <a:solidFill>
                <a:schemeClr val="bg1"/>
              </a:solidFill>
            </a:rPr>
            <a:t>Point</a:t>
          </a:r>
          <a:endParaRPr lang="en-US" sz="1100" b="1" dirty="0">
            <a:solidFill>
              <a:schemeClr val="bg1"/>
            </a:solidFill>
          </a:endParaRPr>
        </a:p>
      </dgm:t>
    </dgm:pt>
    <dgm:pt modelId="{84052140-87E9-0742-8B8B-440AA52E788B}" type="parTrans" cxnId="{305D2CEE-CE02-B44F-88DA-C01B58451525}">
      <dgm:prSet custT="1"/>
      <dgm:spPr/>
      <dgm:t>
        <a:bodyPr/>
        <a:lstStyle/>
        <a:p>
          <a:endParaRPr lang="en-US" sz="1100" b="1">
            <a:solidFill>
              <a:schemeClr val="bg1"/>
            </a:solidFill>
          </a:endParaRPr>
        </a:p>
      </dgm:t>
    </dgm:pt>
    <dgm:pt modelId="{44A9EAE1-F818-904F-BB2E-7844F7D5AACA}" type="sibTrans" cxnId="{305D2CEE-CE02-B44F-88DA-C01B58451525}">
      <dgm:prSet/>
      <dgm:spPr/>
      <dgm:t>
        <a:bodyPr/>
        <a:lstStyle/>
        <a:p>
          <a:endParaRPr lang="en-US" sz="1100" b="1">
            <a:solidFill>
              <a:schemeClr val="bg1"/>
            </a:solidFill>
          </a:endParaRPr>
        </a:p>
      </dgm:t>
    </dgm:pt>
    <dgm:pt modelId="{F7091AA0-A7A8-3148-976E-FF35EC3ABE12}">
      <dgm:prSet custT="1"/>
      <dgm:spPr/>
      <dgm:t>
        <a:bodyPr/>
        <a:lstStyle/>
        <a:p>
          <a:r>
            <a:rPr lang="en-US" sz="1100" b="1" i="0">
              <a:solidFill>
                <a:schemeClr val="bg1"/>
              </a:solidFill>
            </a:rPr>
            <a:t>Mini Manual</a:t>
          </a:r>
          <a:endParaRPr lang="en-US" sz="1100" b="1">
            <a:solidFill>
              <a:schemeClr val="bg1"/>
            </a:solidFill>
          </a:endParaRPr>
        </a:p>
      </dgm:t>
    </dgm:pt>
    <dgm:pt modelId="{700DBD7A-3937-994D-8D8C-453B119F86B7}" type="parTrans" cxnId="{B4C50817-BD05-EB4B-8F61-61FE2DD1A4DA}">
      <dgm:prSet custT="1"/>
      <dgm:spPr/>
      <dgm:t>
        <a:bodyPr/>
        <a:lstStyle/>
        <a:p>
          <a:endParaRPr lang="en-US" sz="1100" b="1">
            <a:solidFill>
              <a:schemeClr val="bg1"/>
            </a:solidFill>
          </a:endParaRPr>
        </a:p>
      </dgm:t>
    </dgm:pt>
    <dgm:pt modelId="{4EBF0CCE-B22C-214F-B136-AA5131ED2060}" type="sibTrans" cxnId="{B4C50817-BD05-EB4B-8F61-61FE2DD1A4DA}">
      <dgm:prSet/>
      <dgm:spPr/>
      <dgm:t>
        <a:bodyPr/>
        <a:lstStyle/>
        <a:p>
          <a:endParaRPr lang="en-US" sz="1100" b="1">
            <a:solidFill>
              <a:schemeClr val="bg1"/>
            </a:solidFill>
          </a:endParaRPr>
        </a:p>
      </dgm:t>
    </dgm:pt>
    <dgm:pt modelId="{C91E7885-B92F-6148-812A-C7054D192F4A}">
      <dgm:prSet custT="1"/>
      <dgm:spPr/>
      <dgm:t>
        <a:bodyPr/>
        <a:lstStyle/>
        <a:p>
          <a:r>
            <a:rPr lang="en-US" sz="1100" b="1" i="0">
              <a:solidFill>
                <a:schemeClr val="bg1"/>
              </a:solidFill>
            </a:rPr>
            <a:t>Youtube Videos</a:t>
          </a:r>
          <a:endParaRPr lang="en-US" sz="1100" b="1">
            <a:solidFill>
              <a:schemeClr val="bg1"/>
            </a:solidFill>
          </a:endParaRPr>
        </a:p>
      </dgm:t>
    </dgm:pt>
    <dgm:pt modelId="{5194F1DB-38F4-4340-BBC0-987451E1FBC4}" type="parTrans" cxnId="{49BED4B0-245C-0A4A-84CE-7126BF2E5E52}">
      <dgm:prSet custT="1"/>
      <dgm:spPr/>
      <dgm:t>
        <a:bodyPr/>
        <a:lstStyle/>
        <a:p>
          <a:endParaRPr lang="en-US" sz="1100" b="1">
            <a:solidFill>
              <a:schemeClr val="bg1"/>
            </a:solidFill>
          </a:endParaRPr>
        </a:p>
      </dgm:t>
    </dgm:pt>
    <dgm:pt modelId="{94740D19-1DE9-B445-AFC0-C7938DFCB507}" type="sibTrans" cxnId="{49BED4B0-245C-0A4A-84CE-7126BF2E5E52}">
      <dgm:prSet/>
      <dgm:spPr/>
      <dgm:t>
        <a:bodyPr/>
        <a:lstStyle/>
        <a:p>
          <a:endParaRPr lang="en-US" sz="1100" b="1">
            <a:solidFill>
              <a:schemeClr val="bg1"/>
            </a:solidFill>
          </a:endParaRPr>
        </a:p>
      </dgm:t>
    </dgm:pt>
    <dgm:pt modelId="{CF617D29-1744-284F-9919-5B5712BAA140}">
      <dgm:prSet custT="1"/>
      <dgm:spPr/>
      <dgm:t>
        <a:bodyPr/>
        <a:lstStyle/>
        <a:p>
          <a:r>
            <a:rPr lang="en-US" sz="1100" b="1" i="0">
              <a:solidFill>
                <a:schemeClr val="bg1"/>
              </a:solidFill>
            </a:rPr>
            <a:t>User Manual </a:t>
          </a:r>
          <a:endParaRPr lang="en-US" sz="1100" b="1">
            <a:solidFill>
              <a:schemeClr val="bg1"/>
            </a:solidFill>
          </a:endParaRPr>
        </a:p>
      </dgm:t>
    </dgm:pt>
    <dgm:pt modelId="{2A37C877-B063-6C41-9C4F-11452E2AD8D9}" type="parTrans" cxnId="{E0B23538-C691-6C48-9261-BA76C05BC1BF}">
      <dgm:prSet custT="1"/>
      <dgm:spPr/>
      <dgm:t>
        <a:bodyPr/>
        <a:lstStyle/>
        <a:p>
          <a:endParaRPr lang="en-US" sz="1100" b="1">
            <a:solidFill>
              <a:schemeClr val="bg1"/>
            </a:solidFill>
          </a:endParaRPr>
        </a:p>
      </dgm:t>
    </dgm:pt>
    <dgm:pt modelId="{7AC0B622-539C-764C-8B8B-7451556B609F}" type="sibTrans" cxnId="{E0B23538-C691-6C48-9261-BA76C05BC1BF}">
      <dgm:prSet/>
      <dgm:spPr/>
      <dgm:t>
        <a:bodyPr/>
        <a:lstStyle/>
        <a:p>
          <a:endParaRPr lang="en-US" sz="1100" b="1">
            <a:solidFill>
              <a:schemeClr val="bg1"/>
            </a:solidFill>
          </a:endParaRPr>
        </a:p>
      </dgm:t>
    </dgm:pt>
    <dgm:pt modelId="{5E43A31B-C6A6-BF45-8104-9A324015E45E}">
      <dgm:prSet custT="1"/>
      <dgm:spPr/>
      <dgm:t>
        <a:bodyPr/>
        <a:lstStyle/>
        <a:p>
          <a:r>
            <a:rPr lang="en-US" sz="1100" b="1" i="0">
              <a:solidFill>
                <a:schemeClr val="bg1"/>
              </a:solidFill>
            </a:rPr>
            <a:t>Assembly Manual </a:t>
          </a:r>
          <a:endParaRPr lang="en-US" sz="1100" b="1">
            <a:solidFill>
              <a:schemeClr val="bg1"/>
            </a:solidFill>
          </a:endParaRPr>
        </a:p>
      </dgm:t>
    </dgm:pt>
    <dgm:pt modelId="{2065CAD8-AF6C-CB4A-9CAE-ED9645F6DE11}" type="parTrans" cxnId="{A058004D-B6C3-6844-95C0-8234C644E00A}">
      <dgm:prSet custT="1"/>
      <dgm:spPr/>
      <dgm:t>
        <a:bodyPr/>
        <a:lstStyle/>
        <a:p>
          <a:endParaRPr lang="en-US" sz="1100" b="1">
            <a:solidFill>
              <a:schemeClr val="bg1"/>
            </a:solidFill>
          </a:endParaRPr>
        </a:p>
      </dgm:t>
    </dgm:pt>
    <dgm:pt modelId="{B6996A4C-DA8A-7F4D-BAC8-CDC207E1B7C9}" type="sibTrans" cxnId="{A058004D-B6C3-6844-95C0-8234C644E00A}">
      <dgm:prSet/>
      <dgm:spPr/>
      <dgm:t>
        <a:bodyPr/>
        <a:lstStyle/>
        <a:p>
          <a:endParaRPr lang="en-US" sz="1100" b="1">
            <a:solidFill>
              <a:schemeClr val="bg1"/>
            </a:solidFill>
          </a:endParaRPr>
        </a:p>
      </dgm:t>
    </dgm:pt>
    <dgm:pt modelId="{21F29879-EB7C-2A4E-A260-B41E131B4B66}">
      <dgm:prSet custT="1"/>
      <dgm:spPr/>
      <dgm:t>
        <a:bodyPr/>
        <a:lstStyle/>
        <a:p>
          <a:r>
            <a:rPr lang="en-US" sz="1100" b="1" i="0">
              <a:solidFill>
                <a:schemeClr val="bg1"/>
              </a:solidFill>
            </a:rPr>
            <a:t>Posters</a:t>
          </a:r>
          <a:endParaRPr lang="en-US" sz="1100" b="1">
            <a:solidFill>
              <a:schemeClr val="bg1"/>
            </a:solidFill>
          </a:endParaRPr>
        </a:p>
      </dgm:t>
    </dgm:pt>
    <dgm:pt modelId="{0A8511CD-BD63-BC4E-9476-B37497431C54}" type="parTrans" cxnId="{86CB00C5-D5BC-4C48-8A61-8062BD000D1A}">
      <dgm:prSet custT="1"/>
      <dgm:spPr/>
      <dgm:t>
        <a:bodyPr/>
        <a:lstStyle/>
        <a:p>
          <a:endParaRPr lang="en-US" sz="1100" b="1">
            <a:solidFill>
              <a:schemeClr val="bg1"/>
            </a:solidFill>
          </a:endParaRPr>
        </a:p>
      </dgm:t>
    </dgm:pt>
    <dgm:pt modelId="{F2B520A1-4E50-8149-B83C-863CAC76B72F}" type="sibTrans" cxnId="{86CB00C5-D5BC-4C48-8A61-8062BD000D1A}">
      <dgm:prSet/>
      <dgm:spPr/>
      <dgm:t>
        <a:bodyPr/>
        <a:lstStyle/>
        <a:p>
          <a:endParaRPr lang="en-US" sz="1100" b="1">
            <a:solidFill>
              <a:schemeClr val="bg1"/>
            </a:solidFill>
          </a:endParaRPr>
        </a:p>
      </dgm:t>
    </dgm:pt>
    <dgm:pt modelId="{7E329859-30C1-6247-83F0-BF7A5A62BF08}">
      <dgm:prSet custT="1"/>
      <dgm:spPr/>
      <dgm:t>
        <a:bodyPr/>
        <a:lstStyle/>
        <a:p>
          <a:r>
            <a:rPr lang="en-US" sz="1100" b="1" i="0">
              <a:solidFill>
                <a:schemeClr val="bg1"/>
              </a:solidFill>
            </a:rPr>
            <a:t>Database Example </a:t>
          </a:r>
          <a:endParaRPr lang="en-US" sz="1100" b="1">
            <a:solidFill>
              <a:schemeClr val="bg1"/>
            </a:solidFill>
          </a:endParaRPr>
        </a:p>
      </dgm:t>
    </dgm:pt>
    <dgm:pt modelId="{CCAEE6BC-DCA8-C145-816B-87DC6102C04C}" type="parTrans" cxnId="{C8B3F2A1-9603-3B49-8849-97AB929C7CF8}">
      <dgm:prSet custT="1"/>
      <dgm:spPr/>
      <dgm:t>
        <a:bodyPr/>
        <a:lstStyle/>
        <a:p>
          <a:endParaRPr lang="en-US" sz="1100" b="1">
            <a:solidFill>
              <a:schemeClr val="bg1"/>
            </a:solidFill>
          </a:endParaRPr>
        </a:p>
      </dgm:t>
    </dgm:pt>
    <dgm:pt modelId="{0170D9D8-2F07-F340-98B8-757DE41C6F76}" type="sibTrans" cxnId="{C8B3F2A1-9603-3B49-8849-97AB929C7CF8}">
      <dgm:prSet/>
      <dgm:spPr/>
      <dgm:t>
        <a:bodyPr/>
        <a:lstStyle/>
        <a:p>
          <a:endParaRPr lang="en-US" sz="1100" b="1">
            <a:solidFill>
              <a:schemeClr val="bg1"/>
            </a:solidFill>
          </a:endParaRPr>
        </a:p>
      </dgm:t>
    </dgm:pt>
    <dgm:pt modelId="{01E2A3DD-6387-B343-8F70-D58DD40BAB0A}">
      <dgm:prSet custT="1"/>
      <dgm:spPr/>
      <dgm:t>
        <a:bodyPr/>
        <a:lstStyle/>
        <a:p>
          <a:r>
            <a:rPr lang="en-US" sz="1100" b="1" i="0">
              <a:solidFill>
                <a:schemeClr val="bg1"/>
              </a:solidFill>
            </a:rPr>
            <a:t>Website </a:t>
          </a:r>
          <a:endParaRPr lang="en-US" sz="1100" b="1">
            <a:solidFill>
              <a:schemeClr val="bg1"/>
            </a:solidFill>
          </a:endParaRPr>
        </a:p>
      </dgm:t>
    </dgm:pt>
    <dgm:pt modelId="{6B5FD078-DAEF-7A42-BCEB-D694B86AC0D5}" type="parTrans" cxnId="{D81582A6-F106-994C-9F3A-42B2BED57309}">
      <dgm:prSet custT="1"/>
      <dgm:spPr/>
      <dgm:t>
        <a:bodyPr/>
        <a:lstStyle/>
        <a:p>
          <a:endParaRPr lang="en-US" sz="1100" b="1">
            <a:solidFill>
              <a:schemeClr val="bg1"/>
            </a:solidFill>
          </a:endParaRPr>
        </a:p>
      </dgm:t>
    </dgm:pt>
    <dgm:pt modelId="{C8105028-0051-F445-9C50-15C9DE667615}" type="sibTrans" cxnId="{D81582A6-F106-994C-9F3A-42B2BED57309}">
      <dgm:prSet/>
      <dgm:spPr/>
      <dgm:t>
        <a:bodyPr/>
        <a:lstStyle/>
        <a:p>
          <a:endParaRPr lang="en-US" sz="1100" b="1">
            <a:solidFill>
              <a:schemeClr val="bg1"/>
            </a:solidFill>
          </a:endParaRPr>
        </a:p>
      </dgm:t>
    </dgm:pt>
    <dgm:pt modelId="{28D06E0B-333F-1E40-83FA-027E6F09F918}">
      <dgm:prSet custT="1"/>
      <dgm:spPr/>
      <dgm:t>
        <a:bodyPr/>
        <a:lstStyle/>
        <a:p>
          <a:r>
            <a:rPr lang="en-US" sz="1100" b="1" i="0">
              <a:solidFill>
                <a:schemeClr val="bg1"/>
              </a:solidFill>
            </a:rPr>
            <a:t>Online Modules</a:t>
          </a:r>
          <a:endParaRPr lang="en-US" sz="1100" b="1">
            <a:solidFill>
              <a:schemeClr val="bg1"/>
            </a:solidFill>
          </a:endParaRPr>
        </a:p>
      </dgm:t>
    </dgm:pt>
    <dgm:pt modelId="{1D10D6CE-03DE-E64F-95B7-A3F58E10E0C6}" type="parTrans" cxnId="{CF97857E-DB82-2A41-ACDC-2BB2CF6AB056}">
      <dgm:prSet custT="1"/>
      <dgm:spPr/>
      <dgm:t>
        <a:bodyPr/>
        <a:lstStyle/>
        <a:p>
          <a:endParaRPr lang="en-US" sz="1100" b="1">
            <a:solidFill>
              <a:schemeClr val="bg1"/>
            </a:solidFill>
          </a:endParaRPr>
        </a:p>
      </dgm:t>
    </dgm:pt>
    <dgm:pt modelId="{585540C8-1F11-9847-A0A7-2992670B25ED}" type="sibTrans" cxnId="{CF97857E-DB82-2A41-ACDC-2BB2CF6AB056}">
      <dgm:prSet/>
      <dgm:spPr/>
      <dgm:t>
        <a:bodyPr/>
        <a:lstStyle/>
        <a:p>
          <a:endParaRPr lang="en-US" sz="1100" b="1">
            <a:solidFill>
              <a:schemeClr val="bg1"/>
            </a:solidFill>
          </a:endParaRPr>
        </a:p>
      </dgm:t>
    </dgm:pt>
    <dgm:pt modelId="{F94F3C0C-C3ED-9042-A553-4EE472DDC0F8}">
      <dgm:prSet custT="1"/>
      <dgm:spPr/>
      <dgm:t>
        <a:bodyPr/>
        <a:lstStyle/>
        <a:p>
          <a:r>
            <a:rPr lang="en-US" sz="1100" b="1" i="0" dirty="0">
              <a:solidFill>
                <a:schemeClr val="bg1"/>
              </a:solidFill>
            </a:rPr>
            <a:t>Facebook</a:t>
          </a:r>
          <a:endParaRPr lang="en-US" sz="1100" b="1" dirty="0">
            <a:solidFill>
              <a:schemeClr val="bg1"/>
            </a:solidFill>
          </a:endParaRPr>
        </a:p>
      </dgm:t>
    </dgm:pt>
    <dgm:pt modelId="{9B7638C9-3E6A-C349-8504-2A499707A150}" type="parTrans" cxnId="{920423FE-D7CE-F740-85B3-6E7FFB2A5228}">
      <dgm:prSet custT="1"/>
      <dgm:spPr/>
      <dgm:t>
        <a:bodyPr/>
        <a:lstStyle/>
        <a:p>
          <a:endParaRPr lang="en-US" sz="1100" b="1">
            <a:solidFill>
              <a:schemeClr val="bg1"/>
            </a:solidFill>
          </a:endParaRPr>
        </a:p>
      </dgm:t>
    </dgm:pt>
    <dgm:pt modelId="{DDC20CC7-0654-8846-885E-42A0092036F6}" type="sibTrans" cxnId="{920423FE-D7CE-F740-85B3-6E7FFB2A5228}">
      <dgm:prSet/>
      <dgm:spPr/>
      <dgm:t>
        <a:bodyPr/>
        <a:lstStyle/>
        <a:p>
          <a:endParaRPr lang="en-US" sz="1100" b="1">
            <a:solidFill>
              <a:schemeClr val="bg1"/>
            </a:solidFill>
          </a:endParaRPr>
        </a:p>
      </dgm:t>
    </dgm:pt>
    <dgm:pt modelId="{0743F884-BA99-4341-ADE3-3F2E2B8EB0EE}" type="pres">
      <dgm:prSet presAssocID="{F957B44C-56A0-624C-9857-8893754A9F74}" presName="cycle" presStyleCnt="0">
        <dgm:presLayoutVars>
          <dgm:chMax val="1"/>
          <dgm:dir/>
          <dgm:animLvl val="ctr"/>
          <dgm:resizeHandles val="exact"/>
        </dgm:presLayoutVars>
      </dgm:prSet>
      <dgm:spPr/>
    </dgm:pt>
    <dgm:pt modelId="{ACF39583-69AB-F241-AEE5-7D3689694AB7}" type="pres">
      <dgm:prSet presAssocID="{CF1B8CDB-143E-FB4F-B7F7-F9AFABB44E8A}" presName="centerShape" presStyleLbl="node0" presStyleIdx="0" presStyleCnt="1" custScaleX="123441" custScaleY="118261"/>
      <dgm:spPr/>
    </dgm:pt>
    <dgm:pt modelId="{E4BE831D-D0D7-AF48-A78B-A223BB3B1648}" type="pres">
      <dgm:prSet presAssocID="{C562EBCC-2121-F341-BCBA-015934E24E9D}" presName="Name9" presStyleLbl="parChTrans1D2" presStyleIdx="0" presStyleCnt="11"/>
      <dgm:spPr/>
    </dgm:pt>
    <dgm:pt modelId="{B3CE0DE1-2C82-BD4B-BD3B-2150A9E42E6D}" type="pres">
      <dgm:prSet presAssocID="{C562EBCC-2121-F341-BCBA-015934E24E9D}" presName="connTx" presStyleLbl="parChTrans1D2" presStyleIdx="0" presStyleCnt="11"/>
      <dgm:spPr/>
    </dgm:pt>
    <dgm:pt modelId="{61767B73-3CBD-3845-9870-F31CC23787EA}" type="pres">
      <dgm:prSet presAssocID="{1825D0FB-A4DE-8B4F-B20E-B167E3ED8638}" presName="node" presStyleLbl="node1" presStyleIdx="0" presStyleCnt="11">
        <dgm:presLayoutVars>
          <dgm:bulletEnabled val="1"/>
        </dgm:presLayoutVars>
      </dgm:prSet>
      <dgm:spPr/>
    </dgm:pt>
    <dgm:pt modelId="{CD6FCF88-E4A3-0049-AA11-DF6CED172BBE}" type="pres">
      <dgm:prSet presAssocID="{84052140-87E9-0742-8B8B-440AA52E788B}" presName="Name9" presStyleLbl="parChTrans1D2" presStyleIdx="1" presStyleCnt="11"/>
      <dgm:spPr/>
    </dgm:pt>
    <dgm:pt modelId="{371D37E5-6F40-1648-82C6-3844EAF1F510}" type="pres">
      <dgm:prSet presAssocID="{84052140-87E9-0742-8B8B-440AA52E788B}" presName="connTx" presStyleLbl="parChTrans1D2" presStyleIdx="1" presStyleCnt="11"/>
      <dgm:spPr/>
    </dgm:pt>
    <dgm:pt modelId="{5F45A6F8-F8B9-0247-9BD5-F437E7A41C89}" type="pres">
      <dgm:prSet presAssocID="{F9D00582-5F03-B04E-AFBA-846B2371D5FB}" presName="node" presStyleLbl="node1" presStyleIdx="1" presStyleCnt="11">
        <dgm:presLayoutVars>
          <dgm:bulletEnabled val="1"/>
        </dgm:presLayoutVars>
      </dgm:prSet>
      <dgm:spPr/>
    </dgm:pt>
    <dgm:pt modelId="{0E60366D-AF63-FE49-BEE3-E4119CBC92AA}" type="pres">
      <dgm:prSet presAssocID="{700DBD7A-3937-994D-8D8C-453B119F86B7}" presName="Name9" presStyleLbl="parChTrans1D2" presStyleIdx="2" presStyleCnt="11"/>
      <dgm:spPr/>
    </dgm:pt>
    <dgm:pt modelId="{86CDD7E5-1930-1847-9DCC-45E01CB8B1B9}" type="pres">
      <dgm:prSet presAssocID="{700DBD7A-3937-994D-8D8C-453B119F86B7}" presName="connTx" presStyleLbl="parChTrans1D2" presStyleIdx="2" presStyleCnt="11"/>
      <dgm:spPr/>
    </dgm:pt>
    <dgm:pt modelId="{B756C9FC-CD1C-5C45-9E65-8A450296A047}" type="pres">
      <dgm:prSet presAssocID="{F7091AA0-A7A8-3148-976E-FF35EC3ABE12}" presName="node" presStyleLbl="node1" presStyleIdx="2" presStyleCnt="11">
        <dgm:presLayoutVars>
          <dgm:bulletEnabled val="1"/>
        </dgm:presLayoutVars>
      </dgm:prSet>
      <dgm:spPr/>
    </dgm:pt>
    <dgm:pt modelId="{0EDD2E07-B71B-544B-A5CD-A94BA775ED2A}" type="pres">
      <dgm:prSet presAssocID="{5194F1DB-38F4-4340-BBC0-987451E1FBC4}" presName="Name9" presStyleLbl="parChTrans1D2" presStyleIdx="3" presStyleCnt="11"/>
      <dgm:spPr/>
    </dgm:pt>
    <dgm:pt modelId="{4DEECADB-CCDC-6542-85C4-4F76E30F2610}" type="pres">
      <dgm:prSet presAssocID="{5194F1DB-38F4-4340-BBC0-987451E1FBC4}" presName="connTx" presStyleLbl="parChTrans1D2" presStyleIdx="3" presStyleCnt="11"/>
      <dgm:spPr/>
    </dgm:pt>
    <dgm:pt modelId="{FAA23D2B-0722-DB40-AB4D-B863131E5BF8}" type="pres">
      <dgm:prSet presAssocID="{C91E7885-B92F-6148-812A-C7054D192F4A}" presName="node" presStyleLbl="node1" presStyleIdx="3" presStyleCnt="11">
        <dgm:presLayoutVars>
          <dgm:bulletEnabled val="1"/>
        </dgm:presLayoutVars>
      </dgm:prSet>
      <dgm:spPr/>
    </dgm:pt>
    <dgm:pt modelId="{F8B5C31D-E4CA-9B49-9D5A-7E864502C07D}" type="pres">
      <dgm:prSet presAssocID="{2A37C877-B063-6C41-9C4F-11452E2AD8D9}" presName="Name9" presStyleLbl="parChTrans1D2" presStyleIdx="4" presStyleCnt="11"/>
      <dgm:spPr/>
    </dgm:pt>
    <dgm:pt modelId="{71B0C070-2A27-DE4A-ABDD-410F8396AD35}" type="pres">
      <dgm:prSet presAssocID="{2A37C877-B063-6C41-9C4F-11452E2AD8D9}" presName="connTx" presStyleLbl="parChTrans1D2" presStyleIdx="4" presStyleCnt="11"/>
      <dgm:spPr/>
    </dgm:pt>
    <dgm:pt modelId="{6637FC73-4272-D74F-835F-59566A91BAA1}" type="pres">
      <dgm:prSet presAssocID="{CF617D29-1744-284F-9919-5B5712BAA140}" presName="node" presStyleLbl="node1" presStyleIdx="4" presStyleCnt="11">
        <dgm:presLayoutVars>
          <dgm:bulletEnabled val="1"/>
        </dgm:presLayoutVars>
      </dgm:prSet>
      <dgm:spPr/>
    </dgm:pt>
    <dgm:pt modelId="{442C4A83-31E2-3C41-B182-4E6BA644E414}" type="pres">
      <dgm:prSet presAssocID="{2065CAD8-AF6C-CB4A-9CAE-ED9645F6DE11}" presName="Name9" presStyleLbl="parChTrans1D2" presStyleIdx="5" presStyleCnt="11"/>
      <dgm:spPr/>
    </dgm:pt>
    <dgm:pt modelId="{5C87358C-8189-7D44-A585-F4F6DDE0C736}" type="pres">
      <dgm:prSet presAssocID="{2065CAD8-AF6C-CB4A-9CAE-ED9645F6DE11}" presName="connTx" presStyleLbl="parChTrans1D2" presStyleIdx="5" presStyleCnt="11"/>
      <dgm:spPr/>
    </dgm:pt>
    <dgm:pt modelId="{6CBD9A9D-201B-404A-977C-26409C1A5995}" type="pres">
      <dgm:prSet presAssocID="{5E43A31B-C6A6-BF45-8104-9A324015E45E}" presName="node" presStyleLbl="node1" presStyleIdx="5" presStyleCnt="11">
        <dgm:presLayoutVars>
          <dgm:bulletEnabled val="1"/>
        </dgm:presLayoutVars>
      </dgm:prSet>
      <dgm:spPr/>
    </dgm:pt>
    <dgm:pt modelId="{C03E686D-8B66-4A45-84F5-B549506EC6F7}" type="pres">
      <dgm:prSet presAssocID="{0A8511CD-BD63-BC4E-9476-B37497431C54}" presName="Name9" presStyleLbl="parChTrans1D2" presStyleIdx="6" presStyleCnt="11"/>
      <dgm:spPr/>
    </dgm:pt>
    <dgm:pt modelId="{9E5CC41A-AE73-CD41-8D4E-94D8334503D9}" type="pres">
      <dgm:prSet presAssocID="{0A8511CD-BD63-BC4E-9476-B37497431C54}" presName="connTx" presStyleLbl="parChTrans1D2" presStyleIdx="6" presStyleCnt="11"/>
      <dgm:spPr/>
    </dgm:pt>
    <dgm:pt modelId="{8575E832-1700-D84D-8C8B-C1825A4E4E69}" type="pres">
      <dgm:prSet presAssocID="{21F29879-EB7C-2A4E-A260-B41E131B4B66}" presName="node" presStyleLbl="node1" presStyleIdx="6" presStyleCnt="11">
        <dgm:presLayoutVars>
          <dgm:bulletEnabled val="1"/>
        </dgm:presLayoutVars>
      </dgm:prSet>
      <dgm:spPr/>
    </dgm:pt>
    <dgm:pt modelId="{8A8D2C29-593C-514C-B77A-D69C584A0BD1}" type="pres">
      <dgm:prSet presAssocID="{CCAEE6BC-DCA8-C145-816B-87DC6102C04C}" presName="Name9" presStyleLbl="parChTrans1D2" presStyleIdx="7" presStyleCnt="11"/>
      <dgm:spPr/>
    </dgm:pt>
    <dgm:pt modelId="{683FB348-BA5F-7A41-B198-0AA8D6D15D47}" type="pres">
      <dgm:prSet presAssocID="{CCAEE6BC-DCA8-C145-816B-87DC6102C04C}" presName="connTx" presStyleLbl="parChTrans1D2" presStyleIdx="7" presStyleCnt="11"/>
      <dgm:spPr/>
    </dgm:pt>
    <dgm:pt modelId="{F13B4045-2D64-6548-AF6E-F4B071F8FD7E}" type="pres">
      <dgm:prSet presAssocID="{7E329859-30C1-6247-83F0-BF7A5A62BF08}" presName="node" presStyleLbl="node1" presStyleIdx="7" presStyleCnt="11">
        <dgm:presLayoutVars>
          <dgm:bulletEnabled val="1"/>
        </dgm:presLayoutVars>
      </dgm:prSet>
      <dgm:spPr/>
    </dgm:pt>
    <dgm:pt modelId="{EA75F213-ECB7-8540-89CC-1E438297DA51}" type="pres">
      <dgm:prSet presAssocID="{6B5FD078-DAEF-7A42-BCEB-D694B86AC0D5}" presName="Name9" presStyleLbl="parChTrans1D2" presStyleIdx="8" presStyleCnt="11"/>
      <dgm:spPr/>
    </dgm:pt>
    <dgm:pt modelId="{BE5644D8-7BF8-694D-882C-1A27329A8344}" type="pres">
      <dgm:prSet presAssocID="{6B5FD078-DAEF-7A42-BCEB-D694B86AC0D5}" presName="connTx" presStyleLbl="parChTrans1D2" presStyleIdx="8" presStyleCnt="11"/>
      <dgm:spPr/>
    </dgm:pt>
    <dgm:pt modelId="{83CA6764-B73C-4D41-8E33-C9EC4C998E51}" type="pres">
      <dgm:prSet presAssocID="{01E2A3DD-6387-B343-8F70-D58DD40BAB0A}" presName="node" presStyleLbl="node1" presStyleIdx="8" presStyleCnt="11">
        <dgm:presLayoutVars>
          <dgm:bulletEnabled val="1"/>
        </dgm:presLayoutVars>
      </dgm:prSet>
      <dgm:spPr/>
    </dgm:pt>
    <dgm:pt modelId="{B9174ECC-D2F4-FA48-ABC3-F629BC83B08C}" type="pres">
      <dgm:prSet presAssocID="{1D10D6CE-03DE-E64F-95B7-A3F58E10E0C6}" presName="Name9" presStyleLbl="parChTrans1D2" presStyleIdx="9" presStyleCnt="11"/>
      <dgm:spPr/>
    </dgm:pt>
    <dgm:pt modelId="{B546DA43-82E1-A543-97DC-35408BC8BDB3}" type="pres">
      <dgm:prSet presAssocID="{1D10D6CE-03DE-E64F-95B7-A3F58E10E0C6}" presName="connTx" presStyleLbl="parChTrans1D2" presStyleIdx="9" presStyleCnt="11"/>
      <dgm:spPr/>
    </dgm:pt>
    <dgm:pt modelId="{784DF7C1-54BE-FC41-94B5-06DE019A4797}" type="pres">
      <dgm:prSet presAssocID="{28D06E0B-333F-1E40-83FA-027E6F09F918}" presName="node" presStyleLbl="node1" presStyleIdx="9" presStyleCnt="11">
        <dgm:presLayoutVars>
          <dgm:bulletEnabled val="1"/>
        </dgm:presLayoutVars>
      </dgm:prSet>
      <dgm:spPr/>
    </dgm:pt>
    <dgm:pt modelId="{FEBF986B-B6C1-D94E-9A24-6CF67E4664A7}" type="pres">
      <dgm:prSet presAssocID="{9B7638C9-3E6A-C349-8504-2A499707A150}" presName="Name9" presStyleLbl="parChTrans1D2" presStyleIdx="10" presStyleCnt="11"/>
      <dgm:spPr/>
    </dgm:pt>
    <dgm:pt modelId="{2F9CDD39-BAA1-CE44-98D5-05E1F87B77C3}" type="pres">
      <dgm:prSet presAssocID="{9B7638C9-3E6A-C349-8504-2A499707A150}" presName="connTx" presStyleLbl="parChTrans1D2" presStyleIdx="10" presStyleCnt="11"/>
      <dgm:spPr/>
    </dgm:pt>
    <dgm:pt modelId="{0E19FFF1-7B09-484B-8EE0-819250BF8B93}" type="pres">
      <dgm:prSet presAssocID="{F94F3C0C-C3ED-9042-A553-4EE472DDC0F8}" presName="node" presStyleLbl="node1" presStyleIdx="10" presStyleCnt="11">
        <dgm:presLayoutVars>
          <dgm:bulletEnabled val="1"/>
        </dgm:presLayoutVars>
      </dgm:prSet>
      <dgm:spPr/>
    </dgm:pt>
  </dgm:ptLst>
  <dgm:cxnLst>
    <dgm:cxn modelId="{FE709B01-B68F-1B40-83DC-2FD644212A67}" type="presOf" srcId="{2065CAD8-AF6C-CB4A-9CAE-ED9645F6DE11}" destId="{442C4A83-31E2-3C41-B182-4E6BA644E414}" srcOrd="0" destOrd="0" presId="urn:microsoft.com/office/officeart/2005/8/layout/radial1"/>
    <dgm:cxn modelId="{AF509D0A-4BD5-9341-9367-1D5AB971F69C}" type="presOf" srcId="{9B7638C9-3E6A-C349-8504-2A499707A150}" destId="{FEBF986B-B6C1-D94E-9A24-6CF67E4664A7}" srcOrd="0" destOrd="0" presId="urn:microsoft.com/office/officeart/2005/8/layout/radial1"/>
    <dgm:cxn modelId="{A0AE1D0B-5592-B14E-8226-A41792083FFF}" srcId="{F957B44C-56A0-624C-9857-8893754A9F74}" destId="{CF1B8CDB-143E-FB4F-B7F7-F9AFABB44E8A}" srcOrd="0" destOrd="0" parTransId="{4209BD7A-8F31-E840-8D0E-4064F4EC1574}" sibTransId="{B36C0F67-B6DC-4848-9F28-95CB57F0568E}"/>
    <dgm:cxn modelId="{CAB1020D-3B38-F44C-8A81-A91CF2C97FDE}" type="presOf" srcId="{1D10D6CE-03DE-E64F-95B7-A3F58E10E0C6}" destId="{B546DA43-82E1-A543-97DC-35408BC8BDB3}" srcOrd="1" destOrd="0" presId="urn:microsoft.com/office/officeart/2005/8/layout/radial1"/>
    <dgm:cxn modelId="{E0A3470E-A49D-0F40-8576-E96F2412CDAA}" type="presOf" srcId="{5E43A31B-C6A6-BF45-8104-9A324015E45E}" destId="{6CBD9A9D-201B-404A-977C-26409C1A5995}" srcOrd="0" destOrd="0" presId="urn:microsoft.com/office/officeart/2005/8/layout/radial1"/>
    <dgm:cxn modelId="{B4C50817-BD05-EB4B-8F61-61FE2DD1A4DA}" srcId="{CF1B8CDB-143E-FB4F-B7F7-F9AFABB44E8A}" destId="{F7091AA0-A7A8-3148-976E-FF35EC3ABE12}" srcOrd="2" destOrd="0" parTransId="{700DBD7A-3937-994D-8D8C-453B119F86B7}" sibTransId="{4EBF0CCE-B22C-214F-B136-AA5131ED2060}"/>
    <dgm:cxn modelId="{DA9D511E-32D1-DC48-8148-FCCCE7667C7B}" type="presOf" srcId="{2A37C877-B063-6C41-9C4F-11452E2AD8D9}" destId="{71B0C070-2A27-DE4A-ABDD-410F8396AD35}" srcOrd="1" destOrd="0" presId="urn:microsoft.com/office/officeart/2005/8/layout/radial1"/>
    <dgm:cxn modelId="{0808CB29-5265-D640-A74D-65F3A8C292C7}" type="presOf" srcId="{1D10D6CE-03DE-E64F-95B7-A3F58E10E0C6}" destId="{B9174ECC-D2F4-FA48-ABC3-F629BC83B08C}" srcOrd="0" destOrd="0" presId="urn:microsoft.com/office/officeart/2005/8/layout/radial1"/>
    <dgm:cxn modelId="{377E2E2C-1B4F-F645-8CDA-ACE24F230EA4}" type="presOf" srcId="{F9D00582-5F03-B04E-AFBA-846B2371D5FB}" destId="{5F45A6F8-F8B9-0247-9BD5-F437E7A41C89}" srcOrd="0" destOrd="0" presId="urn:microsoft.com/office/officeart/2005/8/layout/radial1"/>
    <dgm:cxn modelId="{E0B23538-C691-6C48-9261-BA76C05BC1BF}" srcId="{CF1B8CDB-143E-FB4F-B7F7-F9AFABB44E8A}" destId="{CF617D29-1744-284F-9919-5B5712BAA140}" srcOrd="4" destOrd="0" parTransId="{2A37C877-B063-6C41-9C4F-11452E2AD8D9}" sibTransId="{7AC0B622-539C-764C-8B8B-7451556B609F}"/>
    <dgm:cxn modelId="{99AE2839-5999-014F-A3C5-F9DE01D220A0}" type="presOf" srcId="{5194F1DB-38F4-4340-BBC0-987451E1FBC4}" destId="{4DEECADB-CCDC-6542-85C4-4F76E30F2610}" srcOrd="1" destOrd="0" presId="urn:microsoft.com/office/officeart/2005/8/layout/radial1"/>
    <dgm:cxn modelId="{B8963E3A-DDA0-EF43-BCCB-0EF7D7E4C95A}" type="presOf" srcId="{700DBD7A-3937-994D-8D8C-453B119F86B7}" destId="{86CDD7E5-1930-1847-9DCC-45E01CB8B1B9}" srcOrd="1" destOrd="0" presId="urn:microsoft.com/office/officeart/2005/8/layout/radial1"/>
    <dgm:cxn modelId="{5F4D2262-5ED6-994B-B6E9-52CEB8B04040}" type="presOf" srcId="{F7091AA0-A7A8-3148-976E-FF35EC3ABE12}" destId="{B756C9FC-CD1C-5C45-9E65-8A450296A047}" srcOrd="0" destOrd="0" presId="urn:microsoft.com/office/officeart/2005/8/layout/radial1"/>
    <dgm:cxn modelId="{97BC8E45-7C16-E64B-88A8-4C6F42E1A35F}" type="presOf" srcId="{0A8511CD-BD63-BC4E-9476-B37497431C54}" destId="{9E5CC41A-AE73-CD41-8D4E-94D8334503D9}" srcOrd="1" destOrd="0" presId="urn:microsoft.com/office/officeart/2005/8/layout/radial1"/>
    <dgm:cxn modelId="{E6F24C66-95F7-454B-974A-971533341901}" type="presOf" srcId="{0A8511CD-BD63-BC4E-9476-B37497431C54}" destId="{C03E686D-8B66-4A45-84F5-B549506EC6F7}" srcOrd="0" destOrd="0" presId="urn:microsoft.com/office/officeart/2005/8/layout/radial1"/>
    <dgm:cxn modelId="{5C480F49-06B0-D745-97CD-737B8566EFD9}" type="presOf" srcId="{CCAEE6BC-DCA8-C145-816B-87DC6102C04C}" destId="{8A8D2C29-593C-514C-B77A-D69C584A0BD1}" srcOrd="0" destOrd="0" presId="urn:microsoft.com/office/officeart/2005/8/layout/radial1"/>
    <dgm:cxn modelId="{01B3254C-5331-9A45-B7CF-76CD4CC3B4DA}" type="presOf" srcId="{CCAEE6BC-DCA8-C145-816B-87DC6102C04C}" destId="{683FB348-BA5F-7A41-B198-0AA8D6D15D47}" srcOrd="1" destOrd="0" presId="urn:microsoft.com/office/officeart/2005/8/layout/radial1"/>
    <dgm:cxn modelId="{A058004D-B6C3-6844-95C0-8234C644E00A}" srcId="{CF1B8CDB-143E-FB4F-B7F7-F9AFABB44E8A}" destId="{5E43A31B-C6A6-BF45-8104-9A324015E45E}" srcOrd="5" destOrd="0" parTransId="{2065CAD8-AF6C-CB4A-9CAE-ED9645F6DE11}" sibTransId="{B6996A4C-DA8A-7F4D-BAC8-CDC207E1B7C9}"/>
    <dgm:cxn modelId="{6AD4756E-A904-9141-A039-85507182EBF4}" type="presOf" srcId="{28D06E0B-333F-1E40-83FA-027E6F09F918}" destId="{784DF7C1-54BE-FC41-94B5-06DE019A4797}" srcOrd="0" destOrd="0" presId="urn:microsoft.com/office/officeart/2005/8/layout/radial1"/>
    <dgm:cxn modelId="{85E9A870-4F7B-3C43-949F-1FD12FA79CA2}" type="presOf" srcId="{9B7638C9-3E6A-C349-8504-2A499707A150}" destId="{2F9CDD39-BAA1-CE44-98D5-05E1F87B77C3}" srcOrd="1" destOrd="0" presId="urn:microsoft.com/office/officeart/2005/8/layout/radial1"/>
    <dgm:cxn modelId="{5D595951-B5B6-F94F-A1B2-6A9C83B69E8A}" type="presOf" srcId="{6B5FD078-DAEF-7A42-BCEB-D694B86AC0D5}" destId="{EA75F213-ECB7-8540-89CC-1E438297DA51}" srcOrd="0" destOrd="0" presId="urn:microsoft.com/office/officeart/2005/8/layout/radial1"/>
    <dgm:cxn modelId="{896AC278-27FE-3A4E-9A0E-C2FA477CAEB0}" srcId="{CF1B8CDB-143E-FB4F-B7F7-F9AFABB44E8A}" destId="{1825D0FB-A4DE-8B4F-B20E-B167E3ED8638}" srcOrd="0" destOrd="0" parTransId="{C562EBCC-2121-F341-BCBA-015934E24E9D}" sibTransId="{496B7000-5351-E94C-BF8A-01A122DBDAEE}"/>
    <dgm:cxn modelId="{3B4CFD58-C407-5D42-A29C-E7B4197955E2}" type="presOf" srcId="{CF1B8CDB-143E-FB4F-B7F7-F9AFABB44E8A}" destId="{ACF39583-69AB-F241-AEE5-7D3689694AB7}" srcOrd="0" destOrd="0" presId="urn:microsoft.com/office/officeart/2005/8/layout/radial1"/>
    <dgm:cxn modelId="{8DDD7E7A-7A09-A74B-BCBA-46DACBDC589B}" type="presOf" srcId="{C91E7885-B92F-6148-812A-C7054D192F4A}" destId="{FAA23D2B-0722-DB40-AB4D-B863131E5BF8}" srcOrd="0" destOrd="0" presId="urn:microsoft.com/office/officeart/2005/8/layout/radial1"/>
    <dgm:cxn modelId="{5BBFD27D-D9A6-0C45-8146-36577C671EB1}" type="presOf" srcId="{01E2A3DD-6387-B343-8F70-D58DD40BAB0A}" destId="{83CA6764-B73C-4D41-8E33-C9EC4C998E51}" srcOrd="0" destOrd="0" presId="urn:microsoft.com/office/officeart/2005/8/layout/radial1"/>
    <dgm:cxn modelId="{CF97857E-DB82-2A41-ACDC-2BB2CF6AB056}" srcId="{CF1B8CDB-143E-FB4F-B7F7-F9AFABB44E8A}" destId="{28D06E0B-333F-1E40-83FA-027E6F09F918}" srcOrd="9" destOrd="0" parTransId="{1D10D6CE-03DE-E64F-95B7-A3F58E10E0C6}" sibTransId="{585540C8-1F11-9847-A0A7-2992670B25ED}"/>
    <dgm:cxn modelId="{648DEA83-5DE3-0643-8DA1-AE130965BB4F}" type="presOf" srcId="{7E329859-30C1-6247-83F0-BF7A5A62BF08}" destId="{F13B4045-2D64-6548-AF6E-F4B071F8FD7E}" srcOrd="0" destOrd="0" presId="urn:microsoft.com/office/officeart/2005/8/layout/radial1"/>
    <dgm:cxn modelId="{831A668B-BD3D-7441-8436-DBB6DB73A50E}" type="presOf" srcId="{6B5FD078-DAEF-7A42-BCEB-D694B86AC0D5}" destId="{BE5644D8-7BF8-694D-882C-1A27329A8344}" srcOrd="1" destOrd="0" presId="urn:microsoft.com/office/officeart/2005/8/layout/radial1"/>
    <dgm:cxn modelId="{4714388C-858A-0243-929E-9776E4205961}" type="presOf" srcId="{84052140-87E9-0742-8B8B-440AA52E788B}" destId="{371D37E5-6F40-1648-82C6-3844EAF1F510}" srcOrd="1" destOrd="0" presId="urn:microsoft.com/office/officeart/2005/8/layout/radial1"/>
    <dgm:cxn modelId="{B6BCFC8F-CB4A-D04A-AEE6-3F1892F9DBEF}" type="presOf" srcId="{5194F1DB-38F4-4340-BBC0-987451E1FBC4}" destId="{0EDD2E07-B71B-544B-A5CD-A94BA775ED2A}" srcOrd="0" destOrd="0" presId="urn:microsoft.com/office/officeart/2005/8/layout/radial1"/>
    <dgm:cxn modelId="{425CBF9A-DF51-974E-B2F3-15E92EB1B4BE}" type="presOf" srcId="{F94F3C0C-C3ED-9042-A553-4EE472DDC0F8}" destId="{0E19FFF1-7B09-484B-8EE0-819250BF8B93}" srcOrd="0" destOrd="0" presId="urn:microsoft.com/office/officeart/2005/8/layout/radial1"/>
    <dgm:cxn modelId="{5940F29C-A4FB-1F44-93D7-4963B191E70D}" type="presOf" srcId="{21F29879-EB7C-2A4E-A260-B41E131B4B66}" destId="{8575E832-1700-D84D-8C8B-C1825A4E4E69}" srcOrd="0" destOrd="0" presId="urn:microsoft.com/office/officeart/2005/8/layout/radial1"/>
    <dgm:cxn modelId="{C8B3F2A1-9603-3B49-8849-97AB929C7CF8}" srcId="{CF1B8CDB-143E-FB4F-B7F7-F9AFABB44E8A}" destId="{7E329859-30C1-6247-83F0-BF7A5A62BF08}" srcOrd="7" destOrd="0" parTransId="{CCAEE6BC-DCA8-C145-816B-87DC6102C04C}" sibTransId="{0170D9D8-2F07-F340-98B8-757DE41C6F76}"/>
    <dgm:cxn modelId="{D81582A6-F106-994C-9F3A-42B2BED57309}" srcId="{CF1B8CDB-143E-FB4F-B7F7-F9AFABB44E8A}" destId="{01E2A3DD-6387-B343-8F70-D58DD40BAB0A}" srcOrd="8" destOrd="0" parTransId="{6B5FD078-DAEF-7A42-BCEB-D694B86AC0D5}" sibTransId="{C8105028-0051-F445-9C50-15C9DE667615}"/>
    <dgm:cxn modelId="{010E40AC-6B98-1148-8B20-BCC630CB9D57}" type="presOf" srcId="{1825D0FB-A4DE-8B4F-B20E-B167E3ED8638}" destId="{61767B73-3CBD-3845-9870-F31CC23787EA}" srcOrd="0" destOrd="0" presId="urn:microsoft.com/office/officeart/2005/8/layout/radial1"/>
    <dgm:cxn modelId="{8F8384AE-E60E-414C-A45C-A3DF6C69BE28}" type="presOf" srcId="{F957B44C-56A0-624C-9857-8893754A9F74}" destId="{0743F884-BA99-4341-ADE3-3F2E2B8EB0EE}" srcOrd="0" destOrd="0" presId="urn:microsoft.com/office/officeart/2005/8/layout/radial1"/>
    <dgm:cxn modelId="{49BED4B0-245C-0A4A-84CE-7126BF2E5E52}" srcId="{CF1B8CDB-143E-FB4F-B7F7-F9AFABB44E8A}" destId="{C91E7885-B92F-6148-812A-C7054D192F4A}" srcOrd="3" destOrd="0" parTransId="{5194F1DB-38F4-4340-BBC0-987451E1FBC4}" sibTransId="{94740D19-1DE9-B445-AFC0-C7938DFCB507}"/>
    <dgm:cxn modelId="{38E867B1-E9C0-7D4C-AD85-72E976CF5FAB}" type="presOf" srcId="{C562EBCC-2121-F341-BCBA-015934E24E9D}" destId="{E4BE831D-D0D7-AF48-A78B-A223BB3B1648}" srcOrd="0" destOrd="0" presId="urn:microsoft.com/office/officeart/2005/8/layout/radial1"/>
    <dgm:cxn modelId="{F3EB74B6-6B13-0F40-8377-0C5047811E94}" type="presOf" srcId="{C562EBCC-2121-F341-BCBA-015934E24E9D}" destId="{B3CE0DE1-2C82-BD4B-BD3B-2150A9E42E6D}" srcOrd="1" destOrd="0" presId="urn:microsoft.com/office/officeart/2005/8/layout/radial1"/>
    <dgm:cxn modelId="{86CB00C5-D5BC-4C48-8A61-8062BD000D1A}" srcId="{CF1B8CDB-143E-FB4F-B7F7-F9AFABB44E8A}" destId="{21F29879-EB7C-2A4E-A260-B41E131B4B66}" srcOrd="6" destOrd="0" parTransId="{0A8511CD-BD63-BC4E-9476-B37497431C54}" sibTransId="{F2B520A1-4E50-8149-B83C-863CAC76B72F}"/>
    <dgm:cxn modelId="{ED7751CA-3761-C348-8759-F08A55973266}" type="presOf" srcId="{2065CAD8-AF6C-CB4A-9CAE-ED9645F6DE11}" destId="{5C87358C-8189-7D44-A585-F4F6DDE0C736}" srcOrd="1" destOrd="0" presId="urn:microsoft.com/office/officeart/2005/8/layout/radial1"/>
    <dgm:cxn modelId="{36571ACF-B871-114D-97D6-05809316CFAD}" type="presOf" srcId="{84052140-87E9-0742-8B8B-440AA52E788B}" destId="{CD6FCF88-E4A3-0049-AA11-DF6CED172BBE}" srcOrd="0" destOrd="0" presId="urn:microsoft.com/office/officeart/2005/8/layout/radial1"/>
    <dgm:cxn modelId="{13C04FDA-A981-5543-BED0-534136FEA7F5}" type="presOf" srcId="{700DBD7A-3937-994D-8D8C-453B119F86B7}" destId="{0E60366D-AF63-FE49-BEE3-E4119CBC92AA}" srcOrd="0" destOrd="0" presId="urn:microsoft.com/office/officeart/2005/8/layout/radial1"/>
    <dgm:cxn modelId="{305D2CEE-CE02-B44F-88DA-C01B58451525}" srcId="{CF1B8CDB-143E-FB4F-B7F7-F9AFABB44E8A}" destId="{F9D00582-5F03-B04E-AFBA-846B2371D5FB}" srcOrd="1" destOrd="0" parTransId="{84052140-87E9-0742-8B8B-440AA52E788B}" sibTransId="{44A9EAE1-F818-904F-BB2E-7844F7D5AACA}"/>
    <dgm:cxn modelId="{9C228DEE-288A-8849-9755-4DC7DEE63D67}" type="presOf" srcId="{2A37C877-B063-6C41-9C4F-11452E2AD8D9}" destId="{F8B5C31D-E4CA-9B49-9D5A-7E864502C07D}" srcOrd="0" destOrd="0" presId="urn:microsoft.com/office/officeart/2005/8/layout/radial1"/>
    <dgm:cxn modelId="{0D4EBBFB-E0F9-9541-A29F-868C555B7C05}" type="presOf" srcId="{CF617D29-1744-284F-9919-5B5712BAA140}" destId="{6637FC73-4272-D74F-835F-59566A91BAA1}" srcOrd="0" destOrd="0" presId="urn:microsoft.com/office/officeart/2005/8/layout/radial1"/>
    <dgm:cxn modelId="{920423FE-D7CE-F740-85B3-6E7FFB2A5228}" srcId="{CF1B8CDB-143E-FB4F-B7F7-F9AFABB44E8A}" destId="{F94F3C0C-C3ED-9042-A553-4EE472DDC0F8}" srcOrd="10" destOrd="0" parTransId="{9B7638C9-3E6A-C349-8504-2A499707A150}" sibTransId="{DDC20CC7-0654-8846-885E-42A0092036F6}"/>
    <dgm:cxn modelId="{B2B3E6E5-C43A-A741-A694-A37053FE6A8A}" type="presParOf" srcId="{0743F884-BA99-4341-ADE3-3F2E2B8EB0EE}" destId="{ACF39583-69AB-F241-AEE5-7D3689694AB7}" srcOrd="0" destOrd="0" presId="urn:microsoft.com/office/officeart/2005/8/layout/radial1"/>
    <dgm:cxn modelId="{A1512578-D070-9943-96E5-478D10E5D799}" type="presParOf" srcId="{0743F884-BA99-4341-ADE3-3F2E2B8EB0EE}" destId="{E4BE831D-D0D7-AF48-A78B-A223BB3B1648}" srcOrd="1" destOrd="0" presId="urn:microsoft.com/office/officeart/2005/8/layout/radial1"/>
    <dgm:cxn modelId="{BA2EE3AF-6373-0D44-82DB-B184398D0360}" type="presParOf" srcId="{E4BE831D-D0D7-AF48-A78B-A223BB3B1648}" destId="{B3CE0DE1-2C82-BD4B-BD3B-2150A9E42E6D}" srcOrd="0" destOrd="0" presId="urn:microsoft.com/office/officeart/2005/8/layout/radial1"/>
    <dgm:cxn modelId="{47915377-D3E3-4B40-B10F-F72228C50BF4}" type="presParOf" srcId="{0743F884-BA99-4341-ADE3-3F2E2B8EB0EE}" destId="{61767B73-3CBD-3845-9870-F31CC23787EA}" srcOrd="2" destOrd="0" presId="urn:microsoft.com/office/officeart/2005/8/layout/radial1"/>
    <dgm:cxn modelId="{139CAB69-E972-4149-B375-43A656EC1BD8}" type="presParOf" srcId="{0743F884-BA99-4341-ADE3-3F2E2B8EB0EE}" destId="{CD6FCF88-E4A3-0049-AA11-DF6CED172BBE}" srcOrd="3" destOrd="0" presId="urn:microsoft.com/office/officeart/2005/8/layout/radial1"/>
    <dgm:cxn modelId="{DD4D5D69-8622-F84A-9D45-6D2F5E339CD7}" type="presParOf" srcId="{CD6FCF88-E4A3-0049-AA11-DF6CED172BBE}" destId="{371D37E5-6F40-1648-82C6-3844EAF1F510}" srcOrd="0" destOrd="0" presId="urn:microsoft.com/office/officeart/2005/8/layout/radial1"/>
    <dgm:cxn modelId="{73610FA3-7E4A-EE42-B159-4E22B3789D41}" type="presParOf" srcId="{0743F884-BA99-4341-ADE3-3F2E2B8EB0EE}" destId="{5F45A6F8-F8B9-0247-9BD5-F437E7A41C89}" srcOrd="4" destOrd="0" presId="urn:microsoft.com/office/officeart/2005/8/layout/radial1"/>
    <dgm:cxn modelId="{4BABA1BC-CB8B-934C-AB44-82A1021C4796}" type="presParOf" srcId="{0743F884-BA99-4341-ADE3-3F2E2B8EB0EE}" destId="{0E60366D-AF63-FE49-BEE3-E4119CBC92AA}" srcOrd="5" destOrd="0" presId="urn:microsoft.com/office/officeart/2005/8/layout/radial1"/>
    <dgm:cxn modelId="{17ADCF23-4F35-CA48-B20D-9D65C2BD1A08}" type="presParOf" srcId="{0E60366D-AF63-FE49-BEE3-E4119CBC92AA}" destId="{86CDD7E5-1930-1847-9DCC-45E01CB8B1B9}" srcOrd="0" destOrd="0" presId="urn:microsoft.com/office/officeart/2005/8/layout/radial1"/>
    <dgm:cxn modelId="{753D9647-EC8C-2345-91D8-2DE84AFE5467}" type="presParOf" srcId="{0743F884-BA99-4341-ADE3-3F2E2B8EB0EE}" destId="{B756C9FC-CD1C-5C45-9E65-8A450296A047}" srcOrd="6" destOrd="0" presId="urn:microsoft.com/office/officeart/2005/8/layout/radial1"/>
    <dgm:cxn modelId="{D37F26DE-082A-3E43-82DC-44180431BCE9}" type="presParOf" srcId="{0743F884-BA99-4341-ADE3-3F2E2B8EB0EE}" destId="{0EDD2E07-B71B-544B-A5CD-A94BA775ED2A}" srcOrd="7" destOrd="0" presId="urn:microsoft.com/office/officeart/2005/8/layout/radial1"/>
    <dgm:cxn modelId="{C086BEB8-AF06-EF4F-A3C1-8FF93F71CD39}" type="presParOf" srcId="{0EDD2E07-B71B-544B-A5CD-A94BA775ED2A}" destId="{4DEECADB-CCDC-6542-85C4-4F76E30F2610}" srcOrd="0" destOrd="0" presId="urn:microsoft.com/office/officeart/2005/8/layout/radial1"/>
    <dgm:cxn modelId="{11C988A2-674F-2747-8ABD-AE5268AC5770}" type="presParOf" srcId="{0743F884-BA99-4341-ADE3-3F2E2B8EB0EE}" destId="{FAA23D2B-0722-DB40-AB4D-B863131E5BF8}" srcOrd="8" destOrd="0" presId="urn:microsoft.com/office/officeart/2005/8/layout/radial1"/>
    <dgm:cxn modelId="{F48DEABE-8634-5246-A6A4-72FFFA116F71}" type="presParOf" srcId="{0743F884-BA99-4341-ADE3-3F2E2B8EB0EE}" destId="{F8B5C31D-E4CA-9B49-9D5A-7E864502C07D}" srcOrd="9" destOrd="0" presId="urn:microsoft.com/office/officeart/2005/8/layout/radial1"/>
    <dgm:cxn modelId="{24376D50-A99E-5043-8FC1-6FF196345B30}" type="presParOf" srcId="{F8B5C31D-E4CA-9B49-9D5A-7E864502C07D}" destId="{71B0C070-2A27-DE4A-ABDD-410F8396AD35}" srcOrd="0" destOrd="0" presId="urn:microsoft.com/office/officeart/2005/8/layout/radial1"/>
    <dgm:cxn modelId="{E9AC8952-61CB-004E-8771-4A8BB9315BF3}" type="presParOf" srcId="{0743F884-BA99-4341-ADE3-3F2E2B8EB0EE}" destId="{6637FC73-4272-D74F-835F-59566A91BAA1}" srcOrd="10" destOrd="0" presId="urn:microsoft.com/office/officeart/2005/8/layout/radial1"/>
    <dgm:cxn modelId="{A809ED9B-74F6-8744-ABC3-90FEF0063F5E}" type="presParOf" srcId="{0743F884-BA99-4341-ADE3-3F2E2B8EB0EE}" destId="{442C4A83-31E2-3C41-B182-4E6BA644E414}" srcOrd="11" destOrd="0" presId="urn:microsoft.com/office/officeart/2005/8/layout/radial1"/>
    <dgm:cxn modelId="{27968625-7DFC-5A48-A9B2-FE5E48E54DF1}" type="presParOf" srcId="{442C4A83-31E2-3C41-B182-4E6BA644E414}" destId="{5C87358C-8189-7D44-A585-F4F6DDE0C736}" srcOrd="0" destOrd="0" presId="urn:microsoft.com/office/officeart/2005/8/layout/radial1"/>
    <dgm:cxn modelId="{78293C0F-CD77-2341-BD6F-326D9E893AD6}" type="presParOf" srcId="{0743F884-BA99-4341-ADE3-3F2E2B8EB0EE}" destId="{6CBD9A9D-201B-404A-977C-26409C1A5995}" srcOrd="12" destOrd="0" presId="urn:microsoft.com/office/officeart/2005/8/layout/radial1"/>
    <dgm:cxn modelId="{199C6C2A-C083-F241-8C44-C548C6262F7D}" type="presParOf" srcId="{0743F884-BA99-4341-ADE3-3F2E2B8EB0EE}" destId="{C03E686D-8B66-4A45-84F5-B549506EC6F7}" srcOrd="13" destOrd="0" presId="urn:microsoft.com/office/officeart/2005/8/layout/radial1"/>
    <dgm:cxn modelId="{B537139A-CD4C-194F-A30C-7D9A1BF8990A}" type="presParOf" srcId="{C03E686D-8B66-4A45-84F5-B549506EC6F7}" destId="{9E5CC41A-AE73-CD41-8D4E-94D8334503D9}" srcOrd="0" destOrd="0" presId="urn:microsoft.com/office/officeart/2005/8/layout/radial1"/>
    <dgm:cxn modelId="{6BA2489A-BB2A-4D49-B933-82871DEFA7F6}" type="presParOf" srcId="{0743F884-BA99-4341-ADE3-3F2E2B8EB0EE}" destId="{8575E832-1700-D84D-8C8B-C1825A4E4E69}" srcOrd="14" destOrd="0" presId="urn:microsoft.com/office/officeart/2005/8/layout/radial1"/>
    <dgm:cxn modelId="{425E7473-4DAA-2149-9EAF-F4B4A2A112D2}" type="presParOf" srcId="{0743F884-BA99-4341-ADE3-3F2E2B8EB0EE}" destId="{8A8D2C29-593C-514C-B77A-D69C584A0BD1}" srcOrd="15" destOrd="0" presId="urn:microsoft.com/office/officeart/2005/8/layout/radial1"/>
    <dgm:cxn modelId="{E16F37B9-45E8-584D-8CA7-04EE9D3876C3}" type="presParOf" srcId="{8A8D2C29-593C-514C-B77A-D69C584A0BD1}" destId="{683FB348-BA5F-7A41-B198-0AA8D6D15D47}" srcOrd="0" destOrd="0" presId="urn:microsoft.com/office/officeart/2005/8/layout/radial1"/>
    <dgm:cxn modelId="{7D3AE7B8-57A0-724E-9B06-6E031CB13203}" type="presParOf" srcId="{0743F884-BA99-4341-ADE3-3F2E2B8EB0EE}" destId="{F13B4045-2D64-6548-AF6E-F4B071F8FD7E}" srcOrd="16" destOrd="0" presId="urn:microsoft.com/office/officeart/2005/8/layout/radial1"/>
    <dgm:cxn modelId="{38DC7918-2BA4-EE4B-A04E-32EC0CC94235}" type="presParOf" srcId="{0743F884-BA99-4341-ADE3-3F2E2B8EB0EE}" destId="{EA75F213-ECB7-8540-89CC-1E438297DA51}" srcOrd="17" destOrd="0" presId="urn:microsoft.com/office/officeart/2005/8/layout/radial1"/>
    <dgm:cxn modelId="{72D66E1B-5C3B-7642-8B49-ECA389239895}" type="presParOf" srcId="{EA75F213-ECB7-8540-89CC-1E438297DA51}" destId="{BE5644D8-7BF8-694D-882C-1A27329A8344}" srcOrd="0" destOrd="0" presId="urn:microsoft.com/office/officeart/2005/8/layout/radial1"/>
    <dgm:cxn modelId="{F34F65EF-8723-6740-AA12-8EC5397D64C0}" type="presParOf" srcId="{0743F884-BA99-4341-ADE3-3F2E2B8EB0EE}" destId="{83CA6764-B73C-4D41-8E33-C9EC4C998E51}" srcOrd="18" destOrd="0" presId="urn:microsoft.com/office/officeart/2005/8/layout/radial1"/>
    <dgm:cxn modelId="{E3F7C067-5D96-1142-8203-EA397EA41834}" type="presParOf" srcId="{0743F884-BA99-4341-ADE3-3F2E2B8EB0EE}" destId="{B9174ECC-D2F4-FA48-ABC3-F629BC83B08C}" srcOrd="19" destOrd="0" presId="urn:microsoft.com/office/officeart/2005/8/layout/radial1"/>
    <dgm:cxn modelId="{93B63A46-C39D-0C42-97BC-CD028AF7FB10}" type="presParOf" srcId="{B9174ECC-D2F4-FA48-ABC3-F629BC83B08C}" destId="{B546DA43-82E1-A543-97DC-35408BC8BDB3}" srcOrd="0" destOrd="0" presId="urn:microsoft.com/office/officeart/2005/8/layout/radial1"/>
    <dgm:cxn modelId="{66D5A0B7-C95F-0D40-83E0-CEFB8EA32FD5}" type="presParOf" srcId="{0743F884-BA99-4341-ADE3-3F2E2B8EB0EE}" destId="{784DF7C1-54BE-FC41-94B5-06DE019A4797}" srcOrd="20" destOrd="0" presId="urn:microsoft.com/office/officeart/2005/8/layout/radial1"/>
    <dgm:cxn modelId="{0445F7DD-047F-0A48-8CBA-ED3767625026}" type="presParOf" srcId="{0743F884-BA99-4341-ADE3-3F2E2B8EB0EE}" destId="{FEBF986B-B6C1-D94E-9A24-6CF67E4664A7}" srcOrd="21" destOrd="0" presId="urn:microsoft.com/office/officeart/2005/8/layout/radial1"/>
    <dgm:cxn modelId="{01436F50-C937-4D46-A37A-4AD3CB3B277A}" type="presParOf" srcId="{FEBF986B-B6C1-D94E-9A24-6CF67E4664A7}" destId="{2F9CDD39-BAA1-CE44-98D5-05E1F87B77C3}" srcOrd="0" destOrd="0" presId="urn:microsoft.com/office/officeart/2005/8/layout/radial1"/>
    <dgm:cxn modelId="{D6164800-F2DD-F946-BFE7-C944C516F02A}" type="presParOf" srcId="{0743F884-BA99-4341-ADE3-3F2E2B8EB0EE}" destId="{0E19FFF1-7B09-484B-8EE0-819250BF8B93}" srcOrd="22"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79BFB2-B679-794A-9C73-FEB3E23CD103}" type="doc">
      <dgm:prSet loTypeId="urn:microsoft.com/office/officeart/2005/8/layout/hProcess9" loCatId="process" qsTypeId="urn:microsoft.com/office/officeart/2005/8/quickstyle/simple1" qsCatId="simple" csTypeId="urn:microsoft.com/office/officeart/2005/8/colors/accent3_1" csCatId="accent3" phldr="1"/>
      <dgm:spPr/>
      <dgm:t>
        <a:bodyPr/>
        <a:lstStyle/>
        <a:p>
          <a:endParaRPr lang="en-US"/>
        </a:p>
      </dgm:t>
    </dgm:pt>
    <dgm:pt modelId="{8D53100F-8D7D-2843-A5AB-FB35F0F7767C}">
      <dgm:prSet custT="1"/>
      <dgm:spPr/>
      <dgm:t>
        <a:bodyPr/>
        <a:lstStyle/>
        <a:p>
          <a:r>
            <a:rPr lang="en-US" sz="1800" b="0" i="0">
              <a:latin typeface="Gotham Medium Regular" panose="02000604030000020004" pitchFamily="2" charset="0"/>
            </a:rPr>
            <a:t>Referral &amp; Assessment</a:t>
          </a:r>
        </a:p>
        <a:p>
          <a:r>
            <a:rPr lang="en-US" sz="3200" b="0" i="0">
              <a:latin typeface="Gotham Medium Regular" panose="02000604030000020004" pitchFamily="2" charset="0"/>
            </a:rPr>
            <a:t>#1</a:t>
          </a:r>
        </a:p>
      </dgm:t>
    </dgm:pt>
    <dgm:pt modelId="{09AFE3A5-9A8E-B044-A949-ECE8D3647161}" type="parTrans" cxnId="{41C7FCA4-05D9-BC47-A441-63DC73955826}">
      <dgm:prSet/>
      <dgm:spPr/>
      <dgm:t>
        <a:bodyPr/>
        <a:lstStyle/>
        <a:p>
          <a:endParaRPr lang="en-US" b="0" i="0">
            <a:latin typeface="Gotham Medium Regular" panose="02000604030000020004" pitchFamily="2" charset="0"/>
          </a:endParaRPr>
        </a:p>
      </dgm:t>
    </dgm:pt>
    <dgm:pt modelId="{9EA17E4A-9177-304B-9EA2-1EFFE9B68928}" type="sibTrans" cxnId="{41C7FCA4-05D9-BC47-A441-63DC73955826}">
      <dgm:prSet/>
      <dgm:spPr/>
      <dgm:t>
        <a:bodyPr/>
        <a:lstStyle/>
        <a:p>
          <a:endParaRPr lang="en-US" b="0" i="0">
            <a:latin typeface="Gotham Medium Regular" panose="02000604030000020004" pitchFamily="2" charset="0"/>
          </a:endParaRPr>
        </a:p>
      </dgm:t>
    </dgm:pt>
    <dgm:pt modelId="{A32D3D37-BC8A-2848-B3BE-A18DA1463FED}">
      <dgm:prSet custT="1"/>
      <dgm:spPr/>
      <dgm:t>
        <a:bodyPr/>
        <a:lstStyle/>
        <a:p>
          <a:r>
            <a:rPr lang="en-US" sz="1800" b="0" i="0">
              <a:latin typeface="Gotham Medium Regular" panose="02000604030000020004" pitchFamily="2" charset="0"/>
            </a:rPr>
            <a:t>Review Applications</a:t>
          </a:r>
        </a:p>
        <a:p>
          <a:r>
            <a:rPr lang="en-US" sz="3200" b="0" i="0">
              <a:latin typeface="Gotham Medium Regular" panose="02000604030000020004" pitchFamily="2" charset="0"/>
            </a:rPr>
            <a:t>#2</a:t>
          </a:r>
        </a:p>
      </dgm:t>
    </dgm:pt>
    <dgm:pt modelId="{142EB04D-9A7D-3E4F-A2A5-7CEEAAA67BB0}" type="parTrans" cxnId="{2824B5DD-C72A-1942-B4EF-B83F6DAE853C}">
      <dgm:prSet/>
      <dgm:spPr/>
      <dgm:t>
        <a:bodyPr/>
        <a:lstStyle/>
        <a:p>
          <a:endParaRPr lang="en-US" b="0" i="0">
            <a:latin typeface="Gotham Medium Regular" panose="02000604030000020004" pitchFamily="2" charset="0"/>
          </a:endParaRPr>
        </a:p>
      </dgm:t>
    </dgm:pt>
    <dgm:pt modelId="{0A9A1BAB-CEC5-2645-9004-17A9CF7DE505}" type="sibTrans" cxnId="{2824B5DD-C72A-1942-B4EF-B83F6DAE853C}">
      <dgm:prSet/>
      <dgm:spPr/>
      <dgm:t>
        <a:bodyPr/>
        <a:lstStyle/>
        <a:p>
          <a:endParaRPr lang="en-US" b="0" i="0">
            <a:latin typeface="Gotham Medium Regular" panose="02000604030000020004" pitchFamily="2" charset="0"/>
          </a:endParaRPr>
        </a:p>
      </dgm:t>
    </dgm:pt>
    <dgm:pt modelId="{FB979091-6E3E-5242-8315-694EA385CCEF}">
      <dgm:prSet custT="1"/>
      <dgm:spPr/>
      <dgm:t>
        <a:bodyPr/>
        <a:lstStyle/>
        <a:p>
          <a:r>
            <a:rPr lang="en-US" sz="1800" b="0" i="0">
              <a:latin typeface="Gotham Medium Regular" panose="02000604030000020004" pitchFamily="2" charset="0"/>
            </a:rPr>
            <a:t>Check Inventory</a:t>
          </a:r>
        </a:p>
        <a:p>
          <a:r>
            <a:rPr lang="en-US" sz="3200" b="0" i="0">
              <a:latin typeface="Gotham Medium Regular" panose="02000604030000020004" pitchFamily="2" charset="0"/>
            </a:rPr>
            <a:t>#3</a:t>
          </a:r>
        </a:p>
      </dgm:t>
    </dgm:pt>
    <dgm:pt modelId="{44155E87-3B2E-A845-8E6F-1A7934489074}" type="parTrans" cxnId="{6736AD8A-4136-B947-9FBC-412B132DAB4F}">
      <dgm:prSet/>
      <dgm:spPr/>
      <dgm:t>
        <a:bodyPr/>
        <a:lstStyle/>
        <a:p>
          <a:endParaRPr lang="en-US" b="0" i="0">
            <a:latin typeface="Gotham Medium Regular" panose="02000604030000020004" pitchFamily="2" charset="0"/>
          </a:endParaRPr>
        </a:p>
      </dgm:t>
    </dgm:pt>
    <dgm:pt modelId="{B3420595-E147-7847-A9E1-95FBB7FA59A9}" type="sibTrans" cxnId="{6736AD8A-4136-B947-9FBC-412B132DAB4F}">
      <dgm:prSet/>
      <dgm:spPr/>
      <dgm:t>
        <a:bodyPr/>
        <a:lstStyle/>
        <a:p>
          <a:endParaRPr lang="en-US" b="0" i="0">
            <a:latin typeface="Gotham Medium Regular" panose="02000604030000020004" pitchFamily="2" charset="0"/>
          </a:endParaRPr>
        </a:p>
      </dgm:t>
    </dgm:pt>
    <dgm:pt modelId="{AE46AA4E-5989-634E-BB48-E2DEB5653394}">
      <dgm:prSet custT="1"/>
      <dgm:spPr/>
      <dgm:t>
        <a:bodyPr/>
        <a:lstStyle/>
        <a:p>
          <a:r>
            <a:rPr lang="en-US" sz="1800" b="0" i="0">
              <a:latin typeface="Gotham Medium Regular" panose="02000604030000020004" pitchFamily="2" charset="0"/>
            </a:rPr>
            <a:t>Schedule Event</a:t>
          </a:r>
        </a:p>
        <a:p>
          <a:r>
            <a:rPr lang="en-US" sz="3200" b="0" i="0">
              <a:latin typeface="Gotham Medium Regular" panose="02000604030000020004" pitchFamily="2" charset="0"/>
            </a:rPr>
            <a:t>#4</a:t>
          </a:r>
        </a:p>
      </dgm:t>
    </dgm:pt>
    <dgm:pt modelId="{C80D0CED-AE98-EA4F-8854-77509077B0B2}" type="parTrans" cxnId="{60497CFD-A879-344E-B3DA-0BAE805C0347}">
      <dgm:prSet/>
      <dgm:spPr/>
      <dgm:t>
        <a:bodyPr/>
        <a:lstStyle/>
        <a:p>
          <a:endParaRPr lang="en-US" b="0" i="0">
            <a:latin typeface="Gotham Medium Regular" panose="02000604030000020004" pitchFamily="2" charset="0"/>
          </a:endParaRPr>
        </a:p>
      </dgm:t>
    </dgm:pt>
    <dgm:pt modelId="{E072C5BE-D370-7648-ABA3-82520BC97FC7}" type="sibTrans" cxnId="{60497CFD-A879-344E-B3DA-0BAE805C0347}">
      <dgm:prSet/>
      <dgm:spPr/>
      <dgm:t>
        <a:bodyPr/>
        <a:lstStyle/>
        <a:p>
          <a:endParaRPr lang="en-US" b="0" i="0">
            <a:latin typeface="Gotham Medium Regular" panose="02000604030000020004" pitchFamily="2" charset="0"/>
          </a:endParaRPr>
        </a:p>
      </dgm:t>
    </dgm:pt>
    <dgm:pt modelId="{33A095A3-1AD4-7149-8946-46DD56253ABE}">
      <dgm:prSet custT="1"/>
      <dgm:spPr/>
      <dgm:t>
        <a:bodyPr/>
        <a:lstStyle/>
        <a:p>
          <a:r>
            <a:rPr lang="en-US" sz="1800" b="0" i="0">
              <a:latin typeface="Gotham Medium Regular" panose="02000604030000020004" pitchFamily="2" charset="0"/>
            </a:rPr>
            <a:t>Review Training</a:t>
          </a:r>
        </a:p>
        <a:p>
          <a:r>
            <a:rPr lang="en-US" sz="3200" b="0" i="0">
              <a:latin typeface="Gotham Medium Regular" panose="02000604030000020004" pitchFamily="2" charset="0"/>
            </a:rPr>
            <a:t>#5 </a:t>
          </a:r>
        </a:p>
      </dgm:t>
    </dgm:pt>
    <dgm:pt modelId="{28F3D7FF-B672-9441-9CA0-673B7CD0B815}" type="parTrans" cxnId="{76EE7694-C2B8-F24F-B183-EAD910A54FCA}">
      <dgm:prSet/>
      <dgm:spPr/>
      <dgm:t>
        <a:bodyPr/>
        <a:lstStyle/>
        <a:p>
          <a:endParaRPr lang="en-US" b="0" i="0">
            <a:latin typeface="Gotham Medium Regular" panose="02000604030000020004" pitchFamily="2" charset="0"/>
          </a:endParaRPr>
        </a:p>
      </dgm:t>
    </dgm:pt>
    <dgm:pt modelId="{8DC40B30-1A36-8847-8482-9A37EF9B41F7}" type="sibTrans" cxnId="{76EE7694-C2B8-F24F-B183-EAD910A54FCA}">
      <dgm:prSet/>
      <dgm:spPr/>
      <dgm:t>
        <a:bodyPr/>
        <a:lstStyle/>
        <a:p>
          <a:endParaRPr lang="en-US" b="0" i="0">
            <a:latin typeface="Gotham Medium Regular" panose="02000604030000020004" pitchFamily="2" charset="0"/>
          </a:endParaRPr>
        </a:p>
      </dgm:t>
    </dgm:pt>
    <dgm:pt modelId="{C749C6FA-E2D1-2A4E-98D6-6C8CD9A73A11}" type="pres">
      <dgm:prSet presAssocID="{1779BFB2-B679-794A-9C73-FEB3E23CD103}" presName="CompostProcess" presStyleCnt="0">
        <dgm:presLayoutVars>
          <dgm:dir/>
          <dgm:resizeHandles val="exact"/>
        </dgm:presLayoutVars>
      </dgm:prSet>
      <dgm:spPr/>
    </dgm:pt>
    <dgm:pt modelId="{E976DD42-33E5-0844-8D5A-8118153DA784}" type="pres">
      <dgm:prSet presAssocID="{1779BFB2-B679-794A-9C73-FEB3E23CD103}" presName="arrow" presStyleLbl="bgShp" presStyleIdx="0" presStyleCnt="1"/>
      <dgm:spPr/>
    </dgm:pt>
    <dgm:pt modelId="{E5B62F31-69A3-8644-9663-7EBBD4D3B9D7}" type="pres">
      <dgm:prSet presAssocID="{1779BFB2-B679-794A-9C73-FEB3E23CD103}" presName="linearProcess" presStyleCnt="0"/>
      <dgm:spPr/>
    </dgm:pt>
    <dgm:pt modelId="{333CBB89-406A-154E-A38B-6844265EE568}" type="pres">
      <dgm:prSet presAssocID="{8D53100F-8D7D-2843-A5AB-FB35F0F7767C}" presName="textNode" presStyleLbl="node1" presStyleIdx="0" presStyleCnt="5">
        <dgm:presLayoutVars>
          <dgm:bulletEnabled val="1"/>
        </dgm:presLayoutVars>
      </dgm:prSet>
      <dgm:spPr/>
    </dgm:pt>
    <dgm:pt modelId="{625EDE1F-255A-6A4F-9AE2-CD9C5BE4AA58}" type="pres">
      <dgm:prSet presAssocID="{9EA17E4A-9177-304B-9EA2-1EFFE9B68928}" presName="sibTrans" presStyleCnt="0"/>
      <dgm:spPr/>
    </dgm:pt>
    <dgm:pt modelId="{42DD52BF-757E-834B-B386-BED25FB2EB96}" type="pres">
      <dgm:prSet presAssocID="{A32D3D37-BC8A-2848-B3BE-A18DA1463FED}" presName="textNode" presStyleLbl="node1" presStyleIdx="1" presStyleCnt="5">
        <dgm:presLayoutVars>
          <dgm:bulletEnabled val="1"/>
        </dgm:presLayoutVars>
      </dgm:prSet>
      <dgm:spPr/>
    </dgm:pt>
    <dgm:pt modelId="{50499175-FD6C-7C46-83E7-4571B95FD431}" type="pres">
      <dgm:prSet presAssocID="{0A9A1BAB-CEC5-2645-9004-17A9CF7DE505}" presName="sibTrans" presStyleCnt="0"/>
      <dgm:spPr/>
    </dgm:pt>
    <dgm:pt modelId="{C459ABC4-1AB7-4D41-846B-BF9E00B9F07B}" type="pres">
      <dgm:prSet presAssocID="{FB979091-6E3E-5242-8315-694EA385CCEF}" presName="textNode" presStyleLbl="node1" presStyleIdx="2" presStyleCnt="5">
        <dgm:presLayoutVars>
          <dgm:bulletEnabled val="1"/>
        </dgm:presLayoutVars>
      </dgm:prSet>
      <dgm:spPr/>
    </dgm:pt>
    <dgm:pt modelId="{89FD3855-5C8F-344E-8785-331E1B1C0DBF}" type="pres">
      <dgm:prSet presAssocID="{B3420595-E147-7847-A9E1-95FBB7FA59A9}" presName="sibTrans" presStyleCnt="0"/>
      <dgm:spPr/>
    </dgm:pt>
    <dgm:pt modelId="{152D8392-1FCF-E240-984B-4C2BC01712F6}" type="pres">
      <dgm:prSet presAssocID="{AE46AA4E-5989-634E-BB48-E2DEB5653394}" presName="textNode" presStyleLbl="node1" presStyleIdx="3" presStyleCnt="5">
        <dgm:presLayoutVars>
          <dgm:bulletEnabled val="1"/>
        </dgm:presLayoutVars>
      </dgm:prSet>
      <dgm:spPr/>
    </dgm:pt>
    <dgm:pt modelId="{D633315D-AE29-9E4F-AA16-67F4A179AEC8}" type="pres">
      <dgm:prSet presAssocID="{E072C5BE-D370-7648-ABA3-82520BC97FC7}" presName="sibTrans" presStyleCnt="0"/>
      <dgm:spPr/>
    </dgm:pt>
    <dgm:pt modelId="{AC4E99FD-1CEE-D040-9735-D73A3D55F757}" type="pres">
      <dgm:prSet presAssocID="{33A095A3-1AD4-7149-8946-46DD56253ABE}" presName="textNode" presStyleLbl="node1" presStyleIdx="4" presStyleCnt="5">
        <dgm:presLayoutVars>
          <dgm:bulletEnabled val="1"/>
        </dgm:presLayoutVars>
      </dgm:prSet>
      <dgm:spPr/>
    </dgm:pt>
  </dgm:ptLst>
  <dgm:cxnLst>
    <dgm:cxn modelId="{1CCC3B0D-F5D5-7046-982C-F9EF7A5A9D30}" type="presOf" srcId="{33A095A3-1AD4-7149-8946-46DD56253ABE}" destId="{AC4E99FD-1CEE-D040-9735-D73A3D55F757}" srcOrd="0" destOrd="0" presId="urn:microsoft.com/office/officeart/2005/8/layout/hProcess9"/>
    <dgm:cxn modelId="{CBEA660D-6FF7-C140-BCB4-4314A188A31E}" type="presOf" srcId="{A32D3D37-BC8A-2848-B3BE-A18DA1463FED}" destId="{42DD52BF-757E-834B-B386-BED25FB2EB96}" srcOrd="0" destOrd="0" presId="urn:microsoft.com/office/officeart/2005/8/layout/hProcess9"/>
    <dgm:cxn modelId="{AF14AF25-1ABB-9E48-8A63-05B726C356E2}" type="presOf" srcId="{1779BFB2-B679-794A-9C73-FEB3E23CD103}" destId="{C749C6FA-E2D1-2A4E-98D6-6C8CD9A73A11}" srcOrd="0" destOrd="0" presId="urn:microsoft.com/office/officeart/2005/8/layout/hProcess9"/>
    <dgm:cxn modelId="{107CD275-65EA-1944-87D4-505BA7EC655B}" type="presOf" srcId="{AE46AA4E-5989-634E-BB48-E2DEB5653394}" destId="{152D8392-1FCF-E240-984B-4C2BC01712F6}" srcOrd="0" destOrd="0" presId="urn:microsoft.com/office/officeart/2005/8/layout/hProcess9"/>
    <dgm:cxn modelId="{6736AD8A-4136-B947-9FBC-412B132DAB4F}" srcId="{1779BFB2-B679-794A-9C73-FEB3E23CD103}" destId="{FB979091-6E3E-5242-8315-694EA385CCEF}" srcOrd="2" destOrd="0" parTransId="{44155E87-3B2E-A845-8E6F-1A7934489074}" sibTransId="{B3420595-E147-7847-A9E1-95FBB7FA59A9}"/>
    <dgm:cxn modelId="{76EE7694-C2B8-F24F-B183-EAD910A54FCA}" srcId="{1779BFB2-B679-794A-9C73-FEB3E23CD103}" destId="{33A095A3-1AD4-7149-8946-46DD56253ABE}" srcOrd="4" destOrd="0" parTransId="{28F3D7FF-B672-9441-9CA0-673B7CD0B815}" sibTransId="{8DC40B30-1A36-8847-8482-9A37EF9B41F7}"/>
    <dgm:cxn modelId="{C0CBC49E-73DF-F44C-83CC-E0D14C242039}" type="presOf" srcId="{8D53100F-8D7D-2843-A5AB-FB35F0F7767C}" destId="{333CBB89-406A-154E-A38B-6844265EE568}" srcOrd="0" destOrd="0" presId="urn:microsoft.com/office/officeart/2005/8/layout/hProcess9"/>
    <dgm:cxn modelId="{41C7FCA4-05D9-BC47-A441-63DC73955826}" srcId="{1779BFB2-B679-794A-9C73-FEB3E23CD103}" destId="{8D53100F-8D7D-2843-A5AB-FB35F0F7767C}" srcOrd="0" destOrd="0" parTransId="{09AFE3A5-9A8E-B044-A949-ECE8D3647161}" sibTransId="{9EA17E4A-9177-304B-9EA2-1EFFE9B68928}"/>
    <dgm:cxn modelId="{CA5028D2-5226-CE45-8B00-0407AE39297D}" type="presOf" srcId="{FB979091-6E3E-5242-8315-694EA385CCEF}" destId="{C459ABC4-1AB7-4D41-846B-BF9E00B9F07B}" srcOrd="0" destOrd="0" presId="urn:microsoft.com/office/officeart/2005/8/layout/hProcess9"/>
    <dgm:cxn modelId="{2824B5DD-C72A-1942-B4EF-B83F6DAE853C}" srcId="{1779BFB2-B679-794A-9C73-FEB3E23CD103}" destId="{A32D3D37-BC8A-2848-B3BE-A18DA1463FED}" srcOrd="1" destOrd="0" parTransId="{142EB04D-9A7D-3E4F-A2A5-7CEEAAA67BB0}" sibTransId="{0A9A1BAB-CEC5-2645-9004-17A9CF7DE505}"/>
    <dgm:cxn modelId="{60497CFD-A879-344E-B3DA-0BAE805C0347}" srcId="{1779BFB2-B679-794A-9C73-FEB3E23CD103}" destId="{AE46AA4E-5989-634E-BB48-E2DEB5653394}" srcOrd="3" destOrd="0" parTransId="{C80D0CED-AE98-EA4F-8854-77509077B0B2}" sibTransId="{E072C5BE-D370-7648-ABA3-82520BC97FC7}"/>
    <dgm:cxn modelId="{4CE1D2FB-42BD-BC48-A6B9-7F75EAC4978F}" type="presParOf" srcId="{C749C6FA-E2D1-2A4E-98D6-6C8CD9A73A11}" destId="{E976DD42-33E5-0844-8D5A-8118153DA784}" srcOrd="0" destOrd="0" presId="urn:microsoft.com/office/officeart/2005/8/layout/hProcess9"/>
    <dgm:cxn modelId="{EF901153-1261-644D-87DE-FAD4DAFDDE3B}" type="presParOf" srcId="{C749C6FA-E2D1-2A4E-98D6-6C8CD9A73A11}" destId="{E5B62F31-69A3-8644-9663-7EBBD4D3B9D7}" srcOrd="1" destOrd="0" presId="urn:microsoft.com/office/officeart/2005/8/layout/hProcess9"/>
    <dgm:cxn modelId="{8619A574-D9F4-514A-B6FB-FF9B9458AD69}" type="presParOf" srcId="{E5B62F31-69A3-8644-9663-7EBBD4D3B9D7}" destId="{333CBB89-406A-154E-A38B-6844265EE568}" srcOrd="0" destOrd="0" presId="urn:microsoft.com/office/officeart/2005/8/layout/hProcess9"/>
    <dgm:cxn modelId="{D10DE992-7485-E145-8F8E-D341E3963182}" type="presParOf" srcId="{E5B62F31-69A3-8644-9663-7EBBD4D3B9D7}" destId="{625EDE1F-255A-6A4F-9AE2-CD9C5BE4AA58}" srcOrd="1" destOrd="0" presId="urn:microsoft.com/office/officeart/2005/8/layout/hProcess9"/>
    <dgm:cxn modelId="{8F4166AE-D952-2C49-90CA-F01C288F08A1}" type="presParOf" srcId="{E5B62F31-69A3-8644-9663-7EBBD4D3B9D7}" destId="{42DD52BF-757E-834B-B386-BED25FB2EB96}" srcOrd="2" destOrd="0" presId="urn:microsoft.com/office/officeart/2005/8/layout/hProcess9"/>
    <dgm:cxn modelId="{E2CD0734-08DA-3447-91C7-86161A4C14D2}" type="presParOf" srcId="{E5B62F31-69A3-8644-9663-7EBBD4D3B9D7}" destId="{50499175-FD6C-7C46-83E7-4571B95FD431}" srcOrd="3" destOrd="0" presId="urn:microsoft.com/office/officeart/2005/8/layout/hProcess9"/>
    <dgm:cxn modelId="{B5B149D1-28BF-C340-BB59-163726B7F56E}" type="presParOf" srcId="{E5B62F31-69A3-8644-9663-7EBBD4D3B9D7}" destId="{C459ABC4-1AB7-4D41-846B-BF9E00B9F07B}" srcOrd="4" destOrd="0" presId="urn:microsoft.com/office/officeart/2005/8/layout/hProcess9"/>
    <dgm:cxn modelId="{EC03CDD8-D7C8-C848-990F-C81F50AC0DF0}" type="presParOf" srcId="{E5B62F31-69A3-8644-9663-7EBBD4D3B9D7}" destId="{89FD3855-5C8F-344E-8785-331E1B1C0DBF}" srcOrd="5" destOrd="0" presId="urn:microsoft.com/office/officeart/2005/8/layout/hProcess9"/>
    <dgm:cxn modelId="{77C2C2FB-7F07-5E48-935B-D052BF8DE784}" type="presParOf" srcId="{E5B62F31-69A3-8644-9663-7EBBD4D3B9D7}" destId="{152D8392-1FCF-E240-984B-4C2BC01712F6}" srcOrd="6" destOrd="0" presId="urn:microsoft.com/office/officeart/2005/8/layout/hProcess9"/>
    <dgm:cxn modelId="{F7FD30CC-B0BC-CF40-96F2-D6130F3695CD}" type="presParOf" srcId="{E5B62F31-69A3-8644-9663-7EBBD4D3B9D7}" destId="{D633315D-AE29-9E4F-AA16-67F4A179AEC8}" srcOrd="7" destOrd="0" presId="urn:microsoft.com/office/officeart/2005/8/layout/hProcess9"/>
    <dgm:cxn modelId="{E716FA6A-A2FE-3A46-8FED-655C9A8B7C84}" type="presParOf" srcId="{E5B62F31-69A3-8644-9663-7EBBD4D3B9D7}" destId="{AC4E99FD-1CEE-D040-9735-D73A3D55F757}"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D6F5BA-8ED2-D64A-A22D-DDED462FF218}" type="doc">
      <dgm:prSet loTypeId="urn:microsoft.com/office/officeart/2005/8/layout/hProcess9" loCatId="process" qsTypeId="urn:microsoft.com/office/officeart/2005/8/quickstyle/simple1" qsCatId="simple" csTypeId="urn:microsoft.com/office/officeart/2005/8/colors/accent2_1" csCatId="accent2"/>
      <dgm:spPr/>
      <dgm:t>
        <a:bodyPr/>
        <a:lstStyle/>
        <a:p>
          <a:endParaRPr lang="en-US"/>
        </a:p>
      </dgm:t>
    </dgm:pt>
    <dgm:pt modelId="{24DAD7C3-C576-0B43-8001-0CD9F787A3B7}">
      <dgm:prSet custT="1"/>
      <dgm:spPr/>
      <dgm:t>
        <a:bodyPr/>
        <a:lstStyle/>
        <a:p>
          <a:r>
            <a:rPr lang="en-US" sz="1800" b="0" i="0">
              <a:latin typeface="Gotham Medium Regular" panose="02000604030000020004" pitchFamily="2" charset="0"/>
            </a:rPr>
            <a:t>Application </a:t>
          </a:r>
        </a:p>
      </dgm:t>
    </dgm:pt>
    <dgm:pt modelId="{85675CD1-C47A-514F-A858-1A5855C351AD}" type="parTrans" cxnId="{09261408-BEF5-FB43-9CAA-858784D25987}">
      <dgm:prSet/>
      <dgm:spPr/>
      <dgm:t>
        <a:bodyPr/>
        <a:lstStyle/>
        <a:p>
          <a:endParaRPr lang="en-US" sz="1800" b="0" i="0">
            <a:latin typeface="Gotham Medium Regular" panose="02000604030000020004" pitchFamily="2" charset="0"/>
          </a:endParaRPr>
        </a:p>
      </dgm:t>
    </dgm:pt>
    <dgm:pt modelId="{639CB37A-E203-A044-99D2-42A7E5231703}" type="sibTrans" cxnId="{09261408-BEF5-FB43-9CAA-858784D25987}">
      <dgm:prSet/>
      <dgm:spPr/>
      <dgm:t>
        <a:bodyPr/>
        <a:lstStyle/>
        <a:p>
          <a:endParaRPr lang="en-US" sz="1800" b="0" i="0">
            <a:latin typeface="Gotham Medium Regular" panose="02000604030000020004" pitchFamily="2" charset="0"/>
          </a:endParaRPr>
        </a:p>
      </dgm:t>
    </dgm:pt>
    <dgm:pt modelId="{88213431-CFF5-E54B-BB74-5CC1239FEC99}">
      <dgm:prSet custT="1"/>
      <dgm:spPr/>
      <dgm:t>
        <a:bodyPr/>
        <a:lstStyle/>
        <a:p>
          <a:r>
            <a:rPr lang="en-US" sz="1800" b="0" i="0">
              <a:latin typeface="Gotham Medium Regular" panose="02000604030000020004" pitchFamily="2" charset="0"/>
            </a:rPr>
            <a:t>Fit Form </a:t>
          </a:r>
        </a:p>
      </dgm:t>
    </dgm:pt>
    <dgm:pt modelId="{8B776FC2-004D-7847-ACEF-82AAD1589E9C}" type="parTrans" cxnId="{DF36AE9B-49BF-6A44-AFB0-7D15F93F728A}">
      <dgm:prSet/>
      <dgm:spPr/>
      <dgm:t>
        <a:bodyPr/>
        <a:lstStyle/>
        <a:p>
          <a:endParaRPr lang="en-US" sz="1800" b="0" i="0">
            <a:latin typeface="Gotham Medium Regular" panose="02000604030000020004" pitchFamily="2" charset="0"/>
          </a:endParaRPr>
        </a:p>
      </dgm:t>
    </dgm:pt>
    <dgm:pt modelId="{E9D790E8-B90B-9744-B0FB-1AB1732FF15E}" type="sibTrans" cxnId="{DF36AE9B-49BF-6A44-AFB0-7D15F93F728A}">
      <dgm:prSet/>
      <dgm:spPr/>
      <dgm:t>
        <a:bodyPr/>
        <a:lstStyle/>
        <a:p>
          <a:endParaRPr lang="en-US" sz="1800" b="0" i="0">
            <a:latin typeface="Gotham Medium Regular" panose="02000604030000020004" pitchFamily="2" charset="0"/>
          </a:endParaRPr>
        </a:p>
      </dgm:t>
    </dgm:pt>
    <dgm:pt modelId="{94D7A38E-B2C8-264E-BADF-3413823E4F10}">
      <dgm:prSet custT="1"/>
      <dgm:spPr/>
      <dgm:t>
        <a:bodyPr/>
        <a:lstStyle/>
        <a:p>
          <a:r>
            <a:rPr lang="en-US" sz="1800" b="0" i="0">
              <a:latin typeface="Gotham Medium Regular" panose="02000604030000020004" pitchFamily="2" charset="0"/>
            </a:rPr>
            <a:t>Safe &amp; Ready Checklist </a:t>
          </a:r>
        </a:p>
      </dgm:t>
    </dgm:pt>
    <dgm:pt modelId="{FC9AB076-1806-424F-B2A2-F0BAE4F1179D}" type="parTrans" cxnId="{130F0257-607A-394A-AD68-847130435700}">
      <dgm:prSet/>
      <dgm:spPr/>
      <dgm:t>
        <a:bodyPr/>
        <a:lstStyle/>
        <a:p>
          <a:endParaRPr lang="en-US" sz="1800" b="0" i="0">
            <a:latin typeface="Gotham Medium Regular" panose="02000604030000020004" pitchFamily="2" charset="0"/>
          </a:endParaRPr>
        </a:p>
      </dgm:t>
    </dgm:pt>
    <dgm:pt modelId="{C1428CEE-155D-6B47-B7A9-5D5E333C9B01}" type="sibTrans" cxnId="{130F0257-607A-394A-AD68-847130435700}">
      <dgm:prSet/>
      <dgm:spPr/>
      <dgm:t>
        <a:bodyPr/>
        <a:lstStyle/>
        <a:p>
          <a:endParaRPr lang="en-US" sz="1800" b="0" i="0">
            <a:latin typeface="Gotham Medium Regular" panose="02000604030000020004" pitchFamily="2" charset="0"/>
          </a:endParaRPr>
        </a:p>
      </dgm:t>
    </dgm:pt>
    <dgm:pt modelId="{93D8F06F-CE08-BD49-AC70-AA4BF5B92080}">
      <dgm:prSet custT="1"/>
      <dgm:spPr/>
      <dgm:t>
        <a:bodyPr/>
        <a:lstStyle/>
        <a:p>
          <a:r>
            <a:rPr lang="en-US" sz="1800" b="0" i="0">
              <a:latin typeface="Gotham Medium Regular" panose="02000604030000020004" pitchFamily="2" charset="0"/>
            </a:rPr>
            <a:t>Fit Confirmation Form</a:t>
          </a:r>
        </a:p>
      </dgm:t>
    </dgm:pt>
    <dgm:pt modelId="{45B20B2A-22B7-CB44-8338-88D632829D4A}" type="parTrans" cxnId="{30C3B3D2-819C-5046-BFB1-20AB1C844C8B}">
      <dgm:prSet/>
      <dgm:spPr/>
      <dgm:t>
        <a:bodyPr/>
        <a:lstStyle/>
        <a:p>
          <a:endParaRPr lang="en-US" sz="1800" b="0" i="0">
            <a:latin typeface="Gotham Medium Regular" panose="02000604030000020004" pitchFamily="2" charset="0"/>
          </a:endParaRPr>
        </a:p>
      </dgm:t>
    </dgm:pt>
    <dgm:pt modelId="{FF4BC8DC-F830-DA44-9E5D-E4D3E1E8BCBE}" type="sibTrans" cxnId="{30C3B3D2-819C-5046-BFB1-20AB1C844C8B}">
      <dgm:prSet/>
      <dgm:spPr/>
      <dgm:t>
        <a:bodyPr/>
        <a:lstStyle/>
        <a:p>
          <a:endParaRPr lang="en-US" sz="1800" b="0" i="0">
            <a:latin typeface="Gotham Medium Regular" panose="02000604030000020004" pitchFamily="2" charset="0"/>
          </a:endParaRPr>
        </a:p>
      </dgm:t>
    </dgm:pt>
    <dgm:pt modelId="{C26A6AD8-3961-394F-A3DB-DFE26D8CF12C}">
      <dgm:prSet custT="1"/>
      <dgm:spPr/>
      <dgm:t>
        <a:bodyPr/>
        <a:lstStyle/>
        <a:p>
          <a:r>
            <a:rPr lang="en-US" sz="1800" b="0" i="0">
              <a:latin typeface="Gotham Medium Regular" panose="02000604030000020004" pitchFamily="2" charset="0"/>
            </a:rPr>
            <a:t>User Training Skills Checklist</a:t>
          </a:r>
        </a:p>
      </dgm:t>
    </dgm:pt>
    <dgm:pt modelId="{62FA958D-AC6B-4844-ABE0-546FCCCA303E}" type="parTrans" cxnId="{8B4EBB7D-98F2-F741-B896-7F0D6C7AA84F}">
      <dgm:prSet/>
      <dgm:spPr/>
      <dgm:t>
        <a:bodyPr/>
        <a:lstStyle/>
        <a:p>
          <a:endParaRPr lang="en-US" sz="1800" b="0" i="0">
            <a:latin typeface="Gotham Medium Regular" panose="02000604030000020004" pitchFamily="2" charset="0"/>
          </a:endParaRPr>
        </a:p>
      </dgm:t>
    </dgm:pt>
    <dgm:pt modelId="{503A2C8E-F4CA-944E-A57A-E83AEA05023E}" type="sibTrans" cxnId="{8B4EBB7D-98F2-F741-B896-7F0D6C7AA84F}">
      <dgm:prSet/>
      <dgm:spPr/>
      <dgm:t>
        <a:bodyPr/>
        <a:lstStyle/>
        <a:p>
          <a:endParaRPr lang="en-US" sz="1800" b="0" i="0">
            <a:latin typeface="Gotham Medium Regular" panose="02000604030000020004" pitchFamily="2" charset="0"/>
          </a:endParaRPr>
        </a:p>
      </dgm:t>
    </dgm:pt>
    <dgm:pt modelId="{C7B55936-68A8-6C45-AE59-E2234C5A08BB}" type="pres">
      <dgm:prSet presAssocID="{BDD6F5BA-8ED2-D64A-A22D-DDED462FF218}" presName="CompostProcess" presStyleCnt="0">
        <dgm:presLayoutVars>
          <dgm:dir/>
          <dgm:resizeHandles val="exact"/>
        </dgm:presLayoutVars>
      </dgm:prSet>
      <dgm:spPr/>
    </dgm:pt>
    <dgm:pt modelId="{A40E8CC6-1169-C44A-8DEC-F4A474C27133}" type="pres">
      <dgm:prSet presAssocID="{BDD6F5BA-8ED2-D64A-A22D-DDED462FF218}" presName="arrow" presStyleLbl="bgShp" presStyleIdx="0" presStyleCnt="1"/>
      <dgm:spPr/>
    </dgm:pt>
    <dgm:pt modelId="{7EBDFD3B-C063-7540-9AB7-DA245D62BEAB}" type="pres">
      <dgm:prSet presAssocID="{BDD6F5BA-8ED2-D64A-A22D-DDED462FF218}" presName="linearProcess" presStyleCnt="0"/>
      <dgm:spPr/>
    </dgm:pt>
    <dgm:pt modelId="{DA90F020-1B10-414C-BEAF-21F28C396B03}" type="pres">
      <dgm:prSet presAssocID="{24DAD7C3-C576-0B43-8001-0CD9F787A3B7}" presName="textNode" presStyleLbl="node1" presStyleIdx="0" presStyleCnt="5">
        <dgm:presLayoutVars>
          <dgm:bulletEnabled val="1"/>
        </dgm:presLayoutVars>
      </dgm:prSet>
      <dgm:spPr/>
    </dgm:pt>
    <dgm:pt modelId="{AC5904BA-BA5A-F040-9124-5FD480E4C55C}" type="pres">
      <dgm:prSet presAssocID="{639CB37A-E203-A044-99D2-42A7E5231703}" presName="sibTrans" presStyleCnt="0"/>
      <dgm:spPr/>
    </dgm:pt>
    <dgm:pt modelId="{37D05401-0F05-AE4F-9DB0-3C1B7B6CBF53}" type="pres">
      <dgm:prSet presAssocID="{88213431-CFF5-E54B-BB74-5CC1239FEC99}" presName="textNode" presStyleLbl="node1" presStyleIdx="1" presStyleCnt="5">
        <dgm:presLayoutVars>
          <dgm:bulletEnabled val="1"/>
        </dgm:presLayoutVars>
      </dgm:prSet>
      <dgm:spPr/>
    </dgm:pt>
    <dgm:pt modelId="{1C4B7865-FD25-6840-BDD7-F66C8950898D}" type="pres">
      <dgm:prSet presAssocID="{E9D790E8-B90B-9744-B0FB-1AB1732FF15E}" presName="sibTrans" presStyleCnt="0"/>
      <dgm:spPr/>
    </dgm:pt>
    <dgm:pt modelId="{C62C8D6B-1D5C-4B42-BD44-77CC488BD516}" type="pres">
      <dgm:prSet presAssocID="{94D7A38E-B2C8-264E-BADF-3413823E4F10}" presName="textNode" presStyleLbl="node1" presStyleIdx="2" presStyleCnt="5">
        <dgm:presLayoutVars>
          <dgm:bulletEnabled val="1"/>
        </dgm:presLayoutVars>
      </dgm:prSet>
      <dgm:spPr/>
    </dgm:pt>
    <dgm:pt modelId="{35CB9ABD-13FE-F545-BE80-4B523114C16E}" type="pres">
      <dgm:prSet presAssocID="{C1428CEE-155D-6B47-B7A9-5D5E333C9B01}" presName="sibTrans" presStyleCnt="0"/>
      <dgm:spPr/>
    </dgm:pt>
    <dgm:pt modelId="{163061E5-B2E1-D144-B9D0-45FD20505E4D}" type="pres">
      <dgm:prSet presAssocID="{93D8F06F-CE08-BD49-AC70-AA4BF5B92080}" presName="textNode" presStyleLbl="node1" presStyleIdx="3" presStyleCnt="5">
        <dgm:presLayoutVars>
          <dgm:bulletEnabled val="1"/>
        </dgm:presLayoutVars>
      </dgm:prSet>
      <dgm:spPr/>
    </dgm:pt>
    <dgm:pt modelId="{C98F77B9-764D-8443-8978-D7A672392C57}" type="pres">
      <dgm:prSet presAssocID="{FF4BC8DC-F830-DA44-9E5D-E4D3E1E8BCBE}" presName="sibTrans" presStyleCnt="0"/>
      <dgm:spPr/>
    </dgm:pt>
    <dgm:pt modelId="{5C9E12AF-0707-DF41-B872-D0A2A82A877F}" type="pres">
      <dgm:prSet presAssocID="{C26A6AD8-3961-394F-A3DB-DFE26D8CF12C}" presName="textNode" presStyleLbl="node1" presStyleIdx="4" presStyleCnt="5">
        <dgm:presLayoutVars>
          <dgm:bulletEnabled val="1"/>
        </dgm:presLayoutVars>
      </dgm:prSet>
      <dgm:spPr/>
    </dgm:pt>
  </dgm:ptLst>
  <dgm:cxnLst>
    <dgm:cxn modelId="{09261408-BEF5-FB43-9CAA-858784D25987}" srcId="{BDD6F5BA-8ED2-D64A-A22D-DDED462FF218}" destId="{24DAD7C3-C576-0B43-8001-0CD9F787A3B7}" srcOrd="0" destOrd="0" parTransId="{85675CD1-C47A-514F-A858-1A5855C351AD}" sibTransId="{639CB37A-E203-A044-99D2-42A7E5231703}"/>
    <dgm:cxn modelId="{AB2BD55B-0E53-404E-A90B-B76DDC3C56B2}" type="presOf" srcId="{94D7A38E-B2C8-264E-BADF-3413823E4F10}" destId="{C62C8D6B-1D5C-4B42-BD44-77CC488BD516}" srcOrd="0" destOrd="0" presId="urn:microsoft.com/office/officeart/2005/8/layout/hProcess9"/>
    <dgm:cxn modelId="{1C1F5C5D-97A6-3C4B-B51F-6F5530F91ECE}" type="presOf" srcId="{C26A6AD8-3961-394F-A3DB-DFE26D8CF12C}" destId="{5C9E12AF-0707-DF41-B872-D0A2A82A877F}" srcOrd="0" destOrd="0" presId="urn:microsoft.com/office/officeart/2005/8/layout/hProcess9"/>
    <dgm:cxn modelId="{CBD8665F-CEF5-3842-AB6F-B2267FA3EEEC}" type="presOf" srcId="{93D8F06F-CE08-BD49-AC70-AA4BF5B92080}" destId="{163061E5-B2E1-D144-B9D0-45FD20505E4D}" srcOrd="0" destOrd="0" presId="urn:microsoft.com/office/officeart/2005/8/layout/hProcess9"/>
    <dgm:cxn modelId="{8632CA4F-409A-B54D-8DE2-A256F9475EDE}" type="presOf" srcId="{24DAD7C3-C576-0B43-8001-0CD9F787A3B7}" destId="{DA90F020-1B10-414C-BEAF-21F28C396B03}" srcOrd="0" destOrd="0" presId="urn:microsoft.com/office/officeart/2005/8/layout/hProcess9"/>
    <dgm:cxn modelId="{130F0257-607A-394A-AD68-847130435700}" srcId="{BDD6F5BA-8ED2-D64A-A22D-DDED462FF218}" destId="{94D7A38E-B2C8-264E-BADF-3413823E4F10}" srcOrd="2" destOrd="0" parTransId="{FC9AB076-1806-424F-B2A2-F0BAE4F1179D}" sibTransId="{C1428CEE-155D-6B47-B7A9-5D5E333C9B01}"/>
    <dgm:cxn modelId="{8B4EBB7D-98F2-F741-B896-7F0D6C7AA84F}" srcId="{BDD6F5BA-8ED2-D64A-A22D-DDED462FF218}" destId="{C26A6AD8-3961-394F-A3DB-DFE26D8CF12C}" srcOrd="4" destOrd="0" parTransId="{62FA958D-AC6B-4844-ABE0-546FCCCA303E}" sibTransId="{503A2C8E-F4CA-944E-A57A-E83AEA05023E}"/>
    <dgm:cxn modelId="{9570D399-5A29-C443-9056-6F45A64FBEE6}" type="presOf" srcId="{BDD6F5BA-8ED2-D64A-A22D-DDED462FF218}" destId="{C7B55936-68A8-6C45-AE59-E2234C5A08BB}" srcOrd="0" destOrd="0" presId="urn:microsoft.com/office/officeart/2005/8/layout/hProcess9"/>
    <dgm:cxn modelId="{DF36AE9B-49BF-6A44-AFB0-7D15F93F728A}" srcId="{BDD6F5BA-8ED2-D64A-A22D-DDED462FF218}" destId="{88213431-CFF5-E54B-BB74-5CC1239FEC99}" srcOrd="1" destOrd="0" parTransId="{8B776FC2-004D-7847-ACEF-82AAD1589E9C}" sibTransId="{E9D790E8-B90B-9744-B0FB-1AB1732FF15E}"/>
    <dgm:cxn modelId="{7C2DDDC4-763A-284D-BD68-A40EBBD140BA}" type="presOf" srcId="{88213431-CFF5-E54B-BB74-5CC1239FEC99}" destId="{37D05401-0F05-AE4F-9DB0-3C1B7B6CBF53}" srcOrd="0" destOrd="0" presId="urn:microsoft.com/office/officeart/2005/8/layout/hProcess9"/>
    <dgm:cxn modelId="{30C3B3D2-819C-5046-BFB1-20AB1C844C8B}" srcId="{BDD6F5BA-8ED2-D64A-A22D-DDED462FF218}" destId="{93D8F06F-CE08-BD49-AC70-AA4BF5B92080}" srcOrd="3" destOrd="0" parTransId="{45B20B2A-22B7-CB44-8338-88D632829D4A}" sibTransId="{FF4BC8DC-F830-DA44-9E5D-E4D3E1E8BCBE}"/>
    <dgm:cxn modelId="{76FD9961-FC86-E949-8D5A-3C61B7F37AA3}" type="presParOf" srcId="{C7B55936-68A8-6C45-AE59-E2234C5A08BB}" destId="{A40E8CC6-1169-C44A-8DEC-F4A474C27133}" srcOrd="0" destOrd="0" presId="urn:microsoft.com/office/officeart/2005/8/layout/hProcess9"/>
    <dgm:cxn modelId="{00049604-1880-894F-AA22-9650D47816C3}" type="presParOf" srcId="{C7B55936-68A8-6C45-AE59-E2234C5A08BB}" destId="{7EBDFD3B-C063-7540-9AB7-DA245D62BEAB}" srcOrd="1" destOrd="0" presId="urn:microsoft.com/office/officeart/2005/8/layout/hProcess9"/>
    <dgm:cxn modelId="{10D4C275-8A3A-F541-B6D4-C852A1DAC492}" type="presParOf" srcId="{7EBDFD3B-C063-7540-9AB7-DA245D62BEAB}" destId="{DA90F020-1B10-414C-BEAF-21F28C396B03}" srcOrd="0" destOrd="0" presId="urn:microsoft.com/office/officeart/2005/8/layout/hProcess9"/>
    <dgm:cxn modelId="{2431BD3F-9FDC-BA4E-9876-C541D5F9B5BC}" type="presParOf" srcId="{7EBDFD3B-C063-7540-9AB7-DA245D62BEAB}" destId="{AC5904BA-BA5A-F040-9124-5FD480E4C55C}" srcOrd="1" destOrd="0" presId="urn:microsoft.com/office/officeart/2005/8/layout/hProcess9"/>
    <dgm:cxn modelId="{465BAB84-737F-7844-B762-C76B86AEADAC}" type="presParOf" srcId="{7EBDFD3B-C063-7540-9AB7-DA245D62BEAB}" destId="{37D05401-0F05-AE4F-9DB0-3C1B7B6CBF53}" srcOrd="2" destOrd="0" presId="urn:microsoft.com/office/officeart/2005/8/layout/hProcess9"/>
    <dgm:cxn modelId="{63EA9276-10F0-2144-9B71-27BC42E91E7F}" type="presParOf" srcId="{7EBDFD3B-C063-7540-9AB7-DA245D62BEAB}" destId="{1C4B7865-FD25-6840-BDD7-F66C8950898D}" srcOrd="3" destOrd="0" presId="urn:microsoft.com/office/officeart/2005/8/layout/hProcess9"/>
    <dgm:cxn modelId="{CCD61497-D860-D841-9A73-817D879F53C6}" type="presParOf" srcId="{7EBDFD3B-C063-7540-9AB7-DA245D62BEAB}" destId="{C62C8D6B-1D5C-4B42-BD44-77CC488BD516}" srcOrd="4" destOrd="0" presId="urn:microsoft.com/office/officeart/2005/8/layout/hProcess9"/>
    <dgm:cxn modelId="{C1BF445A-24D0-084D-97B8-B544155E3F62}" type="presParOf" srcId="{7EBDFD3B-C063-7540-9AB7-DA245D62BEAB}" destId="{35CB9ABD-13FE-F545-BE80-4B523114C16E}" srcOrd="5" destOrd="0" presId="urn:microsoft.com/office/officeart/2005/8/layout/hProcess9"/>
    <dgm:cxn modelId="{9ADE38C5-3A40-2A46-99B5-FFC0D2451187}" type="presParOf" srcId="{7EBDFD3B-C063-7540-9AB7-DA245D62BEAB}" destId="{163061E5-B2E1-D144-B9D0-45FD20505E4D}" srcOrd="6" destOrd="0" presId="urn:microsoft.com/office/officeart/2005/8/layout/hProcess9"/>
    <dgm:cxn modelId="{DE4DE730-6050-5646-8763-3B7D97C77FAC}" type="presParOf" srcId="{7EBDFD3B-C063-7540-9AB7-DA245D62BEAB}" destId="{C98F77B9-764D-8443-8978-D7A672392C57}" srcOrd="7" destOrd="0" presId="urn:microsoft.com/office/officeart/2005/8/layout/hProcess9"/>
    <dgm:cxn modelId="{501945B2-0739-3243-9A5B-07CA20166B67}" type="presParOf" srcId="{7EBDFD3B-C063-7540-9AB7-DA245D62BEAB}" destId="{5C9E12AF-0707-DF41-B872-D0A2A82A877F}"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1EF988-D715-914E-B471-A07B2E301523}" type="doc">
      <dgm:prSet loTypeId="urn:microsoft.com/office/officeart/2005/8/layout/hProcess9" loCatId="process" qsTypeId="urn:microsoft.com/office/officeart/2005/8/quickstyle/simple1" qsCatId="simple" csTypeId="urn:microsoft.com/office/officeart/2005/8/colors/accent1_1" csCatId="accent1" phldr="1"/>
      <dgm:spPr/>
      <dgm:t>
        <a:bodyPr/>
        <a:lstStyle/>
        <a:p>
          <a:endParaRPr lang="en-US"/>
        </a:p>
      </dgm:t>
    </dgm:pt>
    <dgm:pt modelId="{8974CD13-305D-3D44-984B-FCD8ECF1CD44}">
      <dgm:prSet custT="1"/>
      <dgm:spPr/>
      <dgm:t>
        <a:bodyPr/>
        <a:lstStyle/>
        <a:p>
          <a:r>
            <a:rPr lang="en-US" sz="1800" b="0" i="0" dirty="0">
              <a:latin typeface="Gotham Medium Regular" panose="02000604030000020004" pitchFamily="2" charset="0"/>
            </a:rPr>
            <a:t>Update the Database</a:t>
          </a:r>
        </a:p>
      </dgm:t>
    </dgm:pt>
    <dgm:pt modelId="{186831F1-85DB-6A44-A7DC-0DD7ECA29FB4}" type="parTrans" cxnId="{1AAD5F25-B94F-DD44-9C16-8876EB722B4F}">
      <dgm:prSet/>
      <dgm:spPr/>
      <dgm:t>
        <a:bodyPr/>
        <a:lstStyle/>
        <a:p>
          <a:endParaRPr lang="en-US" sz="1800" b="0" i="0">
            <a:latin typeface="Gotham Medium Regular" panose="02000604030000020004" pitchFamily="2" charset="0"/>
          </a:endParaRPr>
        </a:p>
      </dgm:t>
    </dgm:pt>
    <dgm:pt modelId="{B08A5833-66D3-AA43-A26F-4475031B5809}" type="sibTrans" cxnId="{1AAD5F25-B94F-DD44-9C16-8876EB722B4F}">
      <dgm:prSet/>
      <dgm:spPr/>
      <dgm:t>
        <a:bodyPr/>
        <a:lstStyle/>
        <a:p>
          <a:endParaRPr lang="en-US" sz="1800" b="0" i="0">
            <a:latin typeface="Gotham Medium Regular" panose="02000604030000020004" pitchFamily="2" charset="0"/>
          </a:endParaRPr>
        </a:p>
      </dgm:t>
    </dgm:pt>
    <dgm:pt modelId="{46CDD3E3-98DC-AE44-B14B-43C2E11A6734}">
      <dgm:prSet custT="1"/>
      <dgm:spPr/>
      <dgm:t>
        <a:bodyPr/>
        <a:lstStyle/>
        <a:p>
          <a:r>
            <a:rPr lang="en-US" sz="1800" b="0" i="0">
              <a:latin typeface="Gotham Medium Regular" panose="02000604030000020004" pitchFamily="2" charset="0"/>
            </a:rPr>
            <a:t>Referrals</a:t>
          </a:r>
        </a:p>
      </dgm:t>
    </dgm:pt>
    <dgm:pt modelId="{310EC40A-556F-6E4C-922B-C585394B9A33}" type="parTrans" cxnId="{0254D464-5176-F14E-BF80-CBFBF2DD278E}">
      <dgm:prSet/>
      <dgm:spPr/>
      <dgm:t>
        <a:bodyPr/>
        <a:lstStyle/>
        <a:p>
          <a:endParaRPr lang="en-US" sz="1800" b="0" i="0">
            <a:latin typeface="Gotham Medium Regular" panose="02000604030000020004" pitchFamily="2" charset="0"/>
          </a:endParaRPr>
        </a:p>
      </dgm:t>
    </dgm:pt>
    <dgm:pt modelId="{127AE598-15E8-2949-B749-67541010271C}" type="sibTrans" cxnId="{0254D464-5176-F14E-BF80-CBFBF2DD278E}">
      <dgm:prSet/>
      <dgm:spPr/>
      <dgm:t>
        <a:bodyPr/>
        <a:lstStyle/>
        <a:p>
          <a:endParaRPr lang="en-US" sz="1800" b="0" i="0">
            <a:latin typeface="Gotham Medium Regular" panose="02000604030000020004" pitchFamily="2" charset="0"/>
          </a:endParaRPr>
        </a:p>
      </dgm:t>
    </dgm:pt>
    <dgm:pt modelId="{8CD0E62B-F44F-5D42-9889-948876E9BB37}">
      <dgm:prSet custT="1"/>
      <dgm:spPr/>
      <dgm:t>
        <a:bodyPr/>
        <a:lstStyle/>
        <a:p>
          <a:r>
            <a:rPr lang="en-US" sz="1800" b="0" i="0">
              <a:latin typeface="Gotham Medium Regular" panose="02000604030000020004" pitchFamily="2" charset="0"/>
            </a:rPr>
            <a:t>Container Report</a:t>
          </a:r>
        </a:p>
      </dgm:t>
    </dgm:pt>
    <dgm:pt modelId="{E1B893CF-F9E1-7248-9CA2-51D311FEC6E2}" type="parTrans" cxnId="{E27679A4-4FC0-1F4F-94B3-1838C2E3A754}">
      <dgm:prSet/>
      <dgm:spPr/>
      <dgm:t>
        <a:bodyPr/>
        <a:lstStyle/>
        <a:p>
          <a:endParaRPr lang="en-US" sz="1800" b="0" i="0">
            <a:latin typeface="Gotham Medium Regular" panose="02000604030000020004" pitchFamily="2" charset="0"/>
          </a:endParaRPr>
        </a:p>
      </dgm:t>
    </dgm:pt>
    <dgm:pt modelId="{2DE00E60-6DEC-3A4D-9728-36992A07B499}" type="sibTrans" cxnId="{E27679A4-4FC0-1F4F-94B3-1838C2E3A754}">
      <dgm:prSet/>
      <dgm:spPr/>
      <dgm:t>
        <a:bodyPr/>
        <a:lstStyle/>
        <a:p>
          <a:endParaRPr lang="en-US" sz="1800" b="0" i="0">
            <a:latin typeface="Gotham Medium Regular" panose="02000604030000020004" pitchFamily="2" charset="0"/>
          </a:endParaRPr>
        </a:p>
      </dgm:t>
    </dgm:pt>
    <dgm:pt modelId="{2A9C4345-CD26-D841-87AA-FE7ECEB72F7C}">
      <dgm:prSet custT="1"/>
      <dgm:spPr/>
      <dgm:t>
        <a:bodyPr/>
        <a:lstStyle/>
        <a:p>
          <a:r>
            <a:rPr lang="en-US" sz="1800" b="0" i="0">
              <a:latin typeface="Gotham Medium Regular" panose="02000604030000020004" pitchFamily="2" charset="0"/>
            </a:rPr>
            <a:t>Quality Control Reporting</a:t>
          </a:r>
        </a:p>
      </dgm:t>
    </dgm:pt>
    <dgm:pt modelId="{D51BFC5C-133A-3045-853B-1E81DA7E27AE}" type="parTrans" cxnId="{4E735C87-9B48-EB44-9004-C6E9C769F279}">
      <dgm:prSet/>
      <dgm:spPr/>
      <dgm:t>
        <a:bodyPr/>
        <a:lstStyle/>
        <a:p>
          <a:endParaRPr lang="en-US" sz="1800" b="0" i="0">
            <a:latin typeface="Gotham Medium Regular" panose="02000604030000020004" pitchFamily="2" charset="0"/>
          </a:endParaRPr>
        </a:p>
      </dgm:t>
    </dgm:pt>
    <dgm:pt modelId="{5EF8DCAE-5745-E545-8485-E4FA7D1421CD}" type="sibTrans" cxnId="{4E735C87-9B48-EB44-9004-C6E9C769F279}">
      <dgm:prSet/>
      <dgm:spPr/>
      <dgm:t>
        <a:bodyPr/>
        <a:lstStyle/>
        <a:p>
          <a:endParaRPr lang="en-US" sz="1800" b="0" i="0">
            <a:latin typeface="Gotham Medium Regular" panose="02000604030000020004" pitchFamily="2" charset="0"/>
          </a:endParaRPr>
        </a:p>
      </dgm:t>
    </dgm:pt>
    <dgm:pt modelId="{F0AC9E65-B1D0-C34B-B6CA-4F4DA00B1A8A}">
      <dgm:prSet custT="1"/>
      <dgm:spPr/>
      <dgm:t>
        <a:bodyPr/>
        <a:lstStyle/>
        <a:p>
          <a:r>
            <a:rPr lang="en-US" sz="1800" b="0" i="0">
              <a:latin typeface="Gotham Medium Regular" panose="02000604030000020004" pitchFamily="2" charset="0"/>
            </a:rPr>
            <a:t>Follow-up </a:t>
          </a:r>
        </a:p>
      </dgm:t>
    </dgm:pt>
    <dgm:pt modelId="{4C2F5174-B9AD-F546-AECF-766FF674F67C}" type="parTrans" cxnId="{4A7DD9AC-C3DA-C947-BCDA-2891FA465472}">
      <dgm:prSet/>
      <dgm:spPr/>
      <dgm:t>
        <a:bodyPr/>
        <a:lstStyle/>
        <a:p>
          <a:endParaRPr lang="en-US" sz="1800" b="0" i="0">
            <a:latin typeface="Gotham Medium Regular" panose="02000604030000020004" pitchFamily="2" charset="0"/>
          </a:endParaRPr>
        </a:p>
      </dgm:t>
    </dgm:pt>
    <dgm:pt modelId="{BCFA3CC7-7A4A-4446-B58C-6E20719AFE49}" type="sibTrans" cxnId="{4A7DD9AC-C3DA-C947-BCDA-2891FA465472}">
      <dgm:prSet/>
      <dgm:spPr/>
      <dgm:t>
        <a:bodyPr/>
        <a:lstStyle/>
        <a:p>
          <a:endParaRPr lang="en-US" sz="1800" b="0" i="0">
            <a:latin typeface="Gotham Medium Regular" panose="02000604030000020004" pitchFamily="2" charset="0"/>
          </a:endParaRPr>
        </a:p>
      </dgm:t>
    </dgm:pt>
    <dgm:pt modelId="{79CFDDD5-55A5-A348-B0DF-69475473F484}" type="pres">
      <dgm:prSet presAssocID="{6E1EF988-D715-914E-B471-A07B2E301523}" presName="CompostProcess" presStyleCnt="0">
        <dgm:presLayoutVars>
          <dgm:dir/>
          <dgm:resizeHandles val="exact"/>
        </dgm:presLayoutVars>
      </dgm:prSet>
      <dgm:spPr/>
    </dgm:pt>
    <dgm:pt modelId="{65E753CF-50FD-F649-98D7-CB2965D942F9}" type="pres">
      <dgm:prSet presAssocID="{6E1EF988-D715-914E-B471-A07B2E301523}" presName="arrow" presStyleLbl="bgShp" presStyleIdx="0" presStyleCnt="1"/>
      <dgm:spPr/>
    </dgm:pt>
    <dgm:pt modelId="{54AC3F7C-1D34-A64B-97A9-78354F2D2F44}" type="pres">
      <dgm:prSet presAssocID="{6E1EF988-D715-914E-B471-A07B2E301523}" presName="linearProcess" presStyleCnt="0"/>
      <dgm:spPr/>
    </dgm:pt>
    <dgm:pt modelId="{2E7E21BE-F377-FE4F-8E2C-D3BEF61B8F84}" type="pres">
      <dgm:prSet presAssocID="{8974CD13-305D-3D44-984B-FCD8ECF1CD44}" presName="textNode" presStyleLbl="node1" presStyleIdx="0" presStyleCnt="5">
        <dgm:presLayoutVars>
          <dgm:bulletEnabled val="1"/>
        </dgm:presLayoutVars>
      </dgm:prSet>
      <dgm:spPr/>
    </dgm:pt>
    <dgm:pt modelId="{2502BD35-414D-E84A-ADB9-667AA54CF57F}" type="pres">
      <dgm:prSet presAssocID="{B08A5833-66D3-AA43-A26F-4475031B5809}" presName="sibTrans" presStyleCnt="0"/>
      <dgm:spPr/>
    </dgm:pt>
    <dgm:pt modelId="{E01D206D-B262-5F49-A0E1-6AAD32C003ED}" type="pres">
      <dgm:prSet presAssocID="{46CDD3E3-98DC-AE44-B14B-43C2E11A6734}" presName="textNode" presStyleLbl="node1" presStyleIdx="1" presStyleCnt="5">
        <dgm:presLayoutVars>
          <dgm:bulletEnabled val="1"/>
        </dgm:presLayoutVars>
      </dgm:prSet>
      <dgm:spPr/>
    </dgm:pt>
    <dgm:pt modelId="{9848CCB9-A0D9-EB42-ACB6-96553C6216A3}" type="pres">
      <dgm:prSet presAssocID="{127AE598-15E8-2949-B749-67541010271C}" presName="sibTrans" presStyleCnt="0"/>
      <dgm:spPr/>
    </dgm:pt>
    <dgm:pt modelId="{B37530BE-9D70-564B-9D41-D616DE08ECCD}" type="pres">
      <dgm:prSet presAssocID="{8CD0E62B-F44F-5D42-9889-948876E9BB37}" presName="textNode" presStyleLbl="node1" presStyleIdx="2" presStyleCnt="5">
        <dgm:presLayoutVars>
          <dgm:bulletEnabled val="1"/>
        </dgm:presLayoutVars>
      </dgm:prSet>
      <dgm:spPr/>
    </dgm:pt>
    <dgm:pt modelId="{2EDA60DE-EF24-3048-B0FC-1E5B21CF94B1}" type="pres">
      <dgm:prSet presAssocID="{2DE00E60-6DEC-3A4D-9728-36992A07B499}" presName="sibTrans" presStyleCnt="0"/>
      <dgm:spPr/>
    </dgm:pt>
    <dgm:pt modelId="{FFABC744-35F6-284E-AE38-501A6E9E6A2F}" type="pres">
      <dgm:prSet presAssocID="{2A9C4345-CD26-D841-87AA-FE7ECEB72F7C}" presName="textNode" presStyleLbl="node1" presStyleIdx="3" presStyleCnt="5">
        <dgm:presLayoutVars>
          <dgm:bulletEnabled val="1"/>
        </dgm:presLayoutVars>
      </dgm:prSet>
      <dgm:spPr/>
    </dgm:pt>
    <dgm:pt modelId="{E9CA7DBA-5EAF-0041-A2B7-A369F47F6333}" type="pres">
      <dgm:prSet presAssocID="{5EF8DCAE-5745-E545-8485-E4FA7D1421CD}" presName="sibTrans" presStyleCnt="0"/>
      <dgm:spPr/>
    </dgm:pt>
    <dgm:pt modelId="{3C980925-49D0-C645-98F9-6B7FE5C706CF}" type="pres">
      <dgm:prSet presAssocID="{F0AC9E65-B1D0-C34B-B6CA-4F4DA00B1A8A}" presName="textNode" presStyleLbl="node1" presStyleIdx="4" presStyleCnt="5">
        <dgm:presLayoutVars>
          <dgm:bulletEnabled val="1"/>
        </dgm:presLayoutVars>
      </dgm:prSet>
      <dgm:spPr/>
    </dgm:pt>
  </dgm:ptLst>
  <dgm:cxnLst>
    <dgm:cxn modelId="{6613B519-E32B-E94A-A0A4-974083C84771}" type="presOf" srcId="{8974CD13-305D-3D44-984B-FCD8ECF1CD44}" destId="{2E7E21BE-F377-FE4F-8E2C-D3BEF61B8F84}" srcOrd="0" destOrd="0" presId="urn:microsoft.com/office/officeart/2005/8/layout/hProcess9"/>
    <dgm:cxn modelId="{1AAD5F25-B94F-DD44-9C16-8876EB722B4F}" srcId="{6E1EF988-D715-914E-B471-A07B2E301523}" destId="{8974CD13-305D-3D44-984B-FCD8ECF1CD44}" srcOrd="0" destOrd="0" parTransId="{186831F1-85DB-6A44-A7DC-0DD7ECA29FB4}" sibTransId="{B08A5833-66D3-AA43-A26F-4475031B5809}"/>
    <dgm:cxn modelId="{ED26C43E-36BA-564D-99C5-BC4DD8786F61}" type="presOf" srcId="{F0AC9E65-B1D0-C34B-B6CA-4F4DA00B1A8A}" destId="{3C980925-49D0-C645-98F9-6B7FE5C706CF}" srcOrd="0" destOrd="0" presId="urn:microsoft.com/office/officeart/2005/8/layout/hProcess9"/>
    <dgm:cxn modelId="{0254D464-5176-F14E-BF80-CBFBF2DD278E}" srcId="{6E1EF988-D715-914E-B471-A07B2E301523}" destId="{46CDD3E3-98DC-AE44-B14B-43C2E11A6734}" srcOrd="1" destOrd="0" parTransId="{310EC40A-556F-6E4C-922B-C585394B9A33}" sibTransId="{127AE598-15E8-2949-B749-67541010271C}"/>
    <dgm:cxn modelId="{1DBDA881-B037-1741-8E7C-29C1BE0558F5}" type="presOf" srcId="{8CD0E62B-F44F-5D42-9889-948876E9BB37}" destId="{B37530BE-9D70-564B-9D41-D616DE08ECCD}" srcOrd="0" destOrd="0" presId="urn:microsoft.com/office/officeart/2005/8/layout/hProcess9"/>
    <dgm:cxn modelId="{4E735C87-9B48-EB44-9004-C6E9C769F279}" srcId="{6E1EF988-D715-914E-B471-A07B2E301523}" destId="{2A9C4345-CD26-D841-87AA-FE7ECEB72F7C}" srcOrd="3" destOrd="0" parTransId="{D51BFC5C-133A-3045-853B-1E81DA7E27AE}" sibTransId="{5EF8DCAE-5745-E545-8485-E4FA7D1421CD}"/>
    <dgm:cxn modelId="{A99CE89F-F2E3-A343-9CA1-C0FF63829C0D}" type="presOf" srcId="{2A9C4345-CD26-D841-87AA-FE7ECEB72F7C}" destId="{FFABC744-35F6-284E-AE38-501A6E9E6A2F}" srcOrd="0" destOrd="0" presId="urn:microsoft.com/office/officeart/2005/8/layout/hProcess9"/>
    <dgm:cxn modelId="{E27679A4-4FC0-1F4F-94B3-1838C2E3A754}" srcId="{6E1EF988-D715-914E-B471-A07B2E301523}" destId="{8CD0E62B-F44F-5D42-9889-948876E9BB37}" srcOrd="2" destOrd="0" parTransId="{E1B893CF-F9E1-7248-9CA2-51D311FEC6E2}" sibTransId="{2DE00E60-6DEC-3A4D-9728-36992A07B499}"/>
    <dgm:cxn modelId="{0F549BA7-D901-4446-B95F-A950AEC97802}" type="presOf" srcId="{6E1EF988-D715-914E-B471-A07B2E301523}" destId="{79CFDDD5-55A5-A348-B0DF-69475473F484}" srcOrd="0" destOrd="0" presId="urn:microsoft.com/office/officeart/2005/8/layout/hProcess9"/>
    <dgm:cxn modelId="{4A7DD9AC-C3DA-C947-BCDA-2891FA465472}" srcId="{6E1EF988-D715-914E-B471-A07B2E301523}" destId="{F0AC9E65-B1D0-C34B-B6CA-4F4DA00B1A8A}" srcOrd="4" destOrd="0" parTransId="{4C2F5174-B9AD-F546-AECF-766FF674F67C}" sibTransId="{BCFA3CC7-7A4A-4446-B58C-6E20719AFE49}"/>
    <dgm:cxn modelId="{D8F9EFEE-388C-1F44-825E-4FCD5411F2CE}" type="presOf" srcId="{46CDD3E3-98DC-AE44-B14B-43C2E11A6734}" destId="{E01D206D-B262-5F49-A0E1-6AAD32C003ED}" srcOrd="0" destOrd="0" presId="urn:microsoft.com/office/officeart/2005/8/layout/hProcess9"/>
    <dgm:cxn modelId="{38EE47DC-9F5A-9942-9D00-3C92132A5E88}" type="presParOf" srcId="{79CFDDD5-55A5-A348-B0DF-69475473F484}" destId="{65E753CF-50FD-F649-98D7-CB2965D942F9}" srcOrd="0" destOrd="0" presId="urn:microsoft.com/office/officeart/2005/8/layout/hProcess9"/>
    <dgm:cxn modelId="{EAE87F01-B7EF-614F-8486-B0DDABABE5BF}" type="presParOf" srcId="{79CFDDD5-55A5-A348-B0DF-69475473F484}" destId="{54AC3F7C-1D34-A64B-97A9-78354F2D2F44}" srcOrd="1" destOrd="0" presId="urn:microsoft.com/office/officeart/2005/8/layout/hProcess9"/>
    <dgm:cxn modelId="{BB31522A-204C-BB4A-9390-1C3E54367015}" type="presParOf" srcId="{54AC3F7C-1D34-A64B-97A9-78354F2D2F44}" destId="{2E7E21BE-F377-FE4F-8E2C-D3BEF61B8F84}" srcOrd="0" destOrd="0" presId="urn:microsoft.com/office/officeart/2005/8/layout/hProcess9"/>
    <dgm:cxn modelId="{50A4BA4C-8D53-214D-B7F6-D201D5A71B35}" type="presParOf" srcId="{54AC3F7C-1D34-A64B-97A9-78354F2D2F44}" destId="{2502BD35-414D-E84A-ADB9-667AA54CF57F}" srcOrd="1" destOrd="0" presId="urn:microsoft.com/office/officeart/2005/8/layout/hProcess9"/>
    <dgm:cxn modelId="{22F31A93-18C7-D541-8409-CC59DFAA63C4}" type="presParOf" srcId="{54AC3F7C-1D34-A64B-97A9-78354F2D2F44}" destId="{E01D206D-B262-5F49-A0E1-6AAD32C003ED}" srcOrd="2" destOrd="0" presId="urn:microsoft.com/office/officeart/2005/8/layout/hProcess9"/>
    <dgm:cxn modelId="{701A890B-6A93-A149-A084-E793A9F705C7}" type="presParOf" srcId="{54AC3F7C-1D34-A64B-97A9-78354F2D2F44}" destId="{9848CCB9-A0D9-EB42-ACB6-96553C6216A3}" srcOrd="3" destOrd="0" presId="urn:microsoft.com/office/officeart/2005/8/layout/hProcess9"/>
    <dgm:cxn modelId="{8EDAF9CC-E540-F748-9A7F-41AECDE593B6}" type="presParOf" srcId="{54AC3F7C-1D34-A64B-97A9-78354F2D2F44}" destId="{B37530BE-9D70-564B-9D41-D616DE08ECCD}" srcOrd="4" destOrd="0" presId="urn:microsoft.com/office/officeart/2005/8/layout/hProcess9"/>
    <dgm:cxn modelId="{9A39E324-B3C7-314C-AF9C-0DEF47065FE8}" type="presParOf" srcId="{54AC3F7C-1D34-A64B-97A9-78354F2D2F44}" destId="{2EDA60DE-EF24-3048-B0FC-1E5B21CF94B1}" srcOrd="5" destOrd="0" presId="urn:microsoft.com/office/officeart/2005/8/layout/hProcess9"/>
    <dgm:cxn modelId="{2C6FEE0D-BA68-054B-B191-C2B139D24BF0}" type="presParOf" srcId="{54AC3F7C-1D34-A64B-97A9-78354F2D2F44}" destId="{FFABC744-35F6-284E-AE38-501A6E9E6A2F}" srcOrd="6" destOrd="0" presId="urn:microsoft.com/office/officeart/2005/8/layout/hProcess9"/>
    <dgm:cxn modelId="{BE74F51A-CBD9-4048-960D-0C5AD7DAD89E}" type="presParOf" srcId="{54AC3F7C-1D34-A64B-97A9-78354F2D2F44}" destId="{E9CA7DBA-5EAF-0041-A2B7-A369F47F6333}" srcOrd="7" destOrd="0" presId="urn:microsoft.com/office/officeart/2005/8/layout/hProcess9"/>
    <dgm:cxn modelId="{F22ED3F6-E03B-6B4A-8435-2EDC83E3A824}" type="presParOf" srcId="{54AC3F7C-1D34-A64B-97A9-78354F2D2F44}" destId="{3C980925-49D0-C645-98F9-6B7FE5C706CF}"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39583-69AB-F241-AEE5-7D3689694AB7}">
      <dsp:nvSpPr>
        <dsp:cNvPr id="0" name=""/>
        <dsp:cNvSpPr/>
      </dsp:nvSpPr>
      <dsp:spPr>
        <a:xfrm>
          <a:off x="3380863" y="2249277"/>
          <a:ext cx="1239273" cy="118726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a:solidFill>
                <a:schemeClr val="bg1"/>
              </a:solidFill>
            </a:rPr>
            <a:t>Resources</a:t>
          </a:r>
          <a:endParaRPr lang="en-US" sz="1100" b="1" kern="1200" dirty="0">
            <a:solidFill>
              <a:schemeClr val="bg1"/>
            </a:solidFill>
          </a:endParaRPr>
        </a:p>
      </dsp:txBody>
      <dsp:txXfrm>
        <a:off x="3562350" y="2423149"/>
        <a:ext cx="876299" cy="839525"/>
      </dsp:txXfrm>
    </dsp:sp>
    <dsp:sp modelId="{E4BE831D-D0D7-AF48-A78B-A223BB3B1648}">
      <dsp:nvSpPr>
        <dsp:cNvPr id="0" name=""/>
        <dsp:cNvSpPr/>
      </dsp:nvSpPr>
      <dsp:spPr>
        <a:xfrm rot="16200000">
          <a:off x="3388352" y="1625836"/>
          <a:ext cx="1224295" cy="22585"/>
        </a:xfrm>
        <a:custGeom>
          <a:avLst/>
          <a:gdLst/>
          <a:ahLst/>
          <a:cxnLst/>
          <a:rect l="0" t="0" r="0" b="0"/>
          <a:pathLst>
            <a:path>
              <a:moveTo>
                <a:pt x="0" y="11292"/>
              </a:moveTo>
              <a:lnTo>
                <a:pt x="122429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a:off x="3969892" y="1606522"/>
        <a:ext cx="61214" cy="61214"/>
      </dsp:txXfrm>
    </dsp:sp>
    <dsp:sp modelId="{61767B73-3CBD-3845-9870-F31CC23787EA}">
      <dsp:nvSpPr>
        <dsp:cNvPr id="0" name=""/>
        <dsp:cNvSpPr/>
      </dsp:nvSpPr>
      <dsp:spPr>
        <a:xfrm>
          <a:off x="3498529" y="21041"/>
          <a:ext cx="1003940" cy="100394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a:solidFill>
                <a:schemeClr val="bg1"/>
              </a:solidFill>
            </a:rPr>
            <a:t>Workbook </a:t>
          </a:r>
          <a:endParaRPr lang="en-US" sz="1100" b="1" kern="1200" dirty="0">
            <a:solidFill>
              <a:schemeClr val="bg1"/>
            </a:solidFill>
          </a:endParaRPr>
        </a:p>
      </dsp:txBody>
      <dsp:txXfrm>
        <a:off x="3645553" y="168065"/>
        <a:ext cx="709892" cy="709892"/>
      </dsp:txXfrm>
    </dsp:sp>
    <dsp:sp modelId="{CD6FCF88-E4A3-0049-AA11-DF6CED172BBE}">
      <dsp:nvSpPr>
        <dsp:cNvPr id="0" name=""/>
        <dsp:cNvSpPr/>
      </dsp:nvSpPr>
      <dsp:spPr>
        <a:xfrm rot="18163636">
          <a:off x="4045839" y="1814196"/>
          <a:ext cx="1217036" cy="22585"/>
        </a:xfrm>
        <a:custGeom>
          <a:avLst/>
          <a:gdLst/>
          <a:ahLst/>
          <a:cxnLst/>
          <a:rect l="0" t="0" r="0" b="0"/>
          <a:pathLst>
            <a:path>
              <a:moveTo>
                <a:pt x="0" y="11292"/>
              </a:moveTo>
              <a:lnTo>
                <a:pt x="1217036"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a:off x="4623931" y="1795063"/>
        <a:ext cx="60851" cy="60851"/>
      </dsp:txXfrm>
    </dsp:sp>
    <dsp:sp modelId="{5F45A6F8-F8B9-0247-9BD5-F437E7A41C89}">
      <dsp:nvSpPr>
        <dsp:cNvPr id="0" name=""/>
        <dsp:cNvSpPr/>
      </dsp:nvSpPr>
      <dsp:spPr>
        <a:xfrm>
          <a:off x="4752762" y="389317"/>
          <a:ext cx="1003940" cy="1003940"/>
        </a:xfrm>
        <a:prstGeom prst="ellipse">
          <a:avLst/>
        </a:prstGeom>
        <a:solidFill>
          <a:schemeClr val="accent3">
            <a:hueOff val="238770"/>
            <a:satOff val="-6497"/>
            <a:lumOff val="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a:solidFill>
                <a:schemeClr val="bg1"/>
              </a:solidFill>
            </a:rPr>
            <a:t>Power</a:t>
          </a:r>
        </a:p>
        <a:p>
          <a:pPr marL="0" lvl="0" indent="0" algn="ctr" defTabSz="488950">
            <a:lnSpc>
              <a:spcPct val="90000"/>
            </a:lnSpc>
            <a:spcBef>
              <a:spcPct val="0"/>
            </a:spcBef>
            <a:spcAft>
              <a:spcPct val="35000"/>
            </a:spcAft>
            <a:buNone/>
          </a:pPr>
          <a:r>
            <a:rPr lang="en-US" sz="1100" b="1" i="0" kern="1200" dirty="0">
              <a:solidFill>
                <a:schemeClr val="bg1"/>
              </a:solidFill>
            </a:rPr>
            <a:t>Point</a:t>
          </a:r>
          <a:endParaRPr lang="en-US" sz="1100" b="1" kern="1200" dirty="0">
            <a:solidFill>
              <a:schemeClr val="bg1"/>
            </a:solidFill>
          </a:endParaRPr>
        </a:p>
      </dsp:txBody>
      <dsp:txXfrm>
        <a:off x="4899786" y="536341"/>
        <a:ext cx="709892" cy="709892"/>
      </dsp:txXfrm>
    </dsp:sp>
    <dsp:sp modelId="{0E60366D-AF63-FE49-BEE3-E4119CBC92AA}">
      <dsp:nvSpPr>
        <dsp:cNvPr id="0" name=""/>
        <dsp:cNvSpPr/>
      </dsp:nvSpPr>
      <dsp:spPr>
        <a:xfrm rot="20127273">
          <a:off x="4505480" y="2326300"/>
          <a:ext cx="1203025" cy="22585"/>
        </a:xfrm>
        <a:custGeom>
          <a:avLst/>
          <a:gdLst/>
          <a:ahLst/>
          <a:cxnLst/>
          <a:rect l="0" t="0" r="0" b="0"/>
          <a:pathLst>
            <a:path>
              <a:moveTo>
                <a:pt x="0" y="11292"/>
              </a:moveTo>
              <a:lnTo>
                <a:pt x="120302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a:off x="5076917" y="2307518"/>
        <a:ext cx="60151" cy="60151"/>
      </dsp:txXfrm>
    </dsp:sp>
    <dsp:sp modelId="{B756C9FC-CD1C-5C45-9E65-8A450296A047}">
      <dsp:nvSpPr>
        <dsp:cNvPr id="0" name=""/>
        <dsp:cNvSpPr/>
      </dsp:nvSpPr>
      <dsp:spPr>
        <a:xfrm>
          <a:off x="5608785" y="1377220"/>
          <a:ext cx="1003940" cy="1003940"/>
        </a:xfrm>
        <a:prstGeom prst="ellipse">
          <a:avLst/>
        </a:prstGeom>
        <a:solidFill>
          <a:schemeClr val="accent3">
            <a:hueOff val="477541"/>
            <a:satOff val="-12994"/>
            <a:lumOff val="1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rPr>
            <a:t>Mini Manual</a:t>
          </a:r>
          <a:endParaRPr lang="en-US" sz="1100" b="1" kern="1200">
            <a:solidFill>
              <a:schemeClr val="bg1"/>
            </a:solidFill>
          </a:endParaRPr>
        </a:p>
      </dsp:txBody>
      <dsp:txXfrm>
        <a:off x="5755809" y="1524244"/>
        <a:ext cx="709892" cy="709892"/>
      </dsp:txXfrm>
    </dsp:sp>
    <dsp:sp modelId="{0EDD2E07-B71B-544B-A5CD-A94BA775ED2A}">
      <dsp:nvSpPr>
        <dsp:cNvPr id="0" name=""/>
        <dsp:cNvSpPr/>
      </dsp:nvSpPr>
      <dsp:spPr>
        <a:xfrm rot="490909">
          <a:off x="4607173" y="3005030"/>
          <a:ext cx="1198854" cy="22585"/>
        </a:xfrm>
        <a:custGeom>
          <a:avLst/>
          <a:gdLst/>
          <a:ahLst/>
          <a:cxnLst/>
          <a:rect l="0" t="0" r="0" b="0"/>
          <a:pathLst>
            <a:path>
              <a:moveTo>
                <a:pt x="0" y="11292"/>
              </a:moveTo>
              <a:lnTo>
                <a:pt x="1198854"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a:off x="5176629" y="2986351"/>
        <a:ext cx="59942" cy="59942"/>
      </dsp:txXfrm>
    </dsp:sp>
    <dsp:sp modelId="{FAA23D2B-0722-DB40-AB4D-B863131E5BF8}">
      <dsp:nvSpPr>
        <dsp:cNvPr id="0" name=""/>
        <dsp:cNvSpPr/>
      </dsp:nvSpPr>
      <dsp:spPr>
        <a:xfrm>
          <a:off x="5794817" y="2671098"/>
          <a:ext cx="1003940" cy="1003940"/>
        </a:xfrm>
        <a:prstGeom prst="ellipse">
          <a:avLst/>
        </a:prstGeom>
        <a:solidFill>
          <a:schemeClr val="accent3">
            <a:hueOff val="716311"/>
            <a:satOff val="-19491"/>
            <a:lumOff val="2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rPr>
            <a:t>Youtube Videos</a:t>
          </a:r>
          <a:endParaRPr lang="en-US" sz="1100" b="1" kern="1200">
            <a:solidFill>
              <a:schemeClr val="bg1"/>
            </a:solidFill>
          </a:endParaRPr>
        </a:p>
      </dsp:txBody>
      <dsp:txXfrm>
        <a:off x="5941841" y="2818122"/>
        <a:ext cx="709892" cy="709892"/>
      </dsp:txXfrm>
    </dsp:sp>
    <dsp:sp modelId="{F8B5C31D-E4CA-9B49-9D5A-7E864502C07D}">
      <dsp:nvSpPr>
        <dsp:cNvPr id="0" name=""/>
        <dsp:cNvSpPr/>
      </dsp:nvSpPr>
      <dsp:spPr>
        <a:xfrm rot="2454545">
          <a:off x="4312298" y="3625966"/>
          <a:ext cx="1209855" cy="22585"/>
        </a:xfrm>
        <a:custGeom>
          <a:avLst/>
          <a:gdLst/>
          <a:ahLst/>
          <a:cxnLst/>
          <a:rect l="0" t="0" r="0" b="0"/>
          <a:pathLst>
            <a:path>
              <a:moveTo>
                <a:pt x="0" y="11292"/>
              </a:moveTo>
              <a:lnTo>
                <a:pt x="120985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a:off x="4886979" y="3607013"/>
        <a:ext cx="60492" cy="60492"/>
      </dsp:txXfrm>
    </dsp:sp>
    <dsp:sp modelId="{6637FC73-4272-D74F-835F-59566A91BAA1}">
      <dsp:nvSpPr>
        <dsp:cNvPr id="0" name=""/>
        <dsp:cNvSpPr/>
      </dsp:nvSpPr>
      <dsp:spPr>
        <a:xfrm>
          <a:off x="5251793" y="3860153"/>
          <a:ext cx="1003940" cy="1003940"/>
        </a:xfrm>
        <a:prstGeom prst="ellipse">
          <a:avLst/>
        </a:prstGeom>
        <a:solidFill>
          <a:schemeClr val="accent3">
            <a:hueOff val="955081"/>
            <a:satOff val="-25988"/>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rPr>
            <a:t>User Manual </a:t>
          </a:r>
          <a:endParaRPr lang="en-US" sz="1100" b="1" kern="1200">
            <a:solidFill>
              <a:schemeClr val="bg1"/>
            </a:solidFill>
          </a:endParaRPr>
        </a:p>
      </dsp:txBody>
      <dsp:txXfrm>
        <a:off x="5398817" y="4007177"/>
        <a:ext cx="709892" cy="709892"/>
      </dsp:txXfrm>
    </dsp:sp>
    <dsp:sp modelId="{442C4A83-31E2-3C41-B182-4E6BA644E414}">
      <dsp:nvSpPr>
        <dsp:cNvPr id="0" name=""/>
        <dsp:cNvSpPr/>
      </dsp:nvSpPr>
      <dsp:spPr>
        <a:xfrm rot="4418182">
          <a:off x="3729307" y="3989492"/>
          <a:ext cx="1222350" cy="22585"/>
        </a:xfrm>
        <a:custGeom>
          <a:avLst/>
          <a:gdLst/>
          <a:ahLst/>
          <a:cxnLst/>
          <a:rect l="0" t="0" r="0" b="0"/>
          <a:pathLst>
            <a:path>
              <a:moveTo>
                <a:pt x="0" y="11292"/>
              </a:moveTo>
              <a:lnTo>
                <a:pt x="1222350"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a:off x="4309923" y="3970226"/>
        <a:ext cx="61117" cy="61117"/>
      </dsp:txXfrm>
    </dsp:sp>
    <dsp:sp modelId="{6CBD9A9D-201B-404A-977C-26409C1A5995}">
      <dsp:nvSpPr>
        <dsp:cNvPr id="0" name=""/>
        <dsp:cNvSpPr/>
      </dsp:nvSpPr>
      <dsp:spPr>
        <a:xfrm>
          <a:off x="4152121" y="4566870"/>
          <a:ext cx="1003940" cy="1003940"/>
        </a:xfrm>
        <a:prstGeom prst="ellipse">
          <a:avLst/>
        </a:prstGeom>
        <a:solidFill>
          <a:schemeClr val="accent3">
            <a:hueOff val="1193851"/>
            <a:satOff val="-32486"/>
            <a:lumOff val="48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rPr>
            <a:t>Assembly Manual </a:t>
          </a:r>
          <a:endParaRPr lang="en-US" sz="1100" b="1" kern="1200">
            <a:solidFill>
              <a:schemeClr val="bg1"/>
            </a:solidFill>
          </a:endParaRPr>
        </a:p>
      </dsp:txBody>
      <dsp:txXfrm>
        <a:off x="4299145" y="4713894"/>
        <a:ext cx="709892" cy="709892"/>
      </dsp:txXfrm>
    </dsp:sp>
    <dsp:sp modelId="{C03E686D-8B66-4A45-84F5-B549506EC6F7}">
      <dsp:nvSpPr>
        <dsp:cNvPr id="0" name=""/>
        <dsp:cNvSpPr/>
      </dsp:nvSpPr>
      <dsp:spPr>
        <a:xfrm rot="6381818">
          <a:off x="3049342" y="3989492"/>
          <a:ext cx="1222350" cy="22585"/>
        </a:xfrm>
        <a:custGeom>
          <a:avLst/>
          <a:gdLst/>
          <a:ahLst/>
          <a:cxnLst/>
          <a:rect l="0" t="0" r="0" b="0"/>
          <a:pathLst>
            <a:path>
              <a:moveTo>
                <a:pt x="0" y="11292"/>
              </a:moveTo>
              <a:lnTo>
                <a:pt x="1222350"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rot="10800000">
        <a:off x="3629958" y="3970226"/>
        <a:ext cx="61117" cy="61117"/>
      </dsp:txXfrm>
    </dsp:sp>
    <dsp:sp modelId="{8575E832-1700-D84D-8C8B-C1825A4E4E69}">
      <dsp:nvSpPr>
        <dsp:cNvPr id="0" name=""/>
        <dsp:cNvSpPr/>
      </dsp:nvSpPr>
      <dsp:spPr>
        <a:xfrm>
          <a:off x="2844938" y="4566870"/>
          <a:ext cx="1003940" cy="1003940"/>
        </a:xfrm>
        <a:prstGeom prst="ellipse">
          <a:avLst/>
        </a:prstGeom>
        <a:solidFill>
          <a:schemeClr val="accent3">
            <a:hueOff val="1432622"/>
            <a:satOff val="-38983"/>
            <a:lumOff val="5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rPr>
            <a:t>Posters</a:t>
          </a:r>
          <a:endParaRPr lang="en-US" sz="1100" b="1" kern="1200">
            <a:solidFill>
              <a:schemeClr val="bg1"/>
            </a:solidFill>
          </a:endParaRPr>
        </a:p>
      </dsp:txBody>
      <dsp:txXfrm>
        <a:off x="2991962" y="4713894"/>
        <a:ext cx="709892" cy="709892"/>
      </dsp:txXfrm>
    </dsp:sp>
    <dsp:sp modelId="{8A8D2C29-593C-514C-B77A-D69C584A0BD1}">
      <dsp:nvSpPr>
        <dsp:cNvPr id="0" name=""/>
        <dsp:cNvSpPr/>
      </dsp:nvSpPr>
      <dsp:spPr>
        <a:xfrm rot="8345455">
          <a:off x="2478845" y="3625966"/>
          <a:ext cx="1209855" cy="22585"/>
        </a:xfrm>
        <a:custGeom>
          <a:avLst/>
          <a:gdLst/>
          <a:ahLst/>
          <a:cxnLst/>
          <a:rect l="0" t="0" r="0" b="0"/>
          <a:pathLst>
            <a:path>
              <a:moveTo>
                <a:pt x="0" y="11292"/>
              </a:moveTo>
              <a:lnTo>
                <a:pt x="120985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rot="10800000">
        <a:off x="3053527" y="3607013"/>
        <a:ext cx="60492" cy="60492"/>
      </dsp:txXfrm>
    </dsp:sp>
    <dsp:sp modelId="{F13B4045-2D64-6548-AF6E-F4B071F8FD7E}">
      <dsp:nvSpPr>
        <dsp:cNvPr id="0" name=""/>
        <dsp:cNvSpPr/>
      </dsp:nvSpPr>
      <dsp:spPr>
        <a:xfrm>
          <a:off x="1745266" y="3860153"/>
          <a:ext cx="1003940" cy="1003940"/>
        </a:xfrm>
        <a:prstGeom prst="ellipse">
          <a:avLst/>
        </a:prstGeom>
        <a:solidFill>
          <a:schemeClr val="accent3">
            <a:hueOff val="1671392"/>
            <a:satOff val="-45480"/>
            <a:lumOff val="6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rPr>
            <a:t>Database Example </a:t>
          </a:r>
          <a:endParaRPr lang="en-US" sz="1100" b="1" kern="1200">
            <a:solidFill>
              <a:schemeClr val="bg1"/>
            </a:solidFill>
          </a:endParaRPr>
        </a:p>
      </dsp:txBody>
      <dsp:txXfrm>
        <a:off x="1892290" y="4007177"/>
        <a:ext cx="709892" cy="709892"/>
      </dsp:txXfrm>
    </dsp:sp>
    <dsp:sp modelId="{EA75F213-ECB7-8540-89CC-1E438297DA51}">
      <dsp:nvSpPr>
        <dsp:cNvPr id="0" name=""/>
        <dsp:cNvSpPr/>
      </dsp:nvSpPr>
      <dsp:spPr>
        <a:xfrm rot="10309091">
          <a:off x="2194972" y="3005030"/>
          <a:ext cx="1198854" cy="22585"/>
        </a:xfrm>
        <a:custGeom>
          <a:avLst/>
          <a:gdLst/>
          <a:ahLst/>
          <a:cxnLst/>
          <a:rect l="0" t="0" r="0" b="0"/>
          <a:pathLst>
            <a:path>
              <a:moveTo>
                <a:pt x="0" y="11292"/>
              </a:moveTo>
              <a:lnTo>
                <a:pt x="1198854"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rot="10800000">
        <a:off x="2764428" y="2986351"/>
        <a:ext cx="59942" cy="59942"/>
      </dsp:txXfrm>
    </dsp:sp>
    <dsp:sp modelId="{83CA6764-B73C-4D41-8E33-C9EC4C998E51}">
      <dsp:nvSpPr>
        <dsp:cNvPr id="0" name=""/>
        <dsp:cNvSpPr/>
      </dsp:nvSpPr>
      <dsp:spPr>
        <a:xfrm>
          <a:off x="1202242" y="2671098"/>
          <a:ext cx="1003940" cy="1003940"/>
        </a:xfrm>
        <a:prstGeom prst="ellipse">
          <a:avLst/>
        </a:prstGeom>
        <a:solidFill>
          <a:schemeClr val="accent3">
            <a:hueOff val="1910162"/>
            <a:satOff val="-51977"/>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rPr>
            <a:t>Website </a:t>
          </a:r>
          <a:endParaRPr lang="en-US" sz="1100" b="1" kern="1200">
            <a:solidFill>
              <a:schemeClr val="bg1"/>
            </a:solidFill>
          </a:endParaRPr>
        </a:p>
      </dsp:txBody>
      <dsp:txXfrm>
        <a:off x="1349266" y="2818122"/>
        <a:ext cx="709892" cy="709892"/>
      </dsp:txXfrm>
    </dsp:sp>
    <dsp:sp modelId="{B9174ECC-D2F4-FA48-ABC3-F629BC83B08C}">
      <dsp:nvSpPr>
        <dsp:cNvPr id="0" name=""/>
        <dsp:cNvSpPr/>
      </dsp:nvSpPr>
      <dsp:spPr>
        <a:xfrm rot="12272727">
          <a:off x="2292494" y="2326300"/>
          <a:ext cx="1203025" cy="22585"/>
        </a:xfrm>
        <a:custGeom>
          <a:avLst/>
          <a:gdLst/>
          <a:ahLst/>
          <a:cxnLst/>
          <a:rect l="0" t="0" r="0" b="0"/>
          <a:pathLst>
            <a:path>
              <a:moveTo>
                <a:pt x="0" y="11292"/>
              </a:moveTo>
              <a:lnTo>
                <a:pt x="120302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rot="10800000">
        <a:off x="2863931" y="2307518"/>
        <a:ext cx="60151" cy="60151"/>
      </dsp:txXfrm>
    </dsp:sp>
    <dsp:sp modelId="{784DF7C1-54BE-FC41-94B5-06DE019A4797}">
      <dsp:nvSpPr>
        <dsp:cNvPr id="0" name=""/>
        <dsp:cNvSpPr/>
      </dsp:nvSpPr>
      <dsp:spPr>
        <a:xfrm>
          <a:off x="1388274" y="1377220"/>
          <a:ext cx="1003940" cy="1003940"/>
        </a:xfrm>
        <a:prstGeom prst="ellipse">
          <a:avLst/>
        </a:prstGeom>
        <a:solidFill>
          <a:schemeClr val="accent3">
            <a:hueOff val="2148932"/>
            <a:satOff val="-58474"/>
            <a:lumOff val="8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a:solidFill>
                <a:schemeClr val="bg1"/>
              </a:solidFill>
            </a:rPr>
            <a:t>Online Modules</a:t>
          </a:r>
          <a:endParaRPr lang="en-US" sz="1100" b="1" kern="1200">
            <a:solidFill>
              <a:schemeClr val="bg1"/>
            </a:solidFill>
          </a:endParaRPr>
        </a:p>
      </dsp:txBody>
      <dsp:txXfrm>
        <a:off x="1535298" y="1524244"/>
        <a:ext cx="709892" cy="709892"/>
      </dsp:txXfrm>
    </dsp:sp>
    <dsp:sp modelId="{FEBF986B-B6C1-D94E-9A24-6CF67E4664A7}">
      <dsp:nvSpPr>
        <dsp:cNvPr id="0" name=""/>
        <dsp:cNvSpPr/>
      </dsp:nvSpPr>
      <dsp:spPr>
        <a:xfrm rot="14236364">
          <a:off x="2738124" y="1814196"/>
          <a:ext cx="1217036" cy="22585"/>
        </a:xfrm>
        <a:custGeom>
          <a:avLst/>
          <a:gdLst/>
          <a:ahLst/>
          <a:cxnLst/>
          <a:rect l="0" t="0" r="0" b="0"/>
          <a:pathLst>
            <a:path>
              <a:moveTo>
                <a:pt x="0" y="11292"/>
              </a:moveTo>
              <a:lnTo>
                <a:pt x="1217036"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rot="10800000">
        <a:off x="3316216" y="1795063"/>
        <a:ext cx="60851" cy="60851"/>
      </dsp:txXfrm>
    </dsp:sp>
    <dsp:sp modelId="{0E19FFF1-7B09-484B-8EE0-819250BF8B93}">
      <dsp:nvSpPr>
        <dsp:cNvPr id="0" name=""/>
        <dsp:cNvSpPr/>
      </dsp:nvSpPr>
      <dsp:spPr>
        <a:xfrm>
          <a:off x="2244297" y="389317"/>
          <a:ext cx="1003940" cy="1003940"/>
        </a:xfrm>
        <a:prstGeom prst="ellipse">
          <a:avLst/>
        </a:prstGeom>
        <a:solidFill>
          <a:schemeClr val="accent3">
            <a:hueOff val="2387703"/>
            <a:satOff val="-64971"/>
            <a:lumOff val="96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a:solidFill>
                <a:schemeClr val="bg1"/>
              </a:solidFill>
            </a:rPr>
            <a:t>Facebook</a:t>
          </a:r>
          <a:endParaRPr lang="en-US" sz="1100" b="1" kern="1200" dirty="0">
            <a:solidFill>
              <a:schemeClr val="bg1"/>
            </a:solidFill>
          </a:endParaRPr>
        </a:p>
      </dsp:txBody>
      <dsp:txXfrm>
        <a:off x="2391321" y="536341"/>
        <a:ext cx="709892" cy="709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6DD42-33E5-0844-8D5A-8118153DA784}">
      <dsp:nvSpPr>
        <dsp:cNvPr id="0" name=""/>
        <dsp:cNvSpPr/>
      </dsp:nvSpPr>
      <dsp:spPr>
        <a:xfrm>
          <a:off x="891539" y="0"/>
          <a:ext cx="10104118" cy="4800233"/>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3CBB89-406A-154E-A38B-6844265EE568}">
      <dsp:nvSpPr>
        <dsp:cNvPr id="0" name=""/>
        <dsp:cNvSpPr/>
      </dsp:nvSpPr>
      <dsp:spPr>
        <a:xfrm>
          <a:off x="3482"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Referral &amp; Assessment</a:t>
          </a:r>
        </a:p>
        <a:p>
          <a:pPr marL="0" lvl="0" indent="0" algn="ctr" defTabSz="800100">
            <a:lnSpc>
              <a:spcPct val="90000"/>
            </a:lnSpc>
            <a:spcBef>
              <a:spcPct val="0"/>
            </a:spcBef>
            <a:spcAft>
              <a:spcPct val="35000"/>
            </a:spcAft>
            <a:buNone/>
          </a:pPr>
          <a:r>
            <a:rPr lang="en-US" sz="3200" b="0" i="0" kern="1200">
              <a:latin typeface="Gotham Medium Regular" panose="02000604030000020004" pitchFamily="2" charset="0"/>
            </a:rPr>
            <a:t>#1</a:t>
          </a:r>
        </a:p>
      </dsp:txBody>
      <dsp:txXfrm>
        <a:off x="97213" y="1533800"/>
        <a:ext cx="1909049" cy="1732631"/>
      </dsp:txXfrm>
    </dsp:sp>
    <dsp:sp modelId="{42DD52BF-757E-834B-B386-BED25FB2EB96}">
      <dsp:nvSpPr>
        <dsp:cNvPr id="0" name=""/>
        <dsp:cNvSpPr/>
      </dsp:nvSpPr>
      <dsp:spPr>
        <a:xfrm>
          <a:off x="2449412"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Review Applications</a:t>
          </a:r>
        </a:p>
        <a:p>
          <a:pPr marL="0" lvl="0" indent="0" algn="ctr" defTabSz="800100">
            <a:lnSpc>
              <a:spcPct val="90000"/>
            </a:lnSpc>
            <a:spcBef>
              <a:spcPct val="0"/>
            </a:spcBef>
            <a:spcAft>
              <a:spcPct val="35000"/>
            </a:spcAft>
            <a:buNone/>
          </a:pPr>
          <a:r>
            <a:rPr lang="en-US" sz="3200" b="0" i="0" kern="1200">
              <a:latin typeface="Gotham Medium Regular" panose="02000604030000020004" pitchFamily="2" charset="0"/>
            </a:rPr>
            <a:t>#2</a:t>
          </a:r>
        </a:p>
      </dsp:txBody>
      <dsp:txXfrm>
        <a:off x="2543143" y="1533800"/>
        <a:ext cx="1909049" cy="1732631"/>
      </dsp:txXfrm>
    </dsp:sp>
    <dsp:sp modelId="{C459ABC4-1AB7-4D41-846B-BF9E00B9F07B}">
      <dsp:nvSpPr>
        <dsp:cNvPr id="0" name=""/>
        <dsp:cNvSpPr/>
      </dsp:nvSpPr>
      <dsp:spPr>
        <a:xfrm>
          <a:off x="4895343"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Check Inventory</a:t>
          </a:r>
        </a:p>
        <a:p>
          <a:pPr marL="0" lvl="0" indent="0" algn="ctr" defTabSz="800100">
            <a:lnSpc>
              <a:spcPct val="90000"/>
            </a:lnSpc>
            <a:spcBef>
              <a:spcPct val="0"/>
            </a:spcBef>
            <a:spcAft>
              <a:spcPct val="35000"/>
            </a:spcAft>
            <a:buNone/>
          </a:pPr>
          <a:r>
            <a:rPr lang="en-US" sz="3200" b="0" i="0" kern="1200">
              <a:latin typeface="Gotham Medium Regular" panose="02000604030000020004" pitchFamily="2" charset="0"/>
            </a:rPr>
            <a:t>#3</a:t>
          </a:r>
        </a:p>
      </dsp:txBody>
      <dsp:txXfrm>
        <a:off x="4989074" y="1533800"/>
        <a:ext cx="1909049" cy="1732631"/>
      </dsp:txXfrm>
    </dsp:sp>
    <dsp:sp modelId="{152D8392-1FCF-E240-984B-4C2BC01712F6}">
      <dsp:nvSpPr>
        <dsp:cNvPr id="0" name=""/>
        <dsp:cNvSpPr/>
      </dsp:nvSpPr>
      <dsp:spPr>
        <a:xfrm>
          <a:off x="7341273"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Schedule Event</a:t>
          </a:r>
        </a:p>
        <a:p>
          <a:pPr marL="0" lvl="0" indent="0" algn="ctr" defTabSz="800100">
            <a:lnSpc>
              <a:spcPct val="90000"/>
            </a:lnSpc>
            <a:spcBef>
              <a:spcPct val="0"/>
            </a:spcBef>
            <a:spcAft>
              <a:spcPct val="35000"/>
            </a:spcAft>
            <a:buNone/>
          </a:pPr>
          <a:r>
            <a:rPr lang="en-US" sz="3200" b="0" i="0" kern="1200">
              <a:latin typeface="Gotham Medium Regular" panose="02000604030000020004" pitchFamily="2" charset="0"/>
            </a:rPr>
            <a:t>#4</a:t>
          </a:r>
        </a:p>
      </dsp:txBody>
      <dsp:txXfrm>
        <a:off x="7435004" y="1533800"/>
        <a:ext cx="1909049" cy="1732631"/>
      </dsp:txXfrm>
    </dsp:sp>
    <dsp:sp modelId="{AC4E99FD-1CEE-D040-9735-D73A3D55F757}">
      <dsp:nvSpPr>
        <dsp:cNvPr id="0" name=""/>
        <dsp:cNvSpPr/>
      </dsp:nvSpPr>
      <dsp:spPr>
        <a:xfrm>
          <a:off x="9787203"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Review Training</a:t>
          </a:r>
        </a:p>
        <a:p>
          <a:pPr marL="0" lvl="0" indent="0" algn="ctr" defTabSz="800100">
            <a:lnSpc>
              <a:spcPct val="90000"/>
            </a:lnSpc>
            <a:spcBef>
              <a:spcPct val="0"/>
            </a:spcBef>
            <a:spcAft>
              <a:spcPct val="35000"/>
            </a:spcAft>
            <a:buNone/>
          </a:pPr>
          <a:r>
            <a:rPr lang="en-US" sz="3200" b="0" i="0" kern="1200">
              <a:latin typeface="Gotham Medium Regular" panose="02000604030000020004" pitchFamily="2" charset="0"/>
            </a:rPr>
            <a:t>#5 </a:t>
          </a:r>
        </a:p>
      </dsp:txBody>
      <dsp:txXfrm>
        <a:off x="9880934" y="1533800"/>
        <a:ext cx="1909049" cy="17326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E8CC6-1169-C44A-8DEC-F4A474C27133}">
      <dsp:nvSpPr>
        <dsp:cNvPr id="0" name=""/>
        <dsp:cNvSpPr/>
      </dsp:nvSpPr>
      <dsp:spPr>
        <a:xfrm>
          <a:off x="891539" y="0"/>
          <a:ext cx="10104118" cy="464391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90F020-1B10-414C-BEAF-21F28C396B03}">
      <dsp:nvSpPr>
        <dsp:cNvPr id="0" name=""/>
        <dsp:cNvSpPr/>
      </dsp:nvSpPr>
      <dsp:spPr>
        <a:xfrm>
          <a:off x="3482"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Application </a:t>
          </a:r>
        </a:p>
      </dsp:txBody>
      <dsp:txXfrm>
        <a:off x="94161" y="1483854"/>
        <a:ext cx="1915153" cy="1676209"/>
      </dsp:txXfrm>
    </dsp:sp>
    <dsp:sp modelId="{37D05401-0F05-AE4F-9DB0-3C1B7B6CBF53}">
      <dsp:nvSpPr>
        <dsp:cNvPr id="0" name=""/>
        <dsp:cNvSpPr/>
      </dsp:nvSpPr>
      <dsp:spPr>
        <a:xfrm>
          <a:off x="2449412"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Fit Form </a:t>
          </a:r>
        </a:p>
      </dsp:txBody>
      <dsp:txXfrm>
        <a:off x="2540091" y="1483854"/>
        <a:ext cx="1915153" cy="1676209"/>
      </dsp:txXfrm>
    </dsp:sp>
    <dsp:sp modelId="{C62C8D6B-1D5C-4B42-BD44-77CC488BD516}">
      <dsp:nvSpPr>
        <dsp:cNvPr id="0" name=""/>
        <dsp:cNvSpPr/>
      </dsp:nvSpPr>
      <dsp:spPr>
        <a:xfrm>
          <a:off x="4895343"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Safe &amp; Ready Checklist </a:t>
          </a:r>
        </a:p>
      </dsp:txBody>
      <dsp:txXfrm>
        <a:off x="4986022" y="1483854"/>
        <a:ext cx="1915153" cy="1676209"/>
      </dsp:txXfrm>
    </dsp:sp>
    <dsp:sp modelId="{163061E5-B2E1-D144-B9D0-45FD20505E4D}">
      <dsp:nvSpPr>
        <dsp:cNvPr id="0" name=""/>
        <dsp:cNvSpPr/>
      </dsp:nvSpPr>
      <dsp:spPr>
        <a:xfrm>
          <a:off x="7341273"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Fit Confirmation Form</a:t>
          </a:r>
        </a:p>
      </dsp:txBody>
      <dsp:txXfrm>
        <a:off x="7431952" y="1483854"/>
        <a:ext cx="1915153" cy="1676209"/>
      </dsp:txXfrm>
    </dsp:sp>
    <dsp:sp modelId="{5C9E12AF-0707-DF41-B872-D0A2A82A877F}">
      <dsp:nvSpPr>
        <dsp:cNvPr id="0" name=""/>
        <dsp:cNvSpPr/>
      </dsp:nvSpPr>
      <dsp:spPr>
        <a:xfrm>
          <a:off x="9787203"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User Training Skills Checklist</a:t>
          </a:r>
        </a:p>
      </dsp:txBody>
      <dsp:txXfrm>
        <a:off x="9877882" y="1483854"/>
        <a:ext cx="1915153" cy="16762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E753CF-50FD-F649-98D7-CB2965D942F9}">
      <dsp:nvSpPr>
        <dsp:cNvPr id="0" name=""/>
        <dsp:cNvSpPr/>
      </dsp:nvSpPr>
      <dsp:spPr>
        <a:xfrm>
          <a:off x="891539" y="0"/>
          <a:ext cx="10104118" cy="464391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7E21BE-F377-FE4F-8E2C-D3BEF61B8F84}">
      <dsp:nvSpPr>
        <dsp:cNvPr id="0" name=""/>
        <dsp:cNvSpPr/>
      </dsp:nvSpPr>
      <dsp:spPr>
        <a:xfrm>
          <a:off x="3482"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Gotham Medium Regular" panose="02000604030000020004" pitchFamily="2" charset="0"/>
            </a:rPr>
            <a:t>Update the Database</a:t>
          </a:r>
        </a:p>
      </dsp:txBody>
      <dsp:txXfrm>
        <a:off x="94161" y="1483854"/>
        <a:ext cx="1915153" cy="1676209"/>
      </dsp:txXfrm>
    </dsp:sp>
    <dsp:sp modelId="{E01D206D-B262-5F49-A0E1-6AAD32C003ED}">
      <dsp:nvSpPr>
        <dsp:cNvPr id="0" name=""/>
        <dsp:cNvSpPr/>
      </dsp:nvSpPr>
      <dsp:spPr>
        <a:xfrm>
          <a:off x="2449412"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Referrals</a:t>
          </a:r>
        </a:p>
      </dsp:txBody>
      <dsp:txXfrm>
        <a:off x="2540091" y="1483854"/>
        <a:ext cx="1915153" cy="1676209"/>
      </dsp:txXfrm>
    </dsp:sp>
    <dsp:sp modelId="{B37530BE-9D70-564B-9D41-D616DE08ECCD}">
      <dsp:nvSpPr>
        <dsp:cNvPr id="0" name=""/>
        <dsp:cNvSpPr/>
      </dsp:nvSpPr>
      <dsp:spPr>
        <a:xfrm>
          <a:off x="4895343"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Container Report</a:t>
          </a:r>
        </a:p>
      </dsp:txBody>
      <dsp:txXfrm>
        <a:off x="4986022" y="1483854"/>
        <a:ext cx="1915153" cy="1676209"/>
      </dsp:txXfrm>
    </dsp:sp>
    <dsp:sp modelId="{FFABC744-35F6-284E-AE38-501A6E9E6A2F}">
      <dsp:nvSpPr>
        <dsp:cNvPr id="0" name=""/>
        <dsp:cNvSpPr/>
      </dsp:nvSpPr>
      <dsp:spPr>
        <a:xfrm>
          <a:off x="7341273"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Quality Control Reporting</a:t>
          </a:r>
        </a:p>
      </dsp:txBody>
      <dsp:txXfrm>
        <a:off x="7431952" y="1483854"/>
        <a:ext cx="1915153" cy="1676209"/>
      </dsp:txXfrm>
    </dsp:sp>
    <dsp:sp modelId="{3C980925-49D0-C645-98F9-6B7FE5C706CF}">
      <dsp:nvSpPr>
        <dsp:cNvPr id="0" name=""/>
        <dsp:cNvSpPr/>
      </dsp:nvSpPr>
      <dsp:spPr>
        <a:xfrm>
          <a:off x="9787203"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Gotham Medium Regular" panose="02000604030000020004" pitchFamily="2" charset="0"/>
            </a:rPr>
            <a:t>Follow-up </a:t>
          </a:r>
        </a:p>
      </dsp:txBody>
      <dsp:txXfrm>
        <a:off x="9877882" y="1483854"/>
        <a:ext cx="1915153" cy="167620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D18C6-6475-5548-ACEA-3C06A5CAFAAD}" type="datetimeFigureOut">
              <a:rPr lang="en-US" smtClean="0"/>
              <a:t>9/24/2019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22BF4-FE36-F74D-8C6D-FE45AC98EF03}" type="slidenum">
              <a:rPr lang="en-US" smtClean="0"/>
              <a:t>‹#›</a:t>
            </a:fld>
            <a:endParaRPr lang="en-US"/>
          </a:p>
        </p:txBody>
      </p:sp>
    </p:spTree>
    <p:extLst>
      <p:ext uri="{BB962C8B-B14F-4D97-AF65-F5344CB8AC3E}">
        <p14:creationId xmlns:p14="http://schemas.microsoft.com/office/powerpoint/2010/main" val="1942110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a:t>
            </a:fld>
            <a:endParaRPr lang="en-US" dirty="0"/>
          </a:p>
        </p:txBody>
      </p:sp>
    </p:spTree>
    <p:extLst>
      <p:ext uri="{BB962C8B-B14F-4D97-AF65-F5344CB8AC3E}">
        <p14:creationId xmlns:p14="http://schemas.microsoft.com/office/powerpoint/2010/main" val="417706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10</a:t>
            </a:fld>
            <a:endParaRPr lang="en-US"/>
          </a:p>
        </p:txBody>
      </p:sp>
    </p:spTree>
    <p:extLst>
      <p:ext uri="{BB962C8B-B14F-4D97-AF65-F5344CB8AC3E}">
        <p14:creationId xmlns:p14="http://schemas.microsoft.com/office/powerpoint/2010/main" val="785427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11</a:t>
            </a:fld>
            <a:endParaRPr lang="en-US"/>
          </a:p>
        </p:txBody>
      </p:sp>
    </p:spTree>
    <p:extLst>
      <p:ext uri="{BB962C8B-B14F-4D97-AF65-F5344CB8AC3E}">
        <p14:creationId xmlns:p14="http://schemas.microsoft.com/office/powerpoint/2010/main" val="2464327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12</a:t>
            </a:fld>
            <a:endParaRPr lang="en-US"/>
          </a:p>
        </p:txBody>
      </p:sp>
    </p:spTree>
    <p:extLst>
      <p:ext uri="{BB962C8B-B14F-4D97-AF65-F5344CB8AC3E}">
        <p14:creationId xmlns:p14="http://schemas.microsoft.com/office/powerpoint/2010/main" val="562384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13</a:t>
            </a:fld>
            <a:endParaRPr lang="en-US"/>
          </a:p>
        </p:txBody>
      </p:sp>
    </p:spTree>
    <p:extLst>
      <p:ext uri="{BB962C8B-B14F-4D97-AF65-F5344CB8AC3E}">
        <p14:creationId xmlns:p14="http://schemas.microsoft.com/office/powerpoint/2010/main" val="76068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14</a:t>
            </a:fld>
            <a:endParaRPr lang="en-US"/>
          </a:p>
        </p:txBody>
      </p:sp>
    </p:spTree>
    <p:extLst>
      <p:ext uri="{BB962C8B-B14F-4D97-AF65-F5344CB8AC3E}">
        <p14:creationId xmlns:p14="http://schemas.microsoft.com/office/powerpoint/2010/main" val="1960170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15</a:t>
            </a:fld>
            <a:endParaRPr lang="en-US"/>
          </a:p>
        </p:txBody>
      </p:sp>
    </p:spTree>
    <p:extLst>
      <p:ext uri="{BB962C8B-B14F-4D97-AF65-F5344CB8AC3E}">
        <p14:creationId xmlns:p14="http://schemas.microsoft.com/office/powerpoint/2010/main" val="2430146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16</a:t>
            </a:fld>
            <a:endParaRPr lang="en-US"/>
          </a:p>
        </p:txBody>
      </p:sp>
    </p:spTree>
    <p:extLst>
      <p:ext uri="{BB962C8B-B14F-4D97-AF65-F5344CB8AC3E}">
        <p14:creationId xmlns:p14="http://schemas.microsoft.com/office/powerpoint/2010/main" val="3350775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17</a:t>
            </a:fld>
            <a:endParaRPr lang="en-US"/>
          </a:p>
        </p:txBody>
      </p:sp>
    </p:spTree>
    <p:extLst>
      <p:ext uri="{BB962C8B-B14F-4D97-AF65-F5344CB8AC3E}">
        <p14:creationId xmlns:p14="http://schemas.microsoft.com/office/powerpoint/2010/main" val="2338925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18</a:t>
            </a:fld>
            <a:endParaRPr lang="en-US"/>
          </a:p>
        </p:txBody>
      </p:sp>
    </p:spTree>
    <p:extLst>
      <p:ext uri="{BB962C8B-B14F-4D97-AF65-F5344CB8AC3E}">
        <p14:creationId xmlns:p14="http://schemas.microsoft.com/office/powerpoint/2010/main" val="464670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19</a:t>
            </a:fld>
            <a:endParaRPr lang="en-US"/>
          </a:p>
        </p:txBody>
      </p:sp>
    </p:spTree>
    <p:extLst>
      <p:ext uri="{BB962C8B-B14F-4D97-AF65-F5344CB8AC3E}">
        <p14:creationId xmlns:p14="http://schemas.microsoft.com/office/powerpoint/2010/main" val="1203693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a:t>
            </a:fld>
            <a:endParaRPr lang="en-US" dirty="0"/>
          </a:p>
        </p:txBody>
      </p:sp>
    </p:spTree>
    <p:extLst>
      <p:ext uri="{BB962C8B-B14F-4D97-AF65-F5344CB8AC3E}">
        <p14:creationId xmlns:p14="http://schemas.microsoft.com/office/powerpoint/2010/main" val="3837504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20</a:t>
            </a:fld>
            <a:endParaRPr lang="en-US"/>
          </a:p>
        </p:txBody>
      </p:sp>
    </p:spTree>
    <p:extLst>
      <p:ext uri="{BB962C8B-B14F-4D97-AF65-F5344CB8AC3E}">
        <p14:creationId xmlns:p14="http://schemas.microsoft.com/office/powerpoint/2010/main" val="766631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21</a:t>
            </a:fld>
            <a:endParaRPr lang="en-US"/>
          </a:p>
        </p:txBody>
      </p:sp>
    </p:spTree>
    <p:extLst>
      <p:ext uri="{BB962C8B-B14F-4D97-AF65-F5344CB8AC3E}">
        <p14:creationId xmlns:p14="http://schemas.microsoft.com/office/powerpoint/2010/main" val="1026449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22</a:t>
            </a:fld>
            <a:endParaRPr lang="en-US"/>
          </a:p>
        </p:txBody>
      </p:sp>
    </p:spTree>
    <p:extLst>
      <p:ext uri="{BB962C8B-B14F-4D97-AF65-F5344CB8AC3E}">
        <p14:creationId xmlns:p14="http://schemas.microsoft.com/office/powerpoint/2010/main" val="1109551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23</a:t>
            </a:fld>
            <a:endParaRPr lang="en-US"/>
          </a:p>
        </p:txBody>
      </p:sp>
    </p:spTree>
    <p:extLst>
      <p:ext uri="{BB962C8B-B14F-4D97-AF65-F5344CB8AC3E}">
        <p14:creationId xmlns:p14="http://schemas.microsoft.com/office/powerpoint/2010/main" val="1167971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24</a:t>
            </a:fld>
            <a:endParaRPr lang="en-US"/>
          </a:p>
        </p:txBody>
      </p:sp>
    </p:spTree>
    <p:extLst>
      <p:ext uri="{BB962C8B-B14F-4D97-AF65-F5344CB8AC3E}">
        <p14:creationId xmlns:p14="http://schemas.microsoft.com/office/powerpoint/2010/main" val="2460530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25</a:t>
            </a:fld>
            <a:endParaRPr lang="en-US"/>
          </a:p>
        </p:txBody>
      </p:sp>
    </p:spTree>
    <p:extLst>
      <p:ext uri="{BB962C8B-B14F-4D97-AF65-F5344CB8AC3E}">
        <p14:creationId xmlns:p14="http://schemas.microsoft.com/office/powerpoint/2010/main" val="1094880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26</a:t>
            </a:fld>
            <a:endParaRPr lang="en-US"/>
          </a:p>
        </p:txBody>
      </p:sp>
    </p:spTree>
    <p:extLst>
      <p:ext uri="{BB962C8B-B14F-4D97-AF65-F5344CB8AC3E}">
        <p14:creationId xmlns:p14="http://schemas.microsoft.com/office/powerpoint/2010/main" val="609248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27</a:t>
            </a:fld>
            <a:endParaRPr lang="en-US"/>
          </a:p>
        </p:txBody>
      </p:sp>
    </p:spTree>
    <p:extLst>
      <p:ext uri="{BB962C8B-B14F-4D97-AF65-F5344CB8AC3E}">
        <p14:creationId xmlns:p14="http://schemas.microsoft.com/office/powerpoint/2010/main" val="2065481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28</a:t>
            </a:fld>
            <a:endParaRPr lang="en-US"/>
          </a:p>
        </p:txBody>
      </p:sp>
    </p:spTree>
    <p:extLst>
      <p:ext uri="{BB962C8B-B14F-4D97-AF65-F5344CB8AC3E}">
        <p14:creationId xmlns:p14="http://schemas.microsoft.com/office/powerpoint/2010/main" val="344134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29</a:t>
            </a:fld>
            <a:endParaRPr lang="en-US"/>
          </a:p>
        </p:txBody>
      </p:sp>
    </p:spTree>
    <p:extLst>
      <p:ext uri="{BB962C8B-B14F-4D97-AF65-F5344CB8AC3E}">
        <p14:creationId xmlns:p14="http://schemas.microsoft.com/office/powerpoint/2010/main" val="4163738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a:t>
            </a:fld>
            <a:endParaRPr lang="en-US" dirty="0"/>
          </a:p>
        </p:txBody>
      </p:sp>
    </p:spTree>
    <p:extLst>
      <p:ext uri="{BB962C8B-B14F-4D97-AF65-F5344CB8AC3E}">
        <p14:creationId xmlns:p14="http://schemas.microsoft.com/office/powerpoint/2010/main" val="2584924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30</a:t>
            </a:fld>
            <a:endParaRPr lang="en-US"/>
          </a:p>
        </p:txBody>
      </p:sp>
    </p:spTree>
    <p:extLst>
      <p:ext uri="{BB962C8B-B14F-4D97-AF65-F5344CB8AC3E}">
        <p14:creationId xmlns:p14="http://schemas.microsoft.com/office/powerpoint/2010/main" val="171899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of medical professional and other resources </a:t>
            </a:r>
          </a:p>
        </p:txBody>
      </p:sp>
      <p:sp>
        <p:nvSpPr>
          <p:cNvPr id="4" name="Slide Number Placeholder 3"/>
          <p:cNvSpPr>
            <a:spLocks noGrp="1"/>
          </p:cNvSpPr>
          <p:nvPr>
            <p:ph type="sldNum" sz="quarter" idx="5"/>
          </p:nvPr>
        </p:nvSpPr>
        <p:spPr/>
        <p:txBody>
          <a:bodyPr/>
          <a:lstStyle/>
          <a:p>
            <a:fld id="{F1322BF4-FE36-F74D-8C6D-FE45AC98EF03}" type="slidenum">
              <a:rPr lang="en-US" smtClean="0"/>
              <a:t>31</a:t>
            </a:fld>
            <a:endParaRPr lang="en-US"/>
          </a:p>
        </p:txBody>
      </p:sp>
    </p:spTree>
    <p:extLst>
      <p:ext uri="{BB962C8B-B14F-4D97-AF65-F5344CB8AC3E}">
        <p14:creationId xmlns:p14="http://schemas.microsoft.com/office/powerpoint/2010/main" val="2578845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Frame of gen_3? Picture </a:t>
            </a:r>
          </a:p>
        </p:txBody>
      </p:sp>
      <p:sp>
        <p:nvSpPr>
          <p:cNvPr id="4" name="Slide Number Placeholder 3"/>
          <p:cNvSpPr>
            <a:spLocks noGrp="1"/>
          </p:cNvSpPr>
          <p:nvPr>
            <p:ph type="sldNum" sz="quarter" idx="5"/>
          </p:nvPr>
        </p:nvSpPr>
        <p:spPr/>
        <p:txBody>
          <a:bodyPr/>
          <a:lstStyle/>
          <a:p>
            <a:fld id="{F1322BF4-FE36-F74D-8C6D-FE45AC98EF03}" type="slidenum">
              <a:rPr lang="en-US" smtClean="0"/>
              <a:t>32</a:t>
            </a:fld>
            <a:endParaRPr lang="en-US"/>
          </a:p>
        </p:txBody>
      </p:sp>
    </p:spTree>
    <p:extLst>
      <p:ext uri="{BB962C8B-B14F-4D97-AF65-F5344CB8AC3E}">
        <p14:creationId xmlns:p14="http://schemas.microsoft.com/office/powerpoint/2010/main" val="3606735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33</a:t>
            </a:fld>
            <a:endParaRPr lang="en-US"/>
          </a:p>
        </p:txBody>
      </p:sp>
    </p:spTree>
    <p:extLst>
      <p:ext uri="{BB962C8B-B14F-4D97-AF65-F5344CB8AC3E}">
        <p14:creationId xmlns:p14="http://schemas.microsoft.com/office/powerpoint/2010/main" val="1295893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34</a:t>
            </a:fld>
            <a:endParaRPr lang="en-US"/>
          </a:p>
        </p:txBody>
      </p:sp>
    </p:spTree>
    <p:extLst>
      <p:ext uri="{BB962C8B-B14F-4D97-AF65-F5344CB8AC3E}">
        <p14:creationId xmlns:p14="http://schemas.microsoft.com/office/powerpoint/2010/main" val="3871291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36</a:t>
            </a:fld>
            <a:endParaRPr lang="en-US"/>
          </a:p>
        </p:txBody>
      </p:sp>
    </p:spTree>
    <p:extLst>
      <p:ext uri="{BB962C8B-B14F-4D97-AF65-F5344CB8AC3E}">
        <p14:creationId xmlns:p14="http://schemas.microsoft.com/office/powerpoint/2010/main" val="3532478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37</a:t>
            </a:fld>
            <a:endParaRPr lang="en-US"/>
          </a:p>
        </p:txBody>
      </p:sp>
    </p:spTree>
    <p:extLst>
      <p:ext uri="{BB962C8B-B14F-4D97-AF65-F5344CB8AC3E}">
        <p14:creationId xmlns:p14="http://schemas.microsoft.com/office/powerpoint/2010/main" val="1857309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38</a:t>
            </a:fld>
            <a:endParaRPr lang="en-US"/>
          </a:p>
        </p:txBody>
      </p:sp>
    </p:spTree>
    <p:extLst>
      <p:ext uri="{BB962C8B-B14F-4D97-AF65-F5344CB8AC3E}">
        <p14:creationId xmlns:p14="http://schemas.microsoft.com/office/powerpoint/2010/main" val="72192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39</a:t>
            </a:fld>
            <a:endParaRPr lang="en-US"/>
          </a:p>
        </p:txBody>
      </p:sp>
    </p:spTree>
    <p:extLst>
      <p:ext uri="{BB962C8B-B14F-4D97-AF65-F5344CB8AC3E}">
        <p14:creationId xmlns:p14="http://schemas.microsoft.com/office/powerpoint/2010/main" val="2773688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40</a:t>
            </a:fld>
            <a:endParaRPr lang="en-US"/>
          </a:p>
        </p:txBody>
      </p:sp>
    </p:spTree>
    <p:extLst>
      <p:ext uri="{BB962C8B-B14F-4D97-AF65-F5344CB8AC3E}">
        <p14:creationId xmlns:p14="http://schemas.microsoft.com/office/powerpoint/2010/main" val="3238574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a:t>
            </a:fld>
            <a:endParaRPr lang="en-US" dirty="0"/>
          </a:p>
        </p:txBody>
      </p:sp>
    </p:spTree>
    <p:extLst>
      <p:ext uri="{BB962C8B-B14F-4D97-AF65-F5344CB8AC3E}">
        <p14:creationId xmlns:p14="http://schemas.microsoft.com/office/powerpoint/2010/main" val="14318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41</a:t>
            </a:fld>
            <a:endParaRPr lang="en-US"/>
          </a:p>
        </p:txBody>
      </p:sp>
    </p:spTree>
    <p:extLst>
      <p:ext uri="{BB962C8B-B14F-4D97-AF65-F5344CB8AC3E}">
        <p14:creationId xmlns:p14="http://schemas.microsoft.com/office/powerpoint/2010/main" val="2431193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42</a:t>
            </a:fld>
            <a:endParaRPr lang="en-US"/>
          </a:p>
        </p:txBody>
      </p:sp>
    </p:spTree>
    <p:extLst>
      <p:ext uri="{BB962C8B-B14F-4D97-AF65-F5344CB8AC3E}">
        <p14:creationId xmlns:p14="http://schemas.microsoft.com/office/powerpoint/2010/main" val="23698963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43</a:t>
            </a:fld>
            <a:endParaRPr lang="en-US"/>
          </a:p>
        </p:txBody>
      </p:sp>
    </p:spTree>
    <p:extLst>
      <p:ext uri="{BB962C8B-B14F-4D97-AF65-F5344CB8AC3E}">
        <p14:creationId xmlns:p14="http://schemas.microsoft.com/office/powerpoint/2010/main" val="2972081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44</a:t>
            </a:fld>
            <a:endParaRPr lang="en-US"/>
          </a:p>
        </p:txBody>
      </p:sp>
    </p:spTree>
    <p:extLst>
      <p:ext uri="{BB962C8B-B14F-4D97-AF65-F5344CB8AC3E}">
        <p14:creationId xmlns:p14="http://schemas.microsoft.com/office/powerpoint/2010/main" val="3404432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45</a:t>
            </a:fld>
            <a:endParaRPr lang="en-US"/>
          </a:p>
        </p:txBody>
      </p:sp>
    </p:spTree>
    <p:extLst>
      <p:ext uri="{BB962C8B-B14F-4D97-AF65-F5344CB8AC3E}">
        <p14:creationId xmlns:p14="http://schemas.microsoft.com/office/powerpoint/2010/main" val="4248631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46</a:t>
            </a:fld>
            <a:endParaRPr lang="en-US"/>
          </a:p>
        </p:txBody>
      </p:sp>
    </p:spTree>
    <p:extLst>
      <p:ext uri="{BB962C8B-B14F-4D97-AF65-F5344CB8AC3E}">
        <p14:creationId xmlns:p14="http://schemas.microsoft.com/office/powerpoint/2010/main" val="194180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47</a:t>
            </a:fld>
            <a:endParaRPr lang="en-US"/>
          </a:p>
        </p:txBody>
      </p:sp>
    </p:spTree>
    <p:extLst>
      <p:ext uri="{BB962C8B-B14F-4D97-AF65-F5344CB8AC3E}">
        <p14:creationId xmlns:p14="http://schemas.microsoft.com/office/powerpoint/2010/main" val="3474872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48</a:t>
            </a:fld>
            <a:endParaRPr lang="en-US"/>
          </a:p>
        </p:txBody>
      </p:sp>
    </p:spTree>
    <p:extLst>
      <p:ext uri="{BB962C8B-B14F-4D97-AF65-F5344CB8AC3E}">
        <p14:creationId xmlns:p14="http://schemas.microsoft.com/office/powerpoint/2010/main" val="6685736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49</a:t>
            </a:fld>
            <a:endParaRPr lang="en-US"/>
          </a:p>
        </p:txBody>
      </p:sp>
    </p:spTree>
    <p:extLst>
      <p:ext uri="{BB962C8B-B14F-4D97-AF65-F5344CB8AC3E}">
        <p14:creationId xmlns:p14="http://schemas.microsoft.com/office/powerpoint/2010/main" val="542126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50</a:t>
            </a:fld>
            <a:endParaRPr lang="en-US"/>
          </a:p>
        </p:txBody>
      </p:sp>
    </p:spTree>
    <p:extLst>
      <p:ext uri="{BB962C8B-B14F-4D97-AF65-F5344CB8AC3E}">
        <p14:creationId xmlns:p14="http://schemas.microsoft.com/office/powerpoint/2010/main" val="2543721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5</a:t>
            </a:fld>
            <a:endParaRPr lang="en-US" dirty="0"/>
          </a:p>
        </p:txBody>
      </p:sp>
    </p:spTree>
    <p:extLst>
      <p:ext uri="{BB962C8B-B14F-4D97-AF65-F5344CB8AC3E}">
        <p14:creationId xmlns:p14="http://schemas.microsoft.com/office/powerpoint/2010/main" val="2321221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6</a:t>
            </a:fld>
            <a:endParaRPr lang="en-US" dirty="0"/>
          </a:p>
        </p:txBody>
      </p:sp>
    </p:spTree>
    <p:extLst>
      <p:ext uri="{BB962C8B-B14F-4D97-AF65-F5344CB8AC3E}">
        <p14:creationId xmlns:p14="http://schemas.microsoft.com/office/powerpoint/2010/main" val="616020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7</a:t>
            </a:fld>
            <a:endParaRPr lang="en-US"/>
          </a:p>
        </p:txBody>
      </p:sp>
    </p:spTree>
    <p:extLst>
      <p:ext uri="{BB962C8B-B14F-4D97-AF65-F5344CB8AC3E}">
        <p14:creationId xmlns:p14="http://schemas.microsoft.com/office/powerpoint/2010/main" val="2450436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8</a:t>
            </a:fld>
            <a:endParaRPr lang="en-US"/>
          </a:p>
        </p:txBody>
      </p:sp>
    </p:spTree>
    <p:extLst>
      <p:ext uri="{BB962C8B-B14F-4D97-AF65-F5344CB8AC3E}">
        <p14:creationId xmlns:p14="http://schemas.microsoft.com/office/powerpoint/2010/main" val="1407685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9</a:t>
            </a:fld>
            <a:endParaRPr lang="en-US"/>
          </a:p>
        </p:txBody>
      </p:sp>
    </p:spTree>
    <p:extLst>
      <p:ext uri="{BB962C8B-B14F-4D97-AF65-F5344CB8AC3E}">
        <p14:creationId xmlns:p14="http://schemas.microsoft.com/office/powerpoint/2010/main" val="4632914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042416" y="4849691"/>
            <a:ext cx="7135813" cy="975756"/>
          </a:xfrm>
        </p:spPr>
        <p:txBody>
          <a:bodyPr>
            <a:normAutofit/>
          </a:bodyPr>
          <a:lstStyle>
            <a:lvl1pPr marL="0" marR="0" indent="0" algn="l" defTabSz="914400" rtl="0" eaLnBrk="1" fontAlgn="auto" latinLnBrk="0" hangingPunct="1">
              <a:lnSpc>
                <a:spcPct val="90000"/>
              </a:lnSpc>
              <a:spcBef>
                <a:spcPts val="600"/>
              </a:spcBef>
              <a:spcAft>
                <a:spcPts val="0"/>
              </a:spcAft>
              <a:buClrTx/>
              <a:buSzTx/>
              <a:buFont typeface="Arial"/>
              <a:buNone/>
              <a:tabLst/>
              <a:defRPr sz="2400" b="0" i="0" spc="0">
                <a:latin typeface="Gotham-Medium" charset="0"/>
                <a:ea typeface="Gotham-Medium" charset="0"/>
                <a:cs typeface="Gotham-Medium"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Presentation Title Here</a:t>
            </a:r>
          </a:p>
          <a:p>
            <a:r>
              <a:rPr lang="en-US" sz="1800" dirty="0"/>
              <a:t>Enter Presentation Date Here</a:t>
            </a:r>
          </a:p>
        </p:txBody>
      </p:sp>
    </p:spTree>
    <p:extLst>
      <p:ext uri="{BB962C8B-B14F-4D97-AF65-F5344CB8AC3E}">
        <p14:creationId xmlns:p14="http://schemas.microsoft.com/office/powerpoint/2010/main" val="1095858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3195263"/>
            <a:ext cx="10515600" cy="770562"/>
          </a:xfrm>
        </p:spPr>
        <p:txBody>
          <a:bodyPr anchor="t" anchorCtr="0">
            <a:normAutofit/>
          </a:bodyPr>
          <a:lstStyle>
            <a:lvl1pPr>
              <a:defRPr sz="3600" b="1" i="0">
                <a:solidFill>
                  <a:schemeClr val="bg1"/>
                </a:solidFill>
                <a:latin typeface="Gotham-Bold" charset="0"/>
                <a:ea typeface="Gotham-Bold" charset="0"/>
                <a:cs typeface="Gotham-Bold" charset="0"/>
              </a:defRPr>
            </a:lvl1pPr>
          </a:lstStyle>
          <a:p>
            <a:r>
              <a:rPr lang="en-US" dirty="0"/>
              <a:t>Section # or Name</a:t>
            </a:r>
          </a:p>
        </p:txBody>
      </p:sp>
      <p:sp>
        <p:nvSpPr>
          <p:cNvPr id="3" name="Text Placeholder 2"/>
          <p:cNvSpPr>
            <a:spLocks noGrp="1"/>
          </p:cNvSpPr>
          <p:nvPr>
            <p:ph type="body" idx="1" hasCustomPrompt="1"/>
          </p:nvPr>
        </p:nvSpPr>
        <p:spPr>
          <a:xfrm>
            <a:off x="831850" y="4232953"/>
            <a:ext cx="10515600" cy="1856697"/>
          </a:xfrm>
        </p:spPr>
        <p:txBody>
          <a:bodyPr/>
          <a:lstStyle>
            <a:lvl1pPr marL="0" indent="0">
              <a:buNone/>
              <a:defRPr sz="2400" b="0" i="0">
                <a:solidFill>
                  <a:schemeClr val="tx2"/>
                </a:solidFill>
                <a:latin typeface="Gotham-Medium" charset="0"/>
                <a:ea typeface="Gotham-Medium" charset="0"/>
                <a:cs typeface="Gotham-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 Content</a:t>
            </a:r>
          </a:p>
        </p:txBody>
      </p:sp>
    </p:spTree>
    <p:extLst>
      <p:ext uri="{BB962C8B-B14F-4D97-AF65-F5344CB8AC3E}">
        <p14:creationId xmlns:p14="http://schemas.microsoft.com/office/powerpoint/2010/main" val="210024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
        <p:nvSpPr>
          <p:cNvPr id="3" name="Content Placeholder 2"/>
          <p:cNvSpPr>
            <a:spLocks noGrp="1"/>
          </p:cNvSpPr>
          <p:nvPr>
            <p:ph idx="1"/>
          </p:nvPr>
        </p:nvSpPr>
        <p:spPr>
          <a:xfrm>
            <a:off x="1187519" y="1568770"/>
            <a:ext cx="10699679" cy="4472433"/>
          </a:xfrm>
        </p:spPr>
        <p:txBody>
          <a:bodyPr/>
          <a:lstStyle>
            <a:lvl1pPr marL="0" indent="0">
              <a:buFontTx/>
              <a:buNone/>
              <a:defRPr b="0" i="0">
                <a:latin typeface="Gotham-Medium" charset="0"/>
                <a:ea typeface="Gotham-Medium" charset="0"/>
                <a:cs typeface="Gotham-Medium" charset="0"/>
              </a:defRPr>
            </a:lvl1pPr>
            <a:lvl2pPr>
              <a:defRPr>
                <a:solidFill>
                  <a:schemeClr val="accent3"/>
                </a:solidFill>
              </a:defRPr>
            </a:lvl2pPr>
            <a:lvl3pPr>
              <a:defRPr>
                <a:solidFill>
                  <a:schemeClr val="accent2"/>
                </a:solidFill>
              </a:defRPr>
            </a:lvl3pPr>
            <a:lvl4pPr>
              <a:defRPr>
                <a:solidFill>
                  <a:schemeClr val="tx1"/>
                </a:solidFill>
              </a:defRPr>
            </a:lvl4pPr>
            <a:lvl5pPr>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1212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187520" y="1564368"/>
            <a:ext cx="4957248" cy="4351338"/>
          </a:xfrm>
        </p:spPr>
        <p:txBody>
          <a:bodyPr/>
          <a:lstStyle>
            <a:lvl1pPr marL="0" indent="0">
              <a:buFontTx/>
              <a:buNone/>
              <a:defRPr sz="2400" b="0" i="0">
                <a:latin typeface="Gotham-Medium" charset="0"/>
                <a:ea typeface="Gotham-Medium" charset="0"/>
                <a:cs typeface="Gotham-Medium" charset="0"/>
              </a:defRPr>
            </a:lvl1pPr>
            <a:lvl2pPr>
              <a:defRPr>
                <a:solidFill>
                  <a:schemeClr val="accent3"/>
                </a:solidFill>
              </a:defRPr>
            </a:lvl2pPr>
            <a:lvl3pPr>
              <a:defRPr>
                <a:solidFill>
                  <a:schemeClr val="accent2"/>
                </a:solidFill>
              </a:defRPr>
            </a:lvl3pPr>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2"/>
          </p:nvPr>
        </p:nvSpPr>
        <p:spPr>
          <a:xfrm>
            <a:off x="6400800" y="1564368"/>
            <a:ext cx="5486399" cy="4351338"/>
          </a:xfrm>
        </p:spPr>
        <p:txBody>
          <a:bodyPr/>
          <a:lstStyle>
            <a:lvl1pPr marL="0" indent="0">
              <a:buFontTx/>
              <a:buNone/>
              <a:defRPr sz="2400" b="0" i="0">
                <a:latin typeface="Gotham-Medium" charset="0"/>
                <a:ea typeface="Gotham-Medium" charset="0"/>
                <a:cs typeface="Gotham-Medium" charset="0"/>
              </a:defRPr>
            </a:lvl1pPr>
            <a:lvl2pPr>
              <a:defRPr>
                <a:solidFill>
                  <a:schemeClr val="accent3"/>
                </a:solidFill>
              </a:defRPr>
            </a:lvl2pPr>
            <a:lvl3pPr>
              <a:defRPr>
                <a:solidFill>
                  <a:schemeClr val="accent2"/>
                </a:solidFill>
              </a:defRPr>
            </a:lvl3pPr>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1187520" y="0"/>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Tree>
    <p:extLst>
      <p:ext uri="{BB962C8B-B14F-4D97-AF65-F5344CB8AC3E}">
        <p14:creationId xmlns:p14="http://schemas.microsoft.com/office/powerpoint/2010/main" val="70012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Tree>
    <p:extLst>
      <p:ext uri="{BB962C8B-B14F-4D97-AF65-F5344CB8AC3E}">
        <p14:creationId xmlns:p14="http://schemas.microsoft.com/office/powerpoint/2010/main" val="1706952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5504" y="1545336"/>
            <a:ext cx="6406894" cy="4323652"/>
          </a:xfrm>
        </p:spPr>
        <p:txBody>
          <a:bodyPr/>
          <a:lstStyle>
            <a:lvl1pPr marL="0" indent="0">
              <a:buFontTx/>
              <a:buNone/>
              <a:defRPr sz="2800" b="0" i="0">
                <a:latin typeface="Gotham-Medium" charset="0"/>
                <a:ea typeface="Gotham-Medium" charset="0"/>
                <a:cs typeface="Gotham-Medium" charset="0"/>
              </a:defRPr>
            </a:lvl1pPr>
            <a:lvl2pPr>
              <a:defRPr sz="2800">
                <a:solidFill>
                  <a:schemeClr val="accent3"/>
                </a:solidFill>
              </a:defRPr>
            </a:lvl2pPr>
            <a:lvl3pPr>
              <a:defRPr sz="2400">
                <a:solidFill>
                  <a:schemeClr val="accent2"/>
                </a:solidFill>
              </a:defRPr>
            </a:lvl3pPr>
            <a:lvl4pPr>
              <a:defRPr sz="2000">
                <a:solidFill>
                  <a:schemeClr val="tx2"/>
                </a:solidFill>
              </a:defRPr>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87520" y="1537820"/>
            <a:ext cx="3279705" cy="433116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itle 1"/>
          <p:cNvSpPr>
            <a:spLocks noGrp="1"/>
          </p:cNvSpPr>
          <p:nvPr>
            <p:ph type="title"/>
          </p:nvPr>
        </p:nvSpPr>
        <p:spPr>
          <a:xfrm>
            <a:off x="1187520" y="0"/>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Tree>
    <p:extLst>
      <p:ext uri="{BB962C8B-B14F-4D97-AF65-F5344CB8AC3E}">
        <p14:creationId xmlns:p14="http://schemas.microsoft.com/office/powerpoint/2010/main" val="1304257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536192"/>
            <a:ext cx="6172200" cy="43248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87520" y="1536439"/>
            <a:ext cx="3584505" cy="43325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itle 1"/>
          <p:cNvSpPr txBox="1">
            <a:spLocks/>
          </p:cNvSpPr>
          <p:nvPr userDrawn="1"/>
        </p:nvSpPr>
        <p:spPr>
          <a:xfrm>
            <a:off x="1187520" y="0"/>
            <a:ext cx="10699679" cy="13972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bg1"/>
                </a:solidFill>
                <a:latin typeface="Gotham-Medium" charset="0"/>
                <a:ea typeface="Gotham-Medium" charset="0"/>
                <a:cs typeface="Gotham-Medium" charset="0"/>
              </a:defRPr>
            </a:lvl1pPr>
          </a:lstStyle>
          <a:p>
            <a:r>
              <a:rPr lang="en-US"/>
              <a:t>Click to edit Master title style</a:t>
            </a:r>
          </a:p>
        </p:txBody>
      </p:sp>
    </p:spTree>
    <p:extLst>
      <p:ext uri="{BB962C8B-B14F-4D97-AF65-F5344CB8AC3E}">
        <p14:creationId xmlns:p14="http://schemas.microsoft.com/office/powerpoint/2010/main" val="1293007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CD3D2-3367-A249-8BDF-9751D2BF34A2}" type="datetimeFigureOut">
              <a:rPr lang="en-US" smtClean="0"/>
              <a:t>9/24/2019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AFDB5-D058-5840-AFD3-18DE76E96E93}" type="slidenum">
              <a:rPr lang="en-US" smtClean="0"/>
              <a:t>‹#›</a:t>
            </a:fld>
            <a:endParaRPr lang="en-US"/>
          </a:p>
        </p:txBody>
      </p:sp>
    </p:spTree>
    <p:extLst>
      <p:ext uri="{BB962C8B-B14F-4D97-AF65-F5344CB8AC3E}">
        <p14:creationId xmlns:p14="http://schemas.microsoft.com/office/powerpoint/2010/main" val="171631440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3" r:id="rId4"/>
    <p:sldLayoutId id="2147483664" r:id="rId5"/>
    <p:sldLayoutId id="2147483656" r:id="rId6"/>
    <p:sldLayoutId id="2147483657" r:id="rId7"/>
  </p:sldLayoutIdLst>
  <p:txStyles>
    <p:titleStyle>
      <a:lvl1pPr algn="l" defTabSz="914400" rtl="0" eaLnBrk="1" latinLnBrk="0" hangingPunct="1">
        <a:lnSpc>
          <a:spcPct val="90000"/>
        </a:lnSpc>
        <a:spcBef>
          <a:spcPct val="0"/>
        </a:spcBef>
        <a:buNone/>
        <a:defRPr sz="5400" b="1" i="0" kern="1200">
          <a:solidFill>
            <a:schemeClr val="tx1"/>
          </a:solidFill>
          <a:latin typeface="Gotham-Bold" charset="0"/>
          <a:ea typeface="Gotham-Bold" charset="0"/>
          <a:cs typeface="Gotham-Bold" charset="0"/>
        </a:defRPr>
      </a:lvl1pPr>
    </p:titleStyle>
    <p:bodyStyle>
      <a:lvl1pPr marL="0" indent="0" algn="l" defTabSz="914400" rtl="0" eaLnBrk="1" latinLnBrk="0" hangingPunct="1">
        <a:lnSpc>
          <a:spcPct val="90000"/>
        </a:lnSpc>
        <a:spcBef>
          <a:spcPts val="1000"/>
        </a:spcBef>
        <a:buFontTx/>
        <a:buNone/>
        <a:defRPr sz="2800" b="0" i="0" kern="1200">
          <a:solidFill>
            <a:schemeClr val="tx1"/>
          </a:solidFill>
          <a:latin typeface="Gotham-Medium" charset="0"/>
          <a:ea typeface="Gotham-Medium" charset="0"/>
          <a:cs typeface="Gotham-Medium" charset="0"/>
        </a:defRPr>
      </a:lvl1pPr>
      <a:lvl2pPr marL="685800" indent="-228600" algn="l" defTabSz="914400" rtl="0" eaLnBrk="1" latinLnBrk="0" hangingPunct="1">
        <a:lnSpc>
          <a:spcPct val="90000"/>
        </a:lnSpc>
        <a:spcBef>
          <a:spcPts val="500"/>
        </a:spcBef>
        <a:buFont typeface="Arial"/>
        <a:buChar char="•"/>
        <a:defRPr sz="2400" b="0" i="0" kern="1200">
          <a:solidFill>
            <a:schemeClr val="accent1"/>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3"/>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2"/>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notesSlide" Target="../notesSlides/notesSlide10.xml"/><Relationship Id="rId7" Type="http://schemas.openxmlformats.org/officeDocument/2006/relationships/image" Target="../media/image12.emf"/><Relationship Id="rId12" Type="http://schemas.openxmlformats.org/officeDocument/2006/relationships/image" Target="../media/image17.sv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emf"/><Relationship Id="rId10" Type="http://schemas.openxmlformats.org/officeDocument/2006/relationships/image" Target="../media/image15.svg"/><Relationship Id="rId4" Type="http://schemas.openxmlformats.org/officeDocument/2006/relationships/image" Target="../media/image4.jp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jp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9.pn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5.xml"/><Relationship Id="rId7" Type="http://schemas.openxmlformats.org/officeDocument/2006/relationships/diagramQuickStyle" Target="../diagrams/quickStyle2.xm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jp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6.xml"/><Relationship Id="rId7" Type="http://schemas.openxmlformats.org/officeDocument/2006/relationships/diagramQuickStyle" Target="../diagrams/quickStyle3.xml"/><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jp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jpg"/><Relationship Id="rId7" Type="http://schemas.openxmlformats.org/officeDocument/2006/relationships/diagramColors" Target="../diagrams/colors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mailto:cjackson@freewheelchairmission.org" TargetMode="Externa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hyperlink" Target="mailto:icaballeros@freewheelchairmission.org" TargetMode="External"/><Relationship Id="rId5" Type="http://schemas.openxmlformats.org/officeDocument/2006/relationships/hyperlink" Target="mailto:nvanderzouwen@freewheelchairmission.org" TargetMode="Externa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20.jpe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21.xml"/><Relationship Id="rId7"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4.jpg"/><Relationship Id="rId9"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notesSlide" Target="../notesSlides/notesSlide22.xml"/><Relationship Id="rId7" Type="http://schemas.openxmlformats.org/officeDocument/2006/relationships/image" Target="../media/image28.JPG"/><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4.jpg"/><Relationship Id="rId9"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36.jp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notesSlide" Target="../notesSlides/notesSlide26.xml"/><Relationship Id="rId7" Type="http://schemas.openxmlformats.org/officeDocument/2006/relationships/image" Target="../media/image38.svg"/><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37.png"/><Relationship Id="rId5" Type="http://schemas.openxmlformats.org/officeDocument/2006/relationships/image" Target="../media/image10.emf"/><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40.png"/><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3.emf"/><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6.jpe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5.tiff"/><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47.png"/><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48.png"/><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49.JPG"/><Relationship Id="rId4" Type="http://schemas.openxmlformats.org/officeDocument/2006/relationships/image" Target="../media/image4.jp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3.xml"/><Relationship Id="rId7" Type="http://schemas.openxmlformats.org/officeDocument/2006/relationships/hyperlink" Target="https://www.freewheelchairmission.org/wp-content/uploads/2017/12/Wheelchair-Specification-Guide-1.pdf" TargetMode="Externa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hyperlink" Target="https://www.youtube.com/watch?v=dDKBaodkQ1k" TargetMode="External"/><Relationship Id="rId5" Type="http://schemas.openxmlformats.org/officeDocument/2006/relationships/hyperlink" Target="https://www.youtube.com/watch?v=C5SQGOl1MGA" TargetMode="External"/><Relationship Id="rId10" Type="http://schemas.openxmlformats.org/officeDocument/2006/relationships/hyperlink" Target="https://www.youtube.com/watch?v=a83o_E8Ik_Q" TargetMode="External"/><Relationship Id="rId4" Type="http://schemas.openxmlformats.org/officeDocument/2006/relationships/image" Target="../media/image4.jpg"/><Relationship Id="rId9" Type="http://schemas.openxmlformats.org/officeDocument/2006/relationships/hyperlink" Target="https://youtu.be/P9eshxc4Xsk"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hyperlink" Target="https://youtu.be/F_GYPkK8mv8" TargetMode="External"/><Relationship Id="rId3" Type="http://schemas.openxmlformats.org/officeDocument/2006/relationships/notesSlide" Target="../notesSlides/notesSlide34.xml"/><Relationship Id="rId7" Type="http://schemas.openxmlformats.org/officeDocument/2006/relationships/hyperlink" Target="https://www.youtube.com/watch?v=UvjR6FRtFbc&amp;list=PLez47ZylUUIhxRnI38FM5nhDe4ch6dxiA&amp;index=48&amp;t=0s" TargetMode="External"/><Relationship Id="rId12" Type="http://schemas.openxmlformats.org/officeDocument/2006/relationships/hyperlink" Target="https://youtu.be/KqjPYlc7SBo" TargetMode="External"/><Relationship Id="rId17" Type="http://schemas.openxmlformats.org/officeDocument/2006/relationships/hyperlink" Target="https://youtu.be/ScJTJwx7Z1o" TargetMode="External"/><Relationship Id="rId2" Type="http://schemas.openxmlformats.org/officeDocument/2006/relationships/slideLayout" Target="../slideLayouts/slideLayout3.xml"/><Relationship Id="rId16" Type="http://schemas.openxmlformats.org/officeDocument/2006/relationships/hyperlink" Target="https://youtu.be/GflXVvAkMdo" TargetMode="External"/><Relationship Id="rId1" Type="http://schemas.openxmlformats.org/officeDocument/2006/relationships/tags" Target="../tags/tag31.xml"/><Relationship Id="rId6" Type="http://schemas.openxmlformats.org/officeDocument/2006/relationships/hyperlink" Target="https://www.youtube.com/watch?v=KrpqsCIZq8c" TargetMode="External"/><Relationship Id="rId11" Type="http://schemas.openxmlformats.org/officeDocument/2006/relationships/image" Target="../media/image53.png"/><Relationship Id="rId5" Type="http://schemas.openxmlformats.org/officeDocument/2006/relationships/hyperlink" Target="https://www.youtube.com/watch?v=I2BN4pcN2P0&amp;list=PLez47ZylUUIhxRnI38FM5nhDe4ch6dxiA&amp;index=45&amp;t=111s" TargetMode="External"/><Relationship Id="rId15" Type="http://schemas.openxmlformats.org/officeDocument/2006/relationships/image" Target="../media/image55.svg"/><Relationship Id="rId10" Type="http://schemas.openxmlformats.org/officeDocument/2006/relationships/image" Target="../media/image52.png"/><Relationship Id="rId4" Type="http://schemas.openxmlformats.org/officeDocument/2006/relationships/image" Target="../media/image4.jpg"/><Relationship Id="rId9" Type="http://schemas.openxmlformats.org/officeDocument/2006/relationships/image" Target="../media/image51.png"/><Relationship Id="rId1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6.png"/><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8" Type="http://schemas.openxmlformats.org/officeDocument/2006/relationships/hyperlink" Target="https://youtu.be/ThNgggzp79c" TargetMode="External"/><Relationship Id="rId3" Type="http://schemas.openxmlformats.org/officeDocument/2006/relationships/notesSlide" Target="../notesSlides/notesSlide36.xml"/><Relationship Id="rId7" Type="http://schemas.openxmlformats.org/officeDocument/2006/relationships/hyperlink" Target="https://youtu.be/DCZZPXLirnk" TargetMode="External"/><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57.png"/><Relationship Id="rId5" Type="http://schemas.openxmlformats.org/officeDocument/2006/relationships/hyperlink" Target="https://youtu.be/p_qz4IVHLIU" TargetMode="External"/><Relationship Id="rId4" Type="http://schemas.openxmlformats.org/officeDocument/2006/relationships/image" Target="../media/image4.jpg"/></Relationships>
</file>

<file path=ppt/slides/_rels/slide38.xml.rels><?xml version="1.0" encoding="UTF-8" standalone="yes"?>
<Relationships xmlns="http://schemas.openxmlformats.org/package/2006/relationships"><Relationship Id="rId8" Type="http://schemas.openxmlformats.org/officeDocument/2006/relationships/hyperlink" Target="https://youtu.be/ThNgggzp79c" TargetMode="External"/><Relationship Id="rId3" Type="http://schemas.openxmlformats.org/officeDocument/2006/relationships/notesSlide" Target="../notesSlides/notesSlide37.xml"/><Relationship Id="rId7" Type="http://schemas.openxmlformats.org/officeDocument/2006/relationships/hyperlink" Target="https://youtu.be/DCZZPXLirnk" TargetMode="External"/><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hyperlink" Target="https://youtu.be/Bh8JE7-lQHo" TargetMode="External"/><Relationship Id="rId5" Type="http://schemas.openxmlformats.org/officeDocument/2006/relationships/image" Target="../media/image58.emf"/><Relationship Id="rId4" Type="http://schemas.openxmlformats.org/officeDocument/2006/relationships/image" Target="../media/image4.jpg"/><Relationship Id="rId9" Type="http://schemas.openxmlformats.org/officeDocument/2006/relationships/hyperlink" Target="https://www.youtube.com/watch?v=C_b2TXKwviA"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notesSlide" Target="../notesSlides/notesSlide38.xml"/><Relationship Id="rId7" Type="http://schemas.openxmlformats.org/officeDocument/2006/relationships/hyperlink" Target="https://www.youtube.com/watch?v=TRzIBtv63jI" TargetMode="External"/><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hyperlink" Target="https://www.youtube.com/watch?v=uBdrD-dajqc" TargetMode="External"/><Relationship Id="rId5" Type="http://schemas.openxmlformats.org/officeDocument/2006/relationships/hyperlink" Target="https://www.youtube.com/watch?v=C_b2TXKwviA" TargetMode="Externa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8" Type="http://schemas.openxmlformats.org/officeDocument/2006/relationships/hyperlink" Target="https://www.youtube.com/watch?v=YiqpG3jvFbw" TargetMode="External"/><Relationship Id="rId13" Type="http://schemas.openxmlformats.org/officeDocument/2006/relationships/image" Target="../media/image60.emf"/><Relationship Id="rId3" Type="http://schemas.openxmlformats.org/officeDocument/2006/relationships/notesSlide" Target="../notesSlides/notesSlide39.xml"/><Relationship Id="rId7" Type="http://schemas.openxmlformats.org/officeDocument/2006/relationships/hyperlink" Target="https://youtu.be/vNS6wtJHmik?list=PLez47ZylUUIhxRnI38FM5nhDe4ch6dxiA" TargetMode="External"/><Relationship Id="rId12" Type="http://schemas.openxmlformats.org/officeDocument/2006/relationships/hyperlink" Target="https://www.youtube.com/watch?v=JcMcXnnJPgM" TargetMode="Externa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hyperlink" Target="https://www.youtube.com/watch?v=eVEDFnKqdIE&amp;list=PLez47ZylUUIhxRnI38FM5nhDe4ch6dxiA&amp;index=5" TargetMode="External"/><Relationship Id="rId11" Type="http://schemas.openxmlformats.org/officeDocument/2006/relationships/hyperlink" Target="https://www.youtube.com/watch?v=FOpvkL-LZ9M&amp;list=PLez47ZylUUIhxRnI38FM5nhDe4ch6dxiA&amp;index=3" TargetMode="External"/><Relationship Id="rId5" Type="http://schemas.openxmlformats.org/officeDocument/2006/relationships/hyperlink" Target="https://www.youtube.com/watch?v=fHNPighKb8k" TargetMode="External"/><Relationship Id="rId10" Type="http://schemas.openxmlformats.org/officeDocument/2006/relationships/hyperlink" Target="https://www.youtube.com/watch?v=I4fJS7WFoY0" TargetMode="External"/><Relationship Id="rId4" Type="http://schemas.openxmlformats.org/officeDocument/2006/relationships/image" Target="../media/image4.jpg"/><Relationship Id="rId9" Type="http://schemas.openxmlformats.org/officeDocument/2006/relationships/hyperlink" Target="https://www.youtube.com/watch?v=B9BBQS6vI84"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youtube.com/watch?v=a83o_E8Ik_Q" TargetMode="External"/><Relationship Id="rId3" Type="http://schemas.openxmlformats.org/officeDocument/2006/relationships/notesSlide" Target="../notesSlides/notesSlide40.xml"/><Relationship Id="rId7" Type="http://schemas.openxmlformats.org/officeDocument/2006/relationships/image" Target="../media/image63.emf"/><Relationship Id="rId2" Type="http://schemas.openxmlformats.org/officeDocument/2006/relationships/slideLayout" Target="../slideLayouts/slideLayout3.xml"/><Relationship Id="rId1" Type="http://schemas.openxmlformats.org/officeDocument/2006/relationships/tags" Target="../tags/tag38.xml"/><Relationship Id="rId6" Type="http://schemas.openxmlformats.org/officeDocument/2006/relationships/image" Target="../media/image62.emf"/><Relationship Id="rId5" Type="http://schemas.openxmlformats.org/officeDocument/2006/relationships/image" Target="../media/image61.emf"/><Relationship Id="rId10" Type="http://schemas.openxmlformats.org/officeDocument/2006/relationships/hyperlink" Target="https://www.youtube.com/watch?v=rwk08y_k-0s" TargetMode="External"/><Relationship Id="rId4" Type="http://schemas.openxmlformats.org/officeDocument/2006/relationships/image" Target="../media/image4.jpg"/><Relationship Id="rId9" Type="http://schemas.openxmlformats.org/officeDocument/2006/relationships/hyperlink" Target="https://www.youtube.com/watch?v=6aGht13sllo"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4.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64.png"/><Relationship Id="rId4" Type="http://schemas.openxmlformats.org/officeDocument/2006/relationships/image" Target="../media/image4.jpg"/></Relationships>
</file>

<file path=ppt/slides/_rels/slide45.xml.rels><?xml version="1.0" encoding="UTF-8" standalone="yes"?>
<Relationships xmlns="http://schemas.openxmlformats.org/package/2006/relationships"><Relationship Id="rId8" Type="http://schemas.openxmlformats.org/officeDocument/2006/relationships/hyperlink" Target="https://www.facebook.com/groups/FWMdistributionpartners/" TargetMode="External"/><Relationship Id="rId3" Type="http://schemas.openxmlformats.org/officeDocument/2006/relationships/notesSlide" Target="../notesSlides/notesSlide44.xml"/><Relationship Id="rId7" Type="http://schemas.openxmlformats.org/officeDocument/2006/relationships/hyperlink" Target="https://youtu.be/DCZZPXLirnk" TargetMode="Externa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65.jpeg"/><Relationship Id="rId5" Type="http://schemas.openxmlformats.org/officeDocument/2006/relationships/hyperlink" Target="https://www.freewheelchairmission.org/reporting/" TargetMode="External"/><Relationship Id="rId4" Type="http://schemas.openxmlformats.org/officeDocument/2006/relationships/image" Target="../media/image4.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67.jpeg"/><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66.jpeg"/><Relationship Id="rId5" Type="http://schemas.openxmlformats.org/officeDocument/2006/relationships/hyperlink" Target="https://www.freewheelchairmission.org/quality-control-issues/" TargetMode="External"/><Relationship Id="rId4" Type="http://schemas.openxmlformats.org/officeDocument/2006/relationships/image" Target="../media/image4.jpg"/></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44.xml"/><Relationship Id="rId5" Type="http://schemas.openxmlformats.org/officeDocument/2006/relationships/hyperlink" Target="http://smart.wheelchairnetwork.org/" TargetMode="Externa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notesSlide" Target="../notesSlides/notesSlide49.xml"/><Relationship Id="rId7" Type="http://schemas.openxmlformats.org/officeDocument/2006/relationships/hyperlink" Target="https://wheelchairnetwork.org/about-win/" TargetMode="External"/><Relationship Id="rId2" Type="http://schemas.openxmlformats.org/officeDocument/2006/relationships/slideLayout" Target="../slideLayouts/slideLayout3.xml"/><Relationship Id="rId1" Type="http://schemas.openxmlformats.org/officeDocument/2006/relationships/tags" Target="../tags/tag45.xml"/><Relationship Id="rId6" Type="http://schemas.openxmlformats.org/officeDocument/2006/relationships/hyperlink" Target="http://www.facebook.com/groups/FWMdistributionpartners" TargetMode="External"/><Relationship Id="rId5" Type="http://schemas.openxmlformats.org/officeDocument/2006/relationships/hyperlink" Target="https://www.freewheelchairmission.org/dp-home" TargetMode="External"/><Relationship Id="rId10" Type="http://schemas.openxmlformats.org/officeDocument/2006/relationships/image" Target="../media/image70.jpg"/><Relationship Id="rId4" Type="http://schemas.openxmlformats.org/officeDocument/2006/relationships/image" Target="../media/image4.jpg"/><Relationship Id="rId9" Type="http://schemas.openxmlformats.org/officeDocument/2006/relationships/hyperlink" Target="http://smart.wheelchairnetwork.org/"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emf"/><Relationship Id="rId5" Type="http://schemas.openxmlformats.org/officeDocument/2006/relationships/image" Target="../media/image6.jpg"/><Relationship Id="rId4" Type="http://schemas.openxmlformats.org/officeDocument/2006/relationships/hyperlink" Target="https://www.freewheelchairmission.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hyperlink" Target="https://www.freewheelchairmission.org/container-order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42416" y="4849691"/>
            <a:ext cx="7135813" cy="1250320"/>
          </a:xfrm>
        </p:spPr>
        <p:txBody>
          <a:bodyPr>
            <a:normAutofit fontScale="70000" lnSpcReduction="20000"/>
          </a:bodyPr>
          <a:lstStyle/>
          <a:p>
            <a:r>
              <a:rPr lang="en-US" sz="3600" dirty="0">
                <a:solidFill>
                  <a:schemeClr val="tx2"/>
                </a:solidFill>
              </a:rPr>
              <a:t>Basic Wheelchair Training </a:t>
            </a:r>
          </a:p>
          <a:p>
            <a:r>
              <a:rPr lang="en-US" sz="2800" dirty="0">
                <a:solidFill>
                  <a:schemeClr val="tx2"/>
                </a:solidFill>
              </a:rPr>
              <a:t>For Distribution Partners </a:t>
            </a:r>
          </a:p>
          <a:p>
            <a:r>
              <a:rPr lang="en-US" sz="2800" dirty="0">
                <a:solidFill>
                  <a:schemeClr val="tx2"/>
                </a:solidFill>
              </a:rPr>
              <a:t>Hybrid Remote &amp; Full In-Person</a:t>
            </a:r>
          </a:p>
          <a:p>
            <a:r>
              <a:rPr lang="en-US" sz="2800" dirty="0">
                <a:solidFill>
                  <a:schemeClr val="tx2"/>
                </a:solidFill>
              </a:rPr>
              <a:t>Date: </a:t>
            </a:r>
          </a:p>
        </p:txBody>
      </p:sp>
      <p:sp>
        <p:nvSpPr>
          <p:cNvPr id="4" name="Rectangle 3">
            <a:extLst>
              <a:ext uri="{FF2B5EF4-FFF2-40B4-BE49-F238E27FC236}">
                <a16:creationId xmlns:a16="http://schemas.microsoft.com/office/drawing/2014/main" id="{0B3FF0E7-B2FB-49A9-9C7C-9912A51D5426}"/>
              </a:ext>
            </a:extLst>
          </p:cNvPr>
          <p:cNvSpPr/>
          <p:nvPr/>
        </p:nvSpPr>
        <p:spPr>
          <a:xfrm>
            <a:off x="10631607" y="6396813"/>
            <a:ext cx="1423916" cy="400110"/>
          </a:xfrm>
          <a:prstGeom prst="rect">
            <a:avLst/>
          </a:prstGeom>
        </p:spPr>
        <p:txBody>
          <a:bodyPr wrap="square">
            <a:spAutoFit/>
          </a:bodyPr>
          <a:lstStyle/>
          <a:p>
            <a:pPr algn="r"/>
            <a:r>
              <a:rPr lang="en-US" sz="1000" dirty="0">
                <a:solidFill>
                  <a:srgbClr val="000000"/>
                </a:solidFill>
                <a:latin typeface="Gotham" panose="02000604030000020004" pitchFamily="50" charset="0"/>
              </a:rPr>
              <a:t> FY20                                                                                                                                                             V2-062419</a:t>
            </a:r>
          </a:p>
        </p:txBody>
      </p:sp>
    </p:spTree>
    <p:custDataLst>
      <p:tags r:id="rId1"/>
    </p:custDataLst>
    <p:extLst>
      <p:ext uri="{BB962C8B-B14F-4D97-AF65-F5344CB8AC3E}">
        <p14:creationId xmlns:p14="http://schemas.microsoft.com/office/powerpoint/2010/main" val="1433651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Our Standards</a:t>
            </a:r>
          </a:p>
        </p:txBody>
      </p:sp>
      <p:sp>
        <p:nvSpPr>
          <p:cNvPr id="30" name="Content Placeholder 2">
            <a:extLst>
              <a:ext uri="{FF2B5EF4-FFF2-40B4-BE49-F238E27FC236}">
                <a16:creationId xmlns:a16="http://schemas.microsoft.com/office/drawing/2014/main" id="{5018693B-FCA3-4B6C-9016-9486D6269C54}"/>
              </a:ext>
            </a:extLst>
          </p:cNvPr>
          <p:cNvSpPr>
            <a:spLocks noGrp="1"/>
          </p:cNvSpPr>
          <p:nvPr>
            <p:ph idx="1"/>
          </p:nvPr>
        </p:nvSpPr>
        <p:spPr>
          <a:xfrm>
            <a:off x="1996243" y="1163677"/>
            <a:ext cx="10375866" cy="5297281"/>
          </a:xfrm>
        </p:spPr>
        <p:txBody>
          <a:bodyPr>
            <a:noAutofit/>
          </a:bodyPr>
          <a:lstStyle/>
          <a:p>
            <a:pPr>
              <a:spcBef>
                <a:spcPts val="0"/>
              </a:spcBef>
            </a:pPr>
            <a:r>
              <a:rPr lang="en-US" dirty="0">
                <a:solidFill>
                  <a:schemeClr val="tx2"/>
                </a:solidFill>
              </a:rPr>
              <a:t>Always SCREEN clients (Application/Prescription)</a:t>
            </a:r>
          </a:p>
          <a:p>
            <a:pPr>
              <a:spcBef>
                <a:spcPts val="0"/>
              </a:spcBef>
            </a:pPr>
            <a:endParaRPr lang="en-US" dirty="0">
              <a:solidFill>
                <a:schemeClr val="tx2"/>
              </a:solidFill>
            </a:endParaRPr>
          </a:p>
          <a:p>
            <a:pPr>
              <a:spcBef>
                <a:spcPts val="0"/>
              </a:spcBef>
            </a:pPr>
            <a:r>
              <a:rPr lang="en-US" dirty="0">
                <a:solidFill>
                  <a:schemeClr val="tx2"/>
                </a:solidFill>
              </a:rPr>
              <a:t>ASSEMBLE and ADJUST for everyone</a:t>
            </a:r>
          </a:p>
          <a:p>
            <a:pPr>
              <a:spcBef>
                <a:spcPts val="0"/>
              </a:spcBef>
            </a:pPr>
            <a:endParaRPr lang="en-US" dirty="0">
              <a:solidFill>
                <a:schemeClr val="tx2"/>
              </a:solidFill>
            </a:endParaRPr>
          </a:p>
          <a:p>
            <a:pPr>
              <a:spcBef>
                <a:spcPts val="0"/>
              </a:spcBef>
            </a:pPr>
            <a:r>
              <a:rPr lang="en-US" dirty="0">
                <a:solidFill>
                  <a:schemeClr val="tx2"/>
                </a:solidFill>
              </a:rPr>
              <a:t>Never give UNASSEMBLED kits</a:t>
            </a:r>
          </a:p>
          <a:p>
            <a:pPr>
              <a:spcBef>
                <a:spcPts val="0"/>
              </a:spcBef>
            </a:pPr>
            <a:endParaRPr lang="en-US" dirty="0">
              <a:solidFill>
                <a:schemeClr val="tx2"/>
              </a:solidFill>
            </a:endParaRPr>
          </a:p>
          <a:p>
            <a:pPr>
              <a:spcBef>
                <a:spcPts val="0"/>
              </a:spcBef>
            </a:pPr>
            <a:r>
              <a:rPr lang="en-US" dirty="0">
                <a:solidFill>
                  <a:schemeClr val="tx2"/>
                </a:solidFill>
              </a:rPr>
              <a:t>Get medical approval if the client has PRESSURE SORES</a:t>
            </a:r>
          </a:p>
          <a:p>
            <a:pPr>
              <a:spcBef>
                <a:spcPts val="0"/>
              </a:spcBef>
            </a:pPr>
            <a:endParaRPr lang="en-US" dirty="0">
              <a:solidFill>
                <a:schemeClr val="tx2"/>
              </a:solidFill>
            </a:endParaRPr>
          </a:p>
          <a:p>
            <a:pPr>
              <a:spcBef>
                <a:spcPts val="0"/>
              </a:spcBef>
            </a:pPr>
            <a:r>
              <a:rPr lang="en-US" dirty="0">
                <a:solidFill>
                  <a:schemeClr val="tx2"/>
                </a:solidFill>
              </a:rPr>
              <a:t>Only provide a wheelchair that SAFELY SUPPORTS the client’s body</a:t>
            </a:r>
          </a:p>
          <a:p>
            <a:pPr>
              <a:spcBef>
                <a:spcPts val="0"/>
              </a:spcBef>
            </a:pPr>
            <a:endParaRPr lang="en-US" dirty="0">
              <a:solidFill>
                <a:schemeClr val="tx2"/>
              </a:solidFill>
            </a:endParaRPr>
          </a:p>
          <a:p>
            <a:pPr>
              <a:spcBef>
                <a:spcPts val="0"/>
              </a:spcBef>
            </a:pPr>
            <a:r>
              <a:rPr lang="en-US" dirty="0">
                <a:solidFill>
                  <a:schemeClr val="tx2"/>
                </a:solidFill>
              </a:rPr>
              <a:t>Never CHARGE the client</a:t>
            </a:r>
          </a:p>
          <a:p>
            <a:pPr>
              <a:spcBef>
                <a:spcPts val="0"/>
              </a:spcBef>
            </a:pPr>
            <a:endParaRPr lang="en-US" dirty="0">
              <a:solidFill>
                <a:schemeClr val="tx2"/>
              </a:solidFill>
            </a:endParaRPr>
          </a:p>
          <a:p>
            <a:pPr>
              <a:spcBef>
                <a:spcPts val="0"/>
              </a:spcBef>
            </a:pPr>
            <a:r>
              <a:rPr lang="en-US" dirty="0">
                <a:solidFill>
                  <a:schemeClr val="tx2"/>
                </a:solidFill>
              </a:rPr>
              <a:t>Always do USER TRAINING</a:t>
            </a:r>
          </a:p>
          <a:p>
            <a:endParaRPr lang="en-US" dirty="0">
              <a:solidFill>
                <a:schemeClr val="tx2"/>
              </a:solidFill>
            </a:endParaRPr>
          </a:p>
          <a:p>
            <a:endParaRPr lang="en-US" dirty="0">
              <a:solidFill>
                <a:schemeClr val="tx2"/>
              </a:solidFill>
            </a:endParaRPr>
          </a:p>
          <a:p>
            <a:endParaRPr lang="en-US" dirty="0">
              <a:solidFill>
                <a:schemeClr val="tx2"/>
              </a:solidFill>
            </a:endParaRPr>
          </a:p>
        </p:txBody>
      </p:sp>
      <p:pic>
        <p:nvPicPr>
          <p:cNvPr id="11" name="Picture 10">
            <a:extLst>
              <a:ext uri="{FF2B5EF4-FFF2-40B4-BE49-F238E27FC236}">
                <a16:creationId xmlns:a16="http://schemas.microsoft.com/office/drawing/2014/main" id="{60757CB0-6492-0B45-B45F-CCDCE731625A}"/>
              </a:ext>
            </a:extLst>
          </p:cNvPr>
          <p:cNvPicPr>
            <a:picLocks noChangeAspect="1"/>
          </p:cNvPicPr>
          <p:nvPr/>
        </p:nvPicPr>
        <p:blipFill rotWithShape="1">
          <a:blip r:embed="rId5"/>
          <a:srcRect r="51943"/>
          <a:stretch/>
        </p:blipFill>
        <p:spPr>
          <a:xfrm>
            <a:off x="1033453" y="965712"/>
            <a:ext cx="353835" cy="1030786"/>
          </a:xfrm>
          <a:prstGeom prst="rect">
            <a:avLst/>
          </a:prstGeom>
        </p:spPr>
      </p:pic>
      <p:pic>
        <p:nvPicPr>
          <p:cNvPr id="12" name="Picture 11">
            <a:extLst>
              <a:ext uri="{FF2B5EF4-FFF2-40B4-BE49-F238E27FC236}">
                <a16:creationId xmlns:a16="http://schemas.microsoft.com/office/drawing/2014/main" id="{5AE8565E-B9CC-764C-A069-628225B79860}"/>
              </a:ext>
            </a:extLst>
          </p:cNvPr>
          <p:cNvPicPr>
            <a:picLocks noChangeAspect="1"/>
          </p:cNvPicPr>
          <p:nvPr/>
        </p:nvPicPr>
        <p:blipFill rotWithShape="1">
          <a:blip r:embed="rId5"/>
          <a:srcRect l="-1" r="54958"/>
          <a:stretch/>
        </p:blipFill>
        <p:spPr>
          <a:xfrm flipH="1">
            <a:off x="1477499" y="965712"/>
            <a:ext cx="318977" cy="1030786"/>
          </a:xfrm>
          <a:prstGeom prst="rect">
            <a:avLst/>
          </a:prstGeom>
        </p:spPr>
      </p:pic>
      <p:pic>
        <p:nvPicPr>
          <p:cNvPr id="13" name="Picture 12">
            <a:extLst>
              <a:ext uri="{FF2B5EF4-FFF2-40B4-BE49-F238E27FC236}">
                <a16:creationId xmlns:a16="http://schemas.microsoft.com/office/drawing/2014/main" id="{A2795698-049E-9A48-8F11-7D58F4FD6D7F}"/>
              </a:ext>
            </a:extLst>
          </p:cNvPr>
          <p:cNvPicPr>
            <a:picLocks noChangeAspect="1"/>
          </p:cNvPicPr>
          <p:nvPr/>
        </p:nvPicPr>
        <p:blipFill>
          <a:blip r:embed="rId6"/>
          <a:stretch>
            <a:fillRect/>
          </a:stretch>
        </p:blipFill>
        <p:spPr>
          <a:xfrm>
            <a:off x="941233" y="1943244"/>
            <a:ext cx="942444" cy="457029"/>
          </a:xfrm>
          <a:prstGeom prst="rect">
            <a:avLst/>
          </a:prstGeom>
        </p:spPr>
      </p:pic>
      <p:pic>
        <p:nvPicPr>
          <p:cNvPr id="15" name="Picture 14">
            <a:extLst>
              <a:ext uri="{FF2B5EF4-FFF2-40B4-BE49-F238E27FC236}">
                <a16:creationId xmlns:a16="http://schemas.microsoft.com/office/drawing/2014/main" id="{81564EE6-C92F-6449-8624-E3CE2329DA27}"/>
              </a:ext>
            </a:extLst>
          </p:cNvPr>
          <p:cNvPicPr>
            <a:picLocks noChangeAspect="1"/>
          </p:cNvPicPr>
          <p:nvPr/>
        </p:nvPicPr>
        <p:blipFill rotWithShape="1">
          <a:blip r:embed="rId7"/>
          <a:srcRect l="19411" t="474" r="17977" b="-474"/>
          <a:stretch/>
        </p:blipFill>
        <p:spPr>
          <a:xfrm>
            <a:off x="1062181" y="4177790"/>
            <a:ext cx="709429" cy="1133059"/>
          </a:xfrm>
          <a:prstGeom prst="rect">
            <a:avLst/>
          </a:prstGeom>
        </p:spPr>
      </p:pic>
      <p:pic>
        <p:nvPicPr>
          <p:cNvPr id="17" name="Picture 16">
            <a:extLst>
              <a:ext uri="{FF2B5EF4-FFF2-40B4-BE49-F238E27FC236}">
                <a16:creationId xmlns:a16="http://schemas.microsoft.com/office/drawing/2014/main" id="{2CD56171-0754-5A46-B371-84DC7C21298C}"/>
              </a:ext>
            </a:extLst>
          </p:cNvPr>
          <p:cNvPicPr>
            <a:picLocks noChangeAspect="1"/>
          </p:cNvPicPr>
          <p:nvPr/>
        </p:nvPicPr>
        <p:blipFill>
          <a:blip r:embed="rId8"/>
          <a:stretch>
            <a:fillRect/>
          </a:stretch>
        </p:blipFill>
        <p:spPr>
          <a:xfrm>
            <a:off x="1009941" y="5888148"/>
            <a:ext cx="969852" cy="969852"/>
          </a:xfrm>
          <a:prstGeom prst="rect">
            <a:avLst/>
          </a:prstGeom>
        </p:spPr>
      </p:pic>
      <p:grpSp>
        <p:nvGrpSpPr>
          <p:cNvPr id="18" name="Group 17">
            <a:extLst>
              <a:ext uri="{FF2B5EF4-FFF2-40B4-BE49-F238E27FC236}">
                <a16:creationId xmlns:a16="http://schemas.microsoft.com/office/drawing/2014/main" id="{4168CB6D-D621-8440-8915-2A34898221E4}"/>
              </a:ext>
            </a:extLst>
          </p:cNvPr>
          <p:cNvGrpSpPr/>
          <p:nvPr/>
        </p:nvGrpSpPr>
        <p:grpSpPr>
          <a:xfrm>
            <a:off x="774735" y="2447155"/>
            <a:ext cx="1065792" cy="777405"/>
            <a:chOff x="5486401" y="2740885"/>
            <a:chExt cx="1065792" cy="750227"/>
          </a:xfrm>
          <a:solidFill>
            <a:schemeClr val="accent4">
              <a:lumMod val="40000"/>
              <a:lumOff val="60000"/>
            </a:schemeClr>
          </a:solidFill>
        </p:grpSpPr>
        <p:pic>
          <p:nvPicPr>
            <p:cNvPr id="19" name="Graphic 2" descr="Box">
              <a:extLst>
                <a:ext uri="{FF2B5EF4-FFF2-40B4-BE49-F238E27FC236}">
                  <a16:creationId xmlns:a16="http://schemas.microsoft.com/office/drawing/2014/main" id="{282C78A7-94B0-9647-A417-24F180E42C46}"/>
                </a:ext>
              </a:extLst>
            </p:cNvPr>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86401" y="2792875"/>
              <a:ext cx="1065792" cy="687618"/>
            </a:xfrm>
            <a:prstGeom prst="rect">
              <a:avLst/>
            </a:prstGeom>
          </p:spPr>
        </p:pic>
        <p:sp>
          <p:nvSpPr>
            <p:cNvPr id="20" name="&quot;No&quot; Symbol 19">
              <a:extLst>
                <a:ext uri="{FF2B5EF4-FFF2-40B4-BE49-F238E27FC236}">
                  <a16:creationId xmlns:a16="http://schemas.microsoft.com/office/drawing/2014/main" id="{DB52BE24-8FC7-0947-859E-5335B7F7F3AD}"/>
                </a:ext>
              </a:extLst>
            </p:cNvPr>
            <p:cNvSpPr/>
            <p:nvPr/>
          </p:nvSpPr>
          <p:spPr>
            <a:xfrm>
              <a:off x="5678207" y="2740885"/>
              <a:ext cx="805526" cy="750227"/>
            </a:xfrm>
            <a:prstGeom prst="noSmoking">
              <a:avLst>
                <a:gd name="adj" fmla="val 7566"/>
              </a:avLst>
            </a:prstGeom>
            <a:grp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21" name="Group 20">
            <a:extLst>
              <a:ext uri="{FF2B5EF4-FFF2-40B4-BE49-F238E27FC236}">
                <a16:creationId xmlns:a16="http://schemas.microsoft.com/office/drawing/2014/main" id="{C0790222-8AE9-994F-A868-C9B2EE09AE89}"/>
              </a:ext>
            </a:extLst>
          </p:cNvPr>
          <p:cNvGrpSpPr/>
          <p:nvPr/>
        </p:nvGrpSpPr>
        <p:grpSpPr>
          <a:xfrm>
            <a:off x="1062181" y="5310849"/>
            <a:ext cx="691800" cy="687618"/>
            <a:chOff x="5735598" y="6971585"/>
            <a:chExt cx="691800" cy="687618"/>
          </a:xfrm>
          <a:solidFill>
            <a:schemeClr val="accent4">
              <a:lumMod val="40000"/>
              <a:lumOff val="60000"/>
            </a:schemeClr>
          </a:solidFill>
        </p:grpSpPr>
        <p:sp>
          <p:nvSpPr>
            <p:cNvPr id="22" name="&quot;No&quot; Symbol 21">
              <a:extLst>
                <a:ext uri="{FF2B5EF4-FFF2-40B4-BE49-F238E27FC236}">
                  <a16:creationId xmlns:a16="http://schemas.microsoft.com/office/drawing/2014/main" id="{C4F51ED2-DA31-BC40-9474-7C045E46AF26}"/>
                </a:ext>
              </a:extLst>
            </p:cNvPr>
            <p:cNvSpPr/>
            <p:nvPr/>
          </p:nvSpPr>
          <p:spPr>
            <a:xfrm>
              <a:off x="5735598" y="6971585"/>
              <a:ext cx="691800" cy="687618"/>
            </a:xfrm>
            <a:prstGeom prst="noSmoking">
              <a:avLst>
                <a:gd name="adj" fmla="val 7566"/>
              </a:avLst>
            </a:prstGeom>
            <a:grp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24" name="Graphic 3" descr="Money">
              <a:extLst>
                <a:ext uri="{FF2B5EF4-FFF2-40B4-BE49-F238E27FC236}">
                  <a16:creationId xmlns:a16="http://schemas.microsoft.com/office/drawing/2014/main" id="{20387843-F10C-714D-84B6-D524E2A25E10}"/>
                </a:ext>
              </a:extLst>
            </p:cNvPr>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94844" y="7086794"/>
              <a:ext cx="349250" cy="457200"/>
            </a:xfrm>
            <a:prstGeom prst="rect">
              <a:avLst/>
            </a:prstGeom>
          </p:spPr>
        </p:pic>
      </p:grpSp>
      <p:pic>
        <p:nvPicPr>
          <p:cNvPr id="4" name="Picture 3">
            <a:extLst>
              <a:ext uri="{FF2B5EF4-FFF2-40B4-BE49-F238E27FC236}">
                <a16:creationId xmlns:a16="http://schemas.microsoft.com/office/drawing/2014/main" id="{6897C6F1-C577-AC42-99D1-9CBC8A69B26B}"/>
              </a:ext>
            </a:extLst>
          </p:cNvPr>
          <p:cNvPicPr>
            <a:picLocks noChangeAspect="1"/>
          </p:cNvPicPr>
          <p:nvPr/>
        </p:nvPicPr>
        <p:blipFill>
          <a:blip r:embed="rId13"/>
          <a:stretch>
            <a:fillRect/>
          </a:stretch>
        </p:blipFill>
        <p:spPr>
          <a:xfrm>
            <a:off x="818135" y="3164429"/>
            <a:ext cx="1144652" cy="1144652"/>
          </a:xfrm>
          <a:prstGeom prst="rect">
            <a:avLst/>
          </a:prstGeom>
        </p:spPr>
      </p:pic>
    </p:spTree>
    <p:custDataLst>
      <p:tags r:id="rId1"/>
    </p:custDataLst>
    <p:extLst>
      <p:ext uri="{BB962C8B-B14F-4D97-AF65-F5344CB8AC3E}">
        <p14:creationId xmlns:p14="http://schemas.microsoft.com/office/powerpoint/2010/main" val="4098467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a:t>Introduction: Our Resources</a:t>
            </a:r>
          </a:p>
        </p:txBody>
      </p:sp>
      <p:graphicFrame>
        <p:nvGraphicFramePr>
          <p:cNvPr id="4" name="Content Placeholder 3">
            <a:extLst>
              <a:ext uri="{FF2B5EF4-FFF2-40B4-BE49-F238E27FC236}">
                <a16:creationId xmlns:a16="http://schemas.microsoft.com/office/drawing/2014/main" id="{F5F94511-4E19-4C41-8C43-B1D96E7B13C0}"/>
              </a:ext>
            </a:extLst>
          </p:cNvPr>
          <p:cNvGraphicFramePr>
            <a:graphicFrameLocks noGrp="1"/>
          </p:cNvGraphicFramePr>
          <p:nvPr>
            <p:ph idx="1"/>
            <p:extLst>
              <p:ext uri="{D42A27DB-BD31-4B8C-83A1-F6EECF244321}">
                <p14:modId xmlns:p14="http://schemas.microsoft.com/office/powerpoint/2010/main" val="608672044"/>
              </p:ext>
            </p:extLst>
          </p:nvPr>
        </p:nvGraphicFramePr>
        <p:xfrm>
          <a:off x="2084294" y="1089213"/>
          <a:ext cx="8001000" cy="55918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968519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Country Specifics</a:t>
            </a:r>
          </a:p>
        </p:txBody>
      </p:sp>
      <p:sp>
        <p:nvSpPr>
          <p:cNvPr id="30" name="Content Placeholder 2">
            <a:extLst>
              <a:ext uri="{FF2B5EF4-FFF2-40B4-BE49-F238E27FC236}">
                <a16:creationId xmlns:a16="http://schemas.microsoft.com/office/drawing/2014/main" id="{5018693B-FCA3-4B6C-9016-9486D6269C54}"/>
              </a:ext>
            </a:extLst>
          </p:cNvPr>
          <p:cNvSpPr>
            <a:spLocks noGrp="1"/>
          </p:cNvSpPr>
          <p:nvPr>
            <p:ph idx="1"/>
          </p:nvPr>
        </p:nvSpPr>
        <p:spPr>
          <a:xfrm>
            <a:off x="1187520" y="1151646"/>
            <a:ext cx="9408635" cy="5297281"/>
          </a:xfrm>
        </p:spPr>
        <p:txBody>
          <a:bodyPr>
            <a:noAutofit/>
          </a:bodyPr>
          <a:lstStyle/>
          <a:p>
            <a:endParaRPr lang="en-US" dirty="0">
              <a:solidFill>
                <a:schemeClr val="tx2"/>
              </a:solidFill>
            </a:endParaRPr>
          </a:p>
          <a:p>
            <a:endParaRPr lang="en-US" dirty="0">
              <a:solidFill>
                <a:schemeClr val="tx2"/>
              </a:solidFill>
            </a:endParaRPr>
          </a:p>
          <a:p>
            <a:endParaRPr lang="en-US" dirty="0">
              <a:solidFill>
                <a:schemeClr val="tx2"/>
              </a:solidFill>
            </a:endParaRPr>
          </a:p>
        </p:txBody>
      </p:sp>
      <p:sp>
        <p:nvSpPr>
          <p:cNvPr id="3" name="TextBox 2">
            <a:extLst>
              <a:ext uri="{FF2B5EF4-FFF2-40B4-BE49-F238E27FC236}">
                <a16:creationId xmlns:a16="http://schemas.microsoft.com/office/drawing/2014/main" id="{09547E8D-70A8-A945-A32B-7529F0D1CF60}"/>
              </a:ext>
            </a:extLst>
          </p:cNvPr>
          <p:cNvSpPr txBox="1"/>
          <p:nvPr/>
        </p:nvSpPr>
        <p:spPr>
          <a:xfrm>
            <a:off x="1898072" y="2364265"/>
            <a:ext cx="7061549" cy="369332"/>
          </a:xfrm>
          <a:prstGeom prst="rect">
            <a:avLst/>
          </a:prstGeom>
          <a:noFill/>
        </p:spPr>
        <p:txBody>
          <a:bodyPr wrap="none" rtlCol="0">
            <a:spAutoFit/>
          </a:bodyPr>
          <a:lstStyle/>
          <a:p>
            <a:r>
              <a:rPr lang="en-US" dirty="0">
                <a:highlight>
                  <a:srgbClr val="FFFF00"/>
                </a:highlight>
              </a:rPr>
              <a:t>This will need to be based on the country and approved by me </a:t>
            </a:r>
            <a:r>
              <a:rPr lang="en-US" dirty="0">
                <a:highlight>
                  <a:srgbClr val="FFFF00"/>
                </a:highlight>
                <a:sym typeface="Wingdings" pitchFamily="2" charset="2"/>
              </a:rPr>
              <a:t></a:t>
            </a:r>
            <a:endParaRPr lang="en-US" dirty="0">
              <a:highlight>
                <a:srgbClr val="FFFF00"/>
              </a:highlight>
            </a:endParaRPr>
          </a:p>
        </p:txBody>
      </p:sp>
    </p:spTree>
    <p:custDataLst>
      <p:tags r:id="rId1"/>
    </p:custDataLst>
    <p:extLst>
      <p:ext uri="{BB962C8B-B14F-4D97-AF65-F5344CB8AC3E}">
        <p14:creationId xmlns:p14="http://schemas.microsoft.com/office/powerpoint/2010/main" val="2871906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1.2 Distribution/Provision </a:t>
            </a:r>
          </a:p>
        </p:txBody>
      </p:sp>
    </p:spTree>
    <p:custDataLst>
      <p:tags r:id="rId1"/>
    </p:custDataLst>
    <p:extLst>
      <p:ext uri="{BB962C8B-B14F-4D97-AF65-F5344CB8AC3E}">
        <p14:creationId xmlns:p14="http://schemas.microsoft.com/office/powerpoint/2010/main" val="2836901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a:t>Workbook</a:t>
            </a:r>
          </a:p>
        </p:txBody>
      </p:sp>
      <p:sp>
        <p:nvSpPr>
          <p:cNvPr id="3" name="Content Placeholder 2"/>
          <p:cNvSpPr>
            <a:spLocks noGrp="1"/>
          </p:cNvSpPr>
          <p:nvPr>
            <p:ph idx="1"/>
          </p:nvPr>
        </p:nvSpPr>
        <p:spPr>
          <a:xfrm>
            <a:off x="1187519" y="1397286"/>
            <a:ext cx="6455485" cy="2639876"/>
          </a:xfrm>
        </p:spPr>
        <p:txBody>
          <a:bodyPr/>
          <a:lstStyle/>
          <a:p>
            <a:pPr marL="514350" indent="-514350">
              <a:buFont typeface="+mj-lt"/>
              <a:buAutoNum type="arabicPeriod"/>
            </a:pPr>
            <a:r>
              <a:rPr lang="en-US">
                <a:solidFill>
                  <a:schemeClr val="tx2"/>
                </a:solidFill>
              </a:rPr>
              <a:t>Application </a:t>
            </a:r>
          </a:p>
          <a:p>
            <a:pPr marL="514350" indent="-514350">
              <a:buFont typeface="+mj-lt"/>
              <a:buAutoNum type="arabicPeriod"/>
            </a:pPr>
            <a:r>
              <a:rPr lang="en-US">
                <a:solidFill>
                  <a:schemeClr val="tx2"/>
                </a:solidFill>
              </a:rPr>
              <a:t>Fit Form </a:t>
            </a:r>
          </a:p>
          <a:p>
            <a:pPr marL="514350" indent="-514350">
              <a:buFont typeface="+mj-lt"/>
              <a:buAutoNum type="arabicPeriod"/>
            </a:pPr>
            <a:r>
              <a:rPr lang="en-US">
                <a:solidFill>
                  <a:schemeClr val="tx2"/>
                </a:solidFill>
              </a:rPr>
              <a:t>Safe &amp; Ready Checklist</a:t>
            </a:r>
          </a:p>
          <a:p>
            <a:pPr marL="514350" indent="-514350">
              <a:buFont typeface="+mj-lt"/>
              <a:buAutoNum type="arabicPeriod"/>
            </a:pPr>
            <a:r>
              <a:rPr lang="en-US">
                <a:solidFill>
                  <a:schemeClr val="tx2"/>
                </a:solidFill>
              </a:rPr>
              <a:t>Fit Confirmation Form </a:t>
            </a:r>
          </a:p>
          <a:p>
            <a:pPr marL="514350" indent="-514350">
              <a:buFont typeface="+mj-lt"/>
              <a:buAutoNum type="arabicPeriod"/>
            </a:pPr>
            <a:r>
              <a:rPr lang="en-US">
                <a:solidFill>
                  <a:schemeClr val="tx2"/>
                </a:solidFill>
              </a:rPr>
              <a:t>User Training Checklist </a:t>
            </a:r>
          </a:p>
        </p:txBody>
      </p:sp>
      <p:pic>
        <p:nvPicPr>
          <p:cNvPr id="8" name="Picture 7" descr="A picture containing transport&#10;&#10;Description automatically generated">
            <a:extLst>
              <a:ext uri="{FF2B5EF4-FFF2-40B4-BE49-F238E27FC236}">
                <a16:creationId xmlns:a16="http://schemas.microsoft.com/office/drawing/2014/main" id="{058F975D-FAC2-7F45-B4F9-407AD6B69899}"/>
              </a:ext>
            </a:extLst>
          </p:cNvPr>
          <p:cNvPicPr>
            <a:picLocks noChangeAspect="1"/>
          </p:cNvPicPr>
          <p:nvPr/>
        </p:nvPicPr>
        <p:blipFill>
          <a:blip r:embed="rId5"/>
          <a:stretch>
            <a:fillRect/>
          </a:stretch>
        </p:blipFill>
        <p:spPr>
          <a:xfrm>
            <a:off x="7340975" y="1303020"/>
            <a:ext cx="3476101" cy="4629150"/>
          </a:xfrm>
          <a:prstGeom prst="rect">
            <a:avLst/>
          </a:prstGeom>
          <a:ln w="76200">
            <a:solidFill>
              <a:schemeClr val="tx2"/>
            </a:solidFill>
          </a:ln>
        </p:spPr>
      </p:pic>
    </p:spTree>
    <p:custDataLst>
      <p:tags r:id="rId1"/>
    </p:custDataLst>
    <p:extLst>
      <p:ext uri="{BB962C8B-B14F-4D97-AF65-F5344CB8AC3E}">
        <p14:creationId xmlns:p14="http://schemas.microsoft.com/office/powerpoint/2010/main" val="1410682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Before </a:t>
            </a:r>
          </a:p>
        </p:txBody>
      </p:sp>
      <p:graphicFrame>
        <p:nvGraphicFramePr>
          <p:cNvPr id="4" name="Content Placeholder 3" descr="Step 1 is the referral of applicants and the measurements. Step 2 is to review the applications. Step 3 is to check the inventory. Step 4 is to schedule the event. Step 5 is to review the training. &#10;">
            <a:extLst>
              <a:ext uri="{FF2B5EF4-FFF2-40B4-BE49-F238E27FC236}">
                <a16:creationId xmlns:a16="http://schemas.microsoft.com/office/drawing/2014/main" id="{80A06EC3-B901-7E47-A38C-6DD77388CFC6}"/>
              </a:ext>
            </a:extLst>
          </p:cNvPr>
          <p:cNvGraphicFramePr>
            <a:graphicFrameLocks noGrp="1"/>
          </p:cNvGraphicFramePr>
          <p:nvPr>
            <p:ph idx="1"/>
            <p:extLst>
              <p:ext uri="{D42A27DB-BD31-4B8C-83A1-F6EECF244321}">
                <p14:modId xmlns:p14="http://schemas.microsoft.com/office/powerpoint/2010/main" val="3544197802"/>
              </p:ext>
            </p:extLst>
          </p:nvPr>
        </p:nvGraphicFramePr>
        <p:xfrm>
          <a:off x="152401" y="1259259"/>
          <a:ext cx="11887198" cy="48002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475075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During </a:t>
            </a:r>
          </a:p>
        </p:txBody>
      </p:sp>
      <p:graphicFrame>
        <p:nvGraphicFramePr>
          <p:cNvPr id="4" name="Content Placeholder 3" descr="Step 1 of the event is filling out the application. Step 2 is filling out the fit form and doing the measurements. Step 3 is filling out the safe &amp; ready checklist. Step 4 is filling out the fit confirmation form. Step 5 is completing user training. ">
            <a:extLst>
              <a:ext uri="{FF2B5EF4-FFF2-40B4-BE49-F238E27FC236}">
                <a16:creationId xmlns:a16="http://schemas.microsoft.com/office/drawing/2014/main" id="{9C431B6B-0F5C-AA44-93AE-C6975243A0EA}"/>
              </a:ext>
            </a:extLst>
          </p:cNvPr>
          <p:cNvGraphicFramePr>
            <a:graphicFrameLocks noGrp="1"/>
          </p:cNvGraphicFramePr>
          <p:nvPr>
            <p:ph idx="1"/>
            <p:extLst>
              <p:ext uri="{D42A27DB-BD31-4B8C-83A1-F6EECF244321}">
                <p14:modId xmlns:p14="http://schemas.microsoft.com/office/powerpoint/2010/main" val="1848136535"/>
              </p:ext>
            </p:extLst>
          </p:nvPr>
        </p:nvGraphicFramePr>
        <p:xfrm>
          <a:off x="152401" y="1422970"/>
          <a:ext cx="11887198" cy="46439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ight Bracket 2">
            <a:extLst>
              <a:ext uri="{FF2B5EF4-FFF2-40B4-BE49-F238E27FC236}">
                <a16:creationId xmlns:a16="http://schemas.microsoft.com/office/drawing/2014/main" id="{4C59F689-6944-A64F-B90C-0AF56FD0BCC3}"/>
              </a:ext>
            </a:extLst>
          </p:cNvPr>
          <p:cNvSpPr/>
          <p:nvPr/>
        </p:nvSpPr>
        <p:spPr>
          <a:xfrm rot="16200000">
            <a:off x="2184818" y="1368387"/>
            <a:ext cx="457200" cy="2451795"/>
          </a:xfrm>
          <a:prstGeom prst="rightBracket">
            <a:avLst/>
          </a:prstGeom>
          <a:ln w="88900">
            <a:solidFill>
              <a:schemeClr val="tx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A13BCE7E-7BBA-D64B-BDC5-2C5CBCA3F45C}"/>
              </a:ext>
            </a:extLst>
          </p:cNvPr>
          <p:cNvSpPr txBox="1"/>
          <p:nvPr/>
        </p:nvSpPr>
        <p:spPr>
          <a:xfrm>
            <a:off x="1647230" y="1996352"/>
            <a:ext cx="1992086" cy="369332"/>
          </a:xfrm>
          <a:prstGeom prst="rect">
            <a:avLst/>
          </a:prstGeom>
          <a:noFill/>
        </p:spPr>
        <p:txBody>
          <a:bodyPr wrap="square" rtlCol="0">
            <a:spAutoFit/>
          </a:bodyPr>
          <a:lstStyle/>
          <a:p>
            <a:r>
              <a:rPr lang="en-US">
                <a:solidFill>
                  <a:schemeClr val="tx2"/>
                </a:solidFill>
                <a:latin typeface="Gotham Medium Regular" panose="02000604030000020004" pitchFamily="2" charset="0"/>
              </a:rPr>
              <a:t>Assessment</a:t>
            </a:r>
          </a:p>
        </p:txBody>
      </p:sp>
      <p:sp>
        <p:nvSpPr>
          <p:cNvPr id="6" name="Right Bracket 5">
            <a:extLst>
              <a:ext uri="{FF2B5EF4-FFF2-40B4-BE49-F238E27FC236}">
                <a16:creationId xmlns:a16="http://schemas.microsoft.com/office/drawing/2014/main" id="{382D1E80-3763-1F4F-AF97-35467024729E}"/>
              </a:ext>
            </a:extLst>
          </p:cNvPr>
          <p:cNvSpPr/>
          <p:nvPr/>
        </p:nvSpPr>
        <p:spPr>
          <a:xfrm rot="16200000">
            <a:off x="4675693" y="1598240"/>
            <a:ext cx="457200" cy="1992089"/>
          </a:xfrm>
          <a:prstGeom prst="rightBracket">
            <a:avLst/>
          </a:prstGeom>
          <a:ln w="88900">
            <a:solidFill>
              <a:schemeClr val="tx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06F1C5F9-153D-2B4A-BBC5-197FB654FFD0}"/>
              </a:ext>
            </a:extLst>
          </p:cNvPr>
          <p:cNvSpPr txBox="1"/>
          <p:nvPr/>
        </p:nvSpPr>
        <p:spPr>
          <a:xfrm>
            <a:off x="3908252" y="1693668"/>
            <a:ext cx="1992086" cy="646331"/>
          </a:xfrm>
          <a:prstGeom prst="rect">
            <a:avLst/>
          </a:prstGeom>
          <a:noFill/>
        </p:spPr>
        <p:txBody>
          <a:bodyPr wrap="square" rtlCol="0">
            <a:spAutoFit/>
          </a:bodyPr>
          <a:lstStyle/>
          <a:p>
            <a:pPr algn="ctr"/>
            <a:r>
              <a:rPr lang="en-US">
                <a:solidFill>
                  <a:schemeClr val="tx2"/>
                </a:solidFill>
                <a:latin typeface="Gotham Medium Regular" panose="02000604030000020004" pitchFamily="2" charset="0"/>
              </a:rPr>
              <a:t>Prescription/ Assembly</a:t>
            </a:r>
          </a:p>
        </p:txBody>
      </p:sp>
      <p:sp>
        <p:nvSpPr>
          <p:cNvPr id="9" name="Right Bracket 8">
            <a:extLst>
              <a:ext uri="{FF2B5EF4-FFF2-40B4-BE49-F238E27FC236}">
                <a16:creationId xmlns:a16="http://schemas.microsoft.com/office/drawing/2014/main" id="{7331C492-71B6-8A41-808C-0FC73DFB9D19}"/>
              </a:ext>
            </a:extLst>
          </p:cNvPr>
          <p:cNvSpPr/>
          <p:nvPr/>
        </p:nvSpPr>
        <p:spPr>
          <a:xfrm rot="16200000">
            <a:off x="7193576" y="1438087"/>
            <a:ext cx="457200" cy="2261024"/>
          </a:xfrm>
          <a:prstGeom prst="rightBracket">
            <a:avLst/>
          </a:prstGeom>
          <a:ln w="88900">
            <a:solidFill>
              <a:schemeClr val="tx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BF1F3159-EC90-E24A-BEC3-AE266A03A2B5}"/>
              </a:ext>
            </a:extLst>
          </p:cNvPr>
          <p:cNvSpPr txBox="1"/>
          <p:nvPr/>
        </p:nvSpPr>
        <p:spPr>
          <a:xfrm>
            <a:off x="6426133" y="1970666"/>
            <a:ext cx="1992086" cy="369332"/>
          </a:xfrm>
          <a:prstGeom prst="rect">
            <a:avLst/>
          </a:prstGeom>
          <a:noFill/>
        </p:spPr>
        <p:txBody>
          <a:bodyPr wrap="square" rtlCol="0">
            <a:spAutoFit/>
          </a:bodyPr>
          <a:lstStyle/>
          <a:p>
            <a:pPr algn="ctr"/>
            <a:r>
              <a:rPr lang="en-US">
                <a:solidFill>
                  <a:schemeClr val="tx2"/>
                </a:solidFill>
                <a:latin typeface="Gotham Medium Regular" panose="02000604030000020004" pitchFamily="2" charset="0"/>
              </a:rPr>
              <a:t>Adjustments</a:t>
            </a:r>
          </a:p>
        </p:txBody>
      </p:sp>
    </p:spTree>
    <p:custDataLst>
      <p:tags r:id="rId1"/>
    </p:custDataLst>
    <p:extLst>
      <p:ext uri="{BB962C8B-B14F-4D97-AF65-F5344CB8AC3E}">
        <p14:creationId xmlns:p14="http://schemas.microsoft.com/office/powerpoint/2010/main" val="3125482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After </a:t>
            </a:r>
          </a:p>
        </p:txBody>
      </p:sp>
      <p:graphicFrame>
        <p:nvGraphicFramePr>
          <p:cNvPr id="4" name="Content Placeholder 3">
            <a:extLst>
              <a:ext uri="{FF2B5EF4-FFF2-40B4-BE49-F238E27FC236}">
                <a16:creationId xmlns:a16="http://schemas.microsoft.com/office/drawing/2014/main" id="{C1EA1062-3D26-E441-88A2-53EB12FCB26D}"/>
              </a:ext>
            </a:extLst>
          </p:cNvPr>
          <p:cNvGraphicFramePr>
            <a:graphicFrameLocks noGrp="1"/>
          </p:cNvGraphicFramePr>
          <p:nvPr>
            <p:ph idx="1"/>
            <p:extLst>
              <p:ext uri="{D42A27DB-BD31-4B8C-83A1-F6EECF244321}">
                <p14:modId xmlns:p14="http://schemas.microsoft.com/office/powerpoint/2010/main" val="2549010366"/>
              </p:ext>
            </p:extLst>
          </p:nvPr>
        </p:nvGraphicFramePr>
        <p:xfrm>
          <a:off x="152401" y="1404682"/>
          <a:ext cx="11887198" cy="46439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1654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1.3 Disability &amp; Physical Condition  </a:t>
            </a:r>
          </a:p>
        </p:txBody>
      </p:sp>
    </p:spTree>
    <p:custDataLst>
      <p:tags r:id="rId1"/>
    </p:custDataLst>
    <p:extLst>
      <p:ext uri="{BB962C8B-B14F-4D97-AF65-F5344CB8AC3E}">
        <p14:creationId xmlns:p14="http://schemas.microsoft.com/office/powerpoint/2010/main" val="243117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Definition &amp; Causes</a:t>
            </a:r>
          </a:p>
        </p:txBody>
      </p:sp>
      <p:sp>
        <p:nvSpPr>
          <p:cNvPr id="3" name="Content Placeholder 2"/>
          <p:cNvSpPr>
            <a:spLocks noGrp="1"/>
          </p:cNvSpPr>
          <p:nvPr>
            <p:ph idx="1"/>
          </p:nvPr>
        </p:nvSpPr>
        <p:spPr>
          <a:xfrm>
            <a:off x="965847" y="4585394"/>
            <a:ext cx="10699679" cy="2031715"/>
          </a:xfrm>
        </p:spPr>
        <p:txBody>
          <a:bodyPr>
            <a:normAutofit lnSpcReduction="10000"/>
          </a:bodyPr>
          <a:lstStyle/>
          <a:p>
            <a:r>
              <a:rPr lang="en-US">
                <a:solidFill>
                  <a:schemeClr val="tx2"/>
                </a:solidFill>
                <a:latin typeface="Gotham Medium Regular" panose="02000604030000020004" pitchFamily="2" charset="0"/>
              </a:rPr>
              <a:t>What are the causes of disability</a:t>
            </a:r>
          </a:p>
          <a:p>
            <a:pPr lvl="1"/>
            <a:r>
              <a:rPr lang="en-US">
                <a:latin typeface="Gotham Regular" panose="02000604030000020004" pitchFamily="2" charset="0"/>
              </a:rPr>
              <a:t>Birth</a:t>
            </a:r>
          </a:p>
          <a:p>
            <a:pPr lvl="1"/>
            <a:r>
              <a:rPr lang="en-US">
                <a:latin typeface="Gotham Regular" panose="02000604030000020004" pitchFamily="2" charset="0"/>
              </a:rPr>
              <a:t>Illness or Infection</a:t>
            </a:r>
          </a:p>
          <a:p>
            <a:pPr lvl="1"/>
            <a:r>
              <a:rPr lang="en-US">
                <a:latin typeface="Gotham Regular" panose="02000604030000020004" pitchFamily="2" charset="0"/>
              </a:rPr>
              <a:t>Injury</a:t>
            </a:r>
          </a:p>
          <a:p>
            <a:pPr lvl="1"/>
            <a:r>
              <a:rPr lang="en-US">
                <a:latin typeface="Gotham Regular" panose="02000604030000020004" pitchFamily="2" charset="0"/>
              </a:rPr>
              <a:t>The environment</a:t>
            </a:r>
          </a:p>
          <a:p>
            <a:endParaRPr lang="en-US" sz="1800">
              <a:solidFill>
                <a:schemeClr val="accent3"/>
              </a:solidFill>
            </a:endParaRPr>
          </a:p>
        </p:txBody>
      </p:sp>
      <p:sp>
        <p:nvSpPr>
          <p:cNvPr id="4" name="TextBox 3">
            <a:extLst>
              <a:ext uri="{FF2B5EF4-FFF2-40B4-BE49-F238E27FC236}">
                <a16:creationId xmlns:a16="http://schemas.microsoft.com/office/drawing/2014/main" id="{F5138952-E74A-A841-95EC-183F8529BD7B}"/>
              </a:ext>
            </a:extLst>
          </p:cNvPr>
          <p:cNvSpPr txBox="1"/>
          <p:nvPr/>
        </p:nvSpPr>
        <p:spPr>
          <a:xfrm>
            <a:off x="965848" y="1397285"/>
            <a:ext cx="10699679" cy="2806682"/>
          </a:xfrm>
          <a:prstGeom prst="rect">
            <a:avLst/>
          </a:prstGeom>
          <a:solidFill>
            <a:schemeClr val="tx2"/>
          </a:solidFill>
        </p:spPr>
        <p:txBody>
          <a:bodyPr wrap="square" rtlCol="0">
            <a:spAutoFit/>
          </a:bodyPr>
          <a:lstStyle/>
          <a:p>
            <a:pPr algn="ctr"/>
            <a:r>
              <a:rPr lang="en-US" sz="2800" dirty="0">
                <a:solidFill>
                  <a:schemeClr val="bg1"/>
                </a:solidFill>
                <a:latin typeface="Gotham Medium Regular" panose="02000604030000020004" pitchFamily="2" charset="0"/>
              </a:rPr>
              <a:t>“Persons with disabilities include those who have long-term physical, mental, intellectual or sensory impairments which in interaction with various barriers may hinder their full and effective participation in society on an equal basis with others.” </a:t>
            </a:r>
          </a:p>
          <a:p>
            <a:pPr algn="ctr"/>
            <a:r>
              <a:rPr lang="en-US" dirty="0">
                <a:solidFill>
                  <a:schemeClr val="accent3"/>
                </a:solidFill>
              </a:rPr>
              <a:t>UN General Assembly, </a:t>
            </a:r>
            <a:r>
              <a:rPr lang="en-US" i="1" dirty="0">
                <a:solidFill>
                  <a:schemeClr val="accent3"/>
                </a:solidFill>
              </a:rPr>
              <a:t>Convention on the Rights of Persons with Disabilities</a:t>
            </a:r>
          </a:p>
          <a:p>
            <a:pPr algn="ctr"/>
            <a:endParaRPr lang="en-US" dirty="0"/>
          </a:p>
        </p:txBody>
      </p:sp>
    </p:spTree>
    <p:custDataLst>
      <p:tags r:id="rId1"/>
    </p:custDataLst>
    <p:extLst>
      <p:ext uri="{BB962C8B-B14F-4D97-AF65-F5344CB8AC3E}">
        <p14:creationId xmlns:p14="http://schemas.microsoft.com/office/powerpoint/2010/main" val="2452467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5526420-5E86-1A4D-89C5-A115EA016D10}"/>
              </a:ext>
            </a:extLst>
          </p:cNvPr>
          <p:cNvSpPr txBox="1"/>
          <p:nvPr/>
        </p:nvSpPr>
        <p:spPr>
          <a:xfrm>
            <a:off x="746650" y="4506686"/>
            <a:ext cx="4908480" cy="1754326"/>
          </a:xfrm>
          <a:prstGeom prst="rect">
            <a:avLst/>
          </a:prstGeom>
          <a:noFill/>
        </p:spPr>
        <p:txBody>
          <a:bodyPr wrap="square" rtlCol="0">
            <a:spAutoFit/>
          </a:bodyPr>
          <a:lstStyle/>
          <a:p>
            <a:r>
              <a:rPr lang="en-US" dirty="0">
                <a:solidFill>
                  <a:schemeClr val="tx2"/>
                </a:solidFill>
              </a:rPr>
              <a:t>Nicole VanderZouwen, MS, OTR/L, ATP </a:t>
            </a:r>
          </a:p>
          <a:p>
            <a:r>
              <a:rPr lang="en-US" dirty="0">
                <a:solidFill>
                  <a:schemeClr val="tx2"/>
                </a:solidFill>
              </a:rPr>
              <a:t>Medical Programs Manager </a:t>
            </a:r>
          </a:p>
          <a:p>
            <a:r>
              <a:rPr lang="en-US" dirty="0">
                <a:solidFill>
                  <a:schemeClr val="tx2"/>
                </a:solidFill>
              </a:rPr>
              <a:t>Free Wheelchair Mission</a:t>
            </a:r>
          </a:p>
          <a:p>
            <a:r>
              <a:rPr lang="en-US" dirty="0">
                <a:solidFill>
                  <a:schemeClr val="tx2"/>
                </a:solidFill>
                <a:hlinkClick r:id="rId5">
                  <a:extLst>
                    <a:ext uri="{A12FA001-AC4F-418D-AE19-62706E023703}">
                      <ahyp:hlinkClr xmlns:ahyp="http://schemas.microsoft.com/office/drawing/2018/hyperlinkcolor" val="tx"/>
                    </a:ext>
                  </a:extLst>
                </a:hlinkClick>
              </a:rPr>
              <a:t>nvanderzouwen@freewheelchairmission.org</a:t>
            </a:r>
            <a:r>
              <a:rPr lang="en-US" dirty="0">
                <a:solidFill>
                  <a:schemeClr val="tx2"/>
                </a:solidFill>
              </a:rPr>
              <a:t> </a:t>
            </a:r>
          </a:p>
          <a:p>
            <a:r>
              <a:rPr lang="en-US" dirty="0">
                <a:solidFill>
                  <a:schemeClr val="tx2"/>
                </a:solidFill>
              </a:rPr>
              <a:t>Based in California </a:t>
            </a:r>
          </a:p>
          <a:p>
            <a:endParaRPr lang="en-US" dirty="0">
              <a:solidFill>
                <a:schemeClr val="tx2"/>
              </a:solidFill>
            </a:endParaRPr>
          </a:p>
        </p:txBody>
      </p:sp>
      <p:sp>
        <p:nvSpPr>
          <p:cNvPr id="11" name="TextBox 10">
            <a:extLst>
              <a:ext uri="{FF2B5EF4-FFF2-40B4-BE49-F238E27FC236}">
                <a16:creationId xmlns:a16="http://schemas.microsoft.com/office/drawing/2014/main" id="{F046D3A4-BA3C-234E-9318-6E7193BF8F54}"/>
              </a:ext>
            </a:extLst>
          </p:cNvPr>
          <p:cNvSpPr txBox="1"/>
          <p:nvPr/>
        </p:nvSpPr>
        <p:spPr>
          <a:xfrm>
            <a:off x="6096000" y="4506686"/>
            <a:ext cx="4908480" cy="1477328"/>
          </a:xfrm>
          <a:prstGeom prst="rect">
            <a:avLst/>
          </a:prstGeom>
          <a:noFill/>
        </p:spPr>
        <p:txBody>
          <a:bodyPr wrap="square" rtlCol="0">
            <a:spAutoFit/>
          </a:bodyPr>
          <a:lstStyle/>
          <a:p>
            <a:r>
              <a:rPr lang="en-US" dirty="0">
                <a:solidFill>
                  <a:schemeClr val="tx2"/>
                </a:solidFill>
              </a:rPr>
              <a:t>Team Transformation Name &amp; Credentials</a:t>
            </a:r>
          </a:p>
          <a:p>
            <a:r>
              <a:rPr lang="en-US" dirty="0">
                <a:solidFill>
                  <a:schemeClr val="tx2"/>
                </a:solidFill>
              </a:rPr>
              <a:t>Profession</a:t>
            </a:r>
          </a:p>
          <a:p>
            <a:r>
              <a:rPr lang="en-US" dirty="0">
                <a:solidFill>
                  <a:schemeClr val="tx2"/>
                </a:solidFill>
              </a:rPr>
              <a:t>Contact Information </a:t>
            </a:r>
          </a:p>
          <a:p>
            <a:r>
              <a:rPr lang="en-US" dirty="0">
                <a:solidFill>
                  <a:schemeClr val="tx2"/>
                </a:solidFill>
              </a:rPr>
              <a:t>Location </a:t>
            </a:r>
          </a:p>
          <a:p>
            <a:endParaRPr lang="en-US" dirty="0">
              <a:solidFill>
                <a:schemeClr val="tx2"/>
              </a:solidFill>
            </a:endParaRPr>
          </a:p>
        </p:txBody>
      </p:sp>
      <p:sp>
        <p:nvSpPr>
          <p:cNvPr id="15" name="Title 11">
            <a:extLst>
              <a:ext uri="{FF2B5EF4-FFF2-40B4-BE49-F238E27FC236}">
                <a16:creationId xmlns:a16="http://schemas.microsoft.com/office/drawing/2014/main" id="{9DCD3832-5935-6942-8AA4-F1248431586A}"/>
              </a:ext>
            </a:extLst>
          </p:cNvPr>
          <p:cNvSpPr txBox="1">
            <a:spLocks/>
          </p:cNvSpPr>
          <p:nvPr/>
        </p:nvSpPr>
        <p:spPr>
          <a:xfrm>
            <a:off x="1272746" y="0"/>
            <a:ext cx="10577383" cy="13972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bg1"/>
                </a:solidFill>
                <a:latin typeface="Gotham-Medium" charset="0"/>
                <a:ea typeface="Gotham-Medium" charset="0"/>
                <a:cs typeface="Gotham-Medium" charset="0"/>
              </a:defRPr>
            </a:lvl1pPr>
          </a:lstStyle>
          <a:p>
            <a:r>
              <a:rPr lang="en-US" dirty="0"/>
              <a:t>Welcome to FWM Basic Wheelchair Training!</a:t>
            </a:r>
          </a:p>
        </p:txBody>
      </p:sp>
      <p:sp>
        <p:nvSpPr>
          <p:cNvPr id="19" name="TextBox 18">
            <a:extLst>
              <a:ext uri="{FF2B5EF4-FFF2-40B4-BE49-F238E27FC236}">
                <a16:creationId xmlns:a16="http://schemas.microsoft.com/office/drawing/2014/main" id="{394ABCEF-F3A8-7A44-994A-6C6B1560A76E}"/>
              </a:ext>
            </a:extLst>
          </p:cNvPr>
          <p:cNvSpPr txBox="1"/>
          <p:nvPr/>
        </p:nvSpPr>
        <p:spPr>
          <a:xfrm>
            <a:off x="602488" y="1397285"/>
            <a:ext cx="4908480" cy="1754326"/>
          </a:xfrm>
          <a:prstGeom prst="rect">
            <a:avLst/>
          </a:prstGeom>
          <a:noFill/>
        </p:spPr>
        <p:txBody>
          <a:bodyPr wrap="square" rtlCol="0">
            <a:spAutoFit/>
          </a:bodyPr>
          <a:lstStyle/>
          <a:p>
            <a:r>
              <a:rPr lang="en-US" dirty="0">
                <a:solidFill>
                  <a:schemeClr val="tx2"/>
                </a:solidFill>
              </a:rPr>
              <a:t>Ilse Caballeros, OT/PT, MAEF</a:t>
            </a:r>
          </a:p>
          <a:p>
            <a:r>
              <a:rPr lang="en-US" dirty="0">
                <a:solidFill>
                  <a:schemeClr val="tx2"/>
                </a:solidFill>
              </a:rPr>
              <a:t>Central America Regional Trainer</a:t>
            </a:r>
          </a:p>
          <a:p>
            <a:r>
              <a:rPr lang="en-US" dirty="0">
                <a:solidFill>
                  <a:schemeClr val="tx2"/>
                </a:solidFill>
              </a:rPr>
              <a:t>Free Wheelchair Mission</a:t>
            </a:r>
          </a:p>
          <a:p>
            <a:r>
              <a:rPr lang="en-US" dirty="0">
                <a:solidFill>
                  <a:schemeClr val="tx2"/>
                </a:solidFill>
                <a:hlinkClick r:id="rId6">
                  <a:extLst>
                    <a:ext uri="{A12FA001-AC4F-418D-AE19-62706E023703}">
                      <ahyp:hlinkClr xmlns:ahyp="http://schemas.microsoft.com/office/drawing/2018/hyperlinkcolor" val="tx"/>
                    </a:ext>
                  </a:extLst>
                </a:hlinkClick>
              </a:rPr>
              <a:t>icaballeros@freewheelchairmission.org</a:t>
            </a:r>
            <a:r>
              <a:rPr lang="en-US" dirty="0">
                <a:solidFill>
                  <a:schemeClr val="tx2"/>
                </a:solidFill>
              </a:rPr>
              <a:t> </a:t>
            </a:r>
          </a:p>
          <a:p>
            <a:r>
              <a:rPr lang="en-US" dirty="0">
                <a:solidFill>
                  <a:schemeClr val="tx2"/>
                </a:solidFill>
              </a:rPr>
              <a:t>Based in Guatemala</a:t>
            </a:r>
          </a:p>
          <a:p>
            <a:endParaRPr lang="en-US" dirty="0">
              <a:solidFill>
                <a:schemeClr val="tx2"/>
              </a:solidFill>
            </a:endParaRPr>
          </a:p>
        </p:txBody>
      </p:sp>
      <p:sp>
        <p:nvSpPr>
          <p:cNvPr id="20" name="TextBox 19">
            <a:extLst>
              <a:ext uri="{FF2B5EF4-FFF2-40B4-BE49-F238E27FC236}">
                <a16:creationId xmlns:a16="http://schemas.microsoft.com/office/drawing/2014/main" id="{201F7944-D4F2-934E-AA20-BFC52D456B8C}"/>
              </a:ext>
            </a:extLst>
          </p:cNvPr>
          <p:cNvSpPr txBox="1"/>
          <p:nvPr/>
        </p:nvSpPr>
        <p:spPr>
          <a:xfrm>
            <a:off x="6010774" y="1397285"/>
            <a:ext cx="4908480" cy="1754326"/>
          </a:xfrm>
          <a:prstGeom prst="rect">
            <a:avLst/>
          </a:prstGeom>
          <a:noFill/>
        </p:spPr>
        <p:txBody>
          <a:bodyPr wrap="square" rtlCol="0">
            <a:spAutoFit/>
          </a:bodyPr>
          <a:lstStyle/>
          <a:p>
            <a:r>
              <a:rPr lang="en-US" dirty="0">
                <a:solidFill>
                  <a:schemeClr val="tx2"/>
                </a:solidFill>
              </a:rPr>
              <a:t>Crystal Jackson, MPH </a:t>
            </a:r>
          </a:p>
          <a:p>
            <a:r>
              <a:rPr lang="en-US" dirty="0">
                <a:solidFill>
                  <a:schemeClr val="tx2"/>
                </a:solidFill>
              </a:rPr>
              <a:t>Medical Programs Coordinator</a:t>
            </a:r>
          </a:p>
          <a:p>
            <a:r>
              <a:rPr lang="en-US" dirty="0">
                <a:solidFill>
                  <a:schemeClr val="tx2"/>
                </a:solidFill>
              </a:rPr>
              <a:t>Free Wheelchair Mission</a:t>
            </a:r>
          </a:p>
          <a:p>
            <a:r>
              <a:rPr lang="en-US" dirty="0">
                <a:solidFill>
                  <a:schemeClr val="tx2"/>
                </a:solidFill>
                <a:hlinkClick r:id="rId7">
                  <a:extLst>
                    <a:ext uri="{A12FA001-AC4F-418D-AE19-62706E023703}">
                      <ahyp:hlinkClr xmlns:ahyp="http://schemas.microsoft.com/office/drawing/2018/hyperlinkcolor" val="tx"/>
                    </a:ext>
                  </a:extLst>
                </a:hlinkClick>
              </a:rPr>
              <a:t>cjackson@freewheelchairmission.org</a:t>
            </a:r>
            <a:r>
              <a:rPr lang="en-US" dirty="0">
                <a:solidFill>
                  <a:schemeClr val="tx2"/>
                </a:solidFill>
              </a:rPr>
              <a:t> </a:t>
            </a:r>
          </a:p>
          <a:p>
            <a:r>
              <a:rPr lang="en-US" dirty="0">
                <a:solidFill>
                  <a:schemeClr val="tx2"/>
                </a:solidFill>
              </a:rPr>
              <a:t>Based in California </a:t>
            </a:r>
          </a:p>
          <a:p>
            <a:endParaRPr lang="en-US" dirty="0">
              <a:solidFill>
                <a:schemeClr val="tx2"/>
              </a:solidFill>
            </a:endParaRPr>
          </a:p>
        </p:txBody>
      </p:sp>
    </p:spTree>
    <p:custDataLst>
      <p:tags r:id="rId1"/>
    </p:custDataLst>
    <p:extLst>
      <p:ext uri="{BB962C8B-B14F-4D97-AF65-F5344CB8AC3E}">
        <p14:creationId xmlns:p14="http://schemas.microsoft.com/office/powerpoint/2010/main" val="3229978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Disability Awareness &amp; Language</a:t>
            </a:r>
          </a:p>
        </p:txBody>
      </p:sp>
      <p:sp>
        <p:nvSpPr>
          <p:cNvPr id="3" name="Content Placeholder 2"/>
          <p:cNvSpPr>
            <a:spLocks noGrp="1"/>
          </p:cNvSpPr>
          <p:nvPr>
            <p:ph idx="1"/>
          </p:nvPr>
        </p:nvSpPr>
        <p:spPr>
          <a:xfrm>
            <a:off x="859537" y="1397286"/>
            <a:ext cx="6986016" cy="4643918"/>
          </a:xfrm>
        </p:spPr>
        <p:txBody>
          <a:bodyPr/>
          <a:lstStyle/>
          <a:p>
            <a:r>
              <a:rPr lang="en-US" dirty="0">
                <a:solidFill>
                  <a:schemeClr val="tx2"/>
                </a:solidFill>
                <a:latin typeface="Gotham Medium Regular" panose="02000604030000020004" pitchFamily="2" charset="0"/>
              </a:rPr>
              <a:t>Treat people how you would want to be treated: </a:t>
            </a:r>
          </a:p>
          <a:p>
            <a:pPr marL="1143000" lvl="1" indent="-457200">
              <a:buFont typeface="Arial" charset="0"/>
              <a:buChar char="•"/>
            </a:pPr>
            <a:r>
              <a:rPr lang="en-US" dirty="0">
                <a:latin typeface="Gotham" panose="02000604030000020004" pitchFamily="50" charset="0"/>
              </a:rPr>
              <a:t>Ask before you help</a:t>
            </a:r>
          </a:p>
          <a:p>
            <a:pPr marL="1143000" lvl="1" indent="-457200">
              <a:buFont typeface="Arial" charset="0"/>
              <a:buChar char="•"/>
            </a:pPr>
            <a:r>
              <a:rPr lang="en-US" dirty="0">
                <a:latin typeface="Gotham" panose="02000604030000020004" pitchFamily="50" charset="0"/>
              </a:rPr>
              <a:t>Explain what you are doing</a:t>
            </a:r>
          </a:p>
          <a:p>
            <a:pPr marL="1143000" lvl="1" indent="-457200">
              <a:buFont typeface="Arial" charset="0"/>
              <a:buChar char="•"/>
            </a:pPr>
            <a:r>
              <a:rPr lang="en-US" dirty="0">
                <a:latin typeface="Gotham" panose="02000604030000020004" pitchFamily="50" charset="0"/>
              </a:rPr>
              <a:t>Talk to the person in the wheelchair first</a:t>
            </a:r>
          </a:p>
          <a:p>
            <a:pPr marL="1143000" lvl="1" indent="-457200">
              <a:buFont typeface="Arial" charset="0"/>
              <a:buChar char="•"/>
            </a:pPr>
            <a:r>
              <a:rPr lang="en-US" dirty="0">
                <a:latin typeface="Gotham" panose="02000604030000020004" pitchFamily="50" charset="0"/>
              </a:rPr>
              <a:t>Use appropriate language</a:t>
            </a:r>
          </a:p>
          <a:p>
            <a:pPr marL="1143000" lvl="1" indent="-457200">
              <a:buFont typeface="Arial" charset="0"/>
              <a:buChar char="•"/>
            </a:pPr>
            <a:r>
              <a:rPr lang="en-US" dirty="0">
                <a:latin typeface="Gotham" panose="02000604030000020004" pitchFamily="50" charset="0"/>
              </a:rPr>
              <a:t>Tell them about any other programs your organization offers</a:t>
            </a:r>
            <a:endParaRPr lang="en-US" dirty="0"/>
          </a:p>
        </p:txBody>
      </p:sp>
      <p:pic>
        <p:nvPicPr>
          <p:cNvPr id="4" name="Picture 2" descr="c88ac4d2-a8a8-4c75-83ed-422f27271b4e@namprd05">
            <a:extLst>
              <a:ext uri="{FF2B5EF4-FFF2-40B4-BE49-F238E27FC236}">
                <a16:creationId xmlns:a16="http://schemas.microsoft.com/office/drawing/2014/main" id="{C8328556-126B-A046-AF47-AF66E6F8CD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002438" y="1764103"/>
            <a:ext cx="4439725" cy="3329794"/>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19283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Diagnosis &amp; Scenario </a:t>
            </a:r>
          </a:p>
        </p:txBody>
      </p:sp>
      <p:pic>
        <p:nvPicPr>
          <p:cNvPr id="4" name="Picture 3">
            <a:extLst>
              <a:ext uri="{FF2B5EF4-FFF2-40B4-BE49-F238E27FC236}">
                <a16:creationId xmlns:a16="http://schemas.microsoft.com/office/drawing/2014/main" id="{F3AE82C9-E6AC-F446-A237-56949E6D93F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38200" y="2392568"/>
            <a:ext cx="1771729" cy="2043536"/>
          </a:xfrm>
          <a:prstGeom prst="rect">
            <a:avLst/>
          </a:prstGeom>
          <a:ln w="127000" cap="sq">
            <a:solidFill>
              <a:schemeClr val="tx2"/>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2FAB3215-1D05-DB4F-8CA0-C4E0C98905F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249994" y="2402484"/>
            <a:ext cx="1332609" cy="2105047"/>
          </a:xfrm>
          <a:prstGeom prst="rect">
            <a:avLst/>
          </a:prstGeom>
          <a:ln w="127000" cap="sq">
            <a:solidFill>
              <a:schemeClr val="tx2"/>
            </a:solidFill>
            <a:miter lim="800000"/>
          </a:ln>
          <a:effectLst>
            <a:outerShdw blurRad="57150" dist="50800" dir="2700000" algn="tl" rotWithShape="0">
              <a:srgbClr val="000000">
                <a:alpha val="40000"/>
              </a:srgbClr>
            </a:outerShdw>
          </a:effectLst>
        </p:spPr>
      </p:pic>
      <p:pic>
        <p:nvPicPr>
          <p:cNvPr id="6" name="Picture 5">
            <a:extLst>
              <a:ext uri="{FF2B5EF4-FFF2-40B4-BE49-F238E27FC236}">
                <a16:creationId xmlns:a16="http://schemas.microsoft.com/office/drawing/2014/main" id="{1C81A094-B547-A941-910F-0F39FCF705D2}"/>
              </a:ext>
            </a:extLst>
          </p:cNvPr>
          <p:cNvPicPr/>
          <p:nvPr/>
        </p:nvPicPr>
        <p:blipFill rotWithShape="1">
          <a:blip r:embed="rId7">
            <a:extLst>
              <a:ext uri="{28A0092B-C50C-407E-A947-70E740481C1C}">
                <a14:useLocalDpi xmlns:a14="http://schemas.microsoft.com/office/drawing/2010/main" val="0"/>
              </a:ext>
            </a:extLst>
          </a:blip>
          <a:srcRect l="7742" t="19009" r="25331" b="16030"/>
          <a:stretch/>
        </p:blipFill>
        <p:spPr bwMode="auto">
          <a:xfrm>
            <a:off x="5222668" y="2433239"/>
            <a:ext cx="1345429" cy="2043536"/>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7" name="Picture 6" descr="http://www.worlddiabetesfoundation.org/media(2254,1033)/Amputations_tamilnadu.jpg">
            <a:extLst>
              <a:ext uri="{FF2B5EF4-FFF2-40B4-BE49-F238E27FC236}">
                <a16:creationId xmlns:a16="http://schemas.microsoft.com/office/drawing/2014/main" id="{1108AA3F-359F-7640-A104-A13995D8954C}"/>
              </a:ext>
            </a:extLst>
          </p:cNvPr>
          <p:cNvPicPr/>
          <p:nvPr/>
        </p:nvPicPr>
        <p:blipFill rotWithShape="1">
          <a:blip r:embed="rId8">
            <a:extLst>
              <a:ext uri="{28A0092B-C50C-407E-A947-70E740481C1C}">
                <a14:useLocalDpi xmlns:a14="http://schemas.microsoft.com/office/drawing/2010/main" val="0"/>
              </a:ext>
            </a:extLst>
          </a:blip>
          <a:srcRect r="29428" b="3624"/>
          <a:stretch/>
        </p:blipFill>
        <p:spPr bwMode="auto">
          <a:xfrm>
            <a:off x="7208162" y="2433239"/>
            <a:ext cx="2275456" cy="2105047"/>
          </a:xfrm>
          <a:prstGeom prst="rect">
            <a:avLst/>
          </a:prstGeom>
          <a:ln w="127000" cap="sq" cmpd="sng" algn="ctr">
            <a:solidFill>
              <a:schemeClr val="tx2"/>
            </a:solidFill>
            <a:prstDash val="solid"/>
            <a:miter lim="800000"/>
            <a:headEnd type="none" w="med" len="med"/>
            <a:tailEnd type="none" w="med" len="med"/>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8" name="Picture 7" descr="C:\Users\nvanderzouwen\AppData\Local\Microsoft\Windows\Temporary Internet Files\Content.Outlook\466T1XF6\Smiling Man.jpg">
            <a:extLst>
              <a:ext uri="{FF2B5EF4-FFF2-40B4-BE49-F238E27FC236}">
                <a16:creationId xmlns:a16="http://schemas.microsoft.com/office/drawing/2014/main" id="{0BCC5FA2-A86A-9941-ACC4-7E0E01BA3090}"/>
              </a:ext>
            </a:extLst>
          </p:cNvPr>
          <p:cNvPicPr/>
          <p:nvPr/>
        </p:nvPicPr>
        <p:blipFill rotWithShape="1">
          <a:blip r:embed="rId9">
            <a:extLst>
              <a:ext uri="{28A0092B-C50C-407E-A947-70E740481C1C}">
                <a14:useLocalDpi xmlns:a14="http://schemas.microsoft.com/office/drawing/2010/main" val="0"/>
              </a:ext>
            </a:extLst>
          </a:blip>
          <a:srcRect l="20548" t="16098" r="20420" b="7574"/>
          <a:stretch/>
        </p:blipFill>
        <p:spPr bwMode="auto">
          <a:xfrm>
            <a:off x="10123683" y="2306149"/>
            <a:ext cx="1216438" cy="2297716"/>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381042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a:t>Pressure Sores </a:t>
            </a:r>
          </a:p>
        </p:txBody>
      </p:sp>
      <p:sp>
        <p:nvSpPr>
          <p:cNvPr id="3" name="Content Placeholder 2"/>
          <p:cNvSpPr>
            <a:spLocks noGrp="1"/>
          </p:cNvSpPr>
          <p:nvPr>
            <p:ph idx="1"/>
          </p:nvPr>
        </p:nvSpPr>
        <p:spPr>
          <a:xfrm>
            <a:off x="514280" y="1328161"/>
            <a:ext cx="5876471" cy="2100839"/>
          </a:xfrm>
        </p:spPr>
        <p:txBody>
          <a:bodyPr>
            <a:normAutofit/>
          </a:bodyPr>
          <a:lstStyle/>
          <a:p>
            <a:r>
              <a:rPr lang="en-US">
                <a:solidFill>
                  <a:schemeClr val="tx2"/>
                </a:solidFill>
              </a:rPr>
              <a:t>What are pressure sores?</a:t>
            </a:r>
          </a:p>
          <a:p>
            <a:pPr lvl="1"/>
            <a:r>
              <a:rPr lang="en-US">
                <a:solidFill>
                  <a:schemeClr val="accent3"/>
                </a:solidFill>
                <a:latin typeface="Gotham Regular" panose="02000604030000020004" pitchFamily="2" charset="0"/>
              </a:rPr>
              <a:t>Sores caused by pressure, friction, or shear force</a:t>
            </a:r>
          </a:p>
          <a:p>
            <a:r>
              <a:rPr lang="en-US">
                <a:solidFill>
                  <a:schemeClr val="tx2"/>
                </a:solidFill>
              </a:rPr>
              <a:t>Refer to a medical professional if someone has a pressure sore.</a:t>
            </a:r>
          </a:p>
          <a:p>
            <a:endParaRPr lang="en-US">
              <a:solidFill>
                <a:schemeClr val="accent3"/>
              </a:solidFill>
              <a:latin typeface="Gotham Regular" panose="02000604030000020004" pitchFamily="2" charset="0"/>
            </a:endParaRPr>
          </a:p>
          <a:p>
            <a:pPr lvl="1"/>
            <a:endParaRPr lang="en-US"/>
          </a:p>
        </p:txBody>
      </p:sp>
      <p:pic>
        <p:nvPicPr>
          <p:cNvPr id="6" name="Picture 2" descr="37c74756-25f3-4080-936d-89c0ed05f488@namprd05">
            <a:extLst>
              <a:ext uri="{FF2B5EF4-FFF2-40B4-BE49-F238E27FC236}">
                <a16:creationId xmlns:a16="http://schemas.microsoft.com/office/drawing/2014/main" id="{CD18652A-7BD1-3947-9973-15EB06DBB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3694" y="1397285"/>
            <a:ext cx="4730562" cy="2660941"/>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 name="Picture 4" descr="A close up of a piece of paper&#10;&#10;Description generated with high confidence">
            <a:extLst>
              <a:ext uri="{FF2B5EF4-FFF2-40B4-BE49-F238E27FC236}">
                <a16:creationId xmlns:a16="http://schemas.microsoft.com/office/drawing/2014/main" id="{A3230FA6-05E3-4313-A4DD-943CE6D0CA85}"/>
              </a:ext>
            </a:extLst>
          </p:cNvPr>
          <p:cNvPicPr>
            <a:picLocks noChangeAspect="1"/>
          </p:cNvPicPr>
          <p:nvPr/>
        </p:nvPicPr>
        <p:blipFill>
          <a:blip r:embed="rId6"/>
          <a:stretch>
            <a:fillRect/>
          </a:stretch>
        </p:blipFill>
        <p:spPr>
          <a:xfrm>
            <a:off x="380895" y="4258147"/>
            <a:ext cx="2291967" cy="1904476"/>
          </a:xfrm>
          <a:prstGeom prst="rect">
            <a:avLst/>
          </a:prstGeom>
        </p:spPr>
      </p:pic>
      <p:pic>
        <p:nvPicPr>
          <p:cNvPr id="9" name="Picture 8" descr="A close up of a logo&#10;&#10;Description generated with very high confidence">
            <a:extLst>
              <a:ext uri="{FF2B5EF4-FFF2-40B4-BE49-F238E27FC236}">
                <a16:creationId xmlns:a16="http://schemas.microsoft.com/office/drawing/2014/main" id="{B8F4896F-8809-4630-B3A1-BF2C5D2CBC41}"/>
              </a:ext>
            </a:extLst>
          </p:cNvPr>
          <p:cNvPicPr>
            <a:picLocks noChangeAspect="1"/>
          </p:cNvPicPr>
          <p:nvPr/>
        </p:nvPicPr>
        <p:blipFill>
          <a:blip r:embed="rId7"/>
          <a:stretch>
            <a:fillRect/>
          </a:stretch>
        </p:blipFill>
        <p:spPr>
          <a:xfrm>
            <a:off x="3251950" y="4258147"/>
            <a:ext cx="2359148" cy="1904476"/>
          </a:xfrm>
          <a:prstGeom prst="rect">
            <a:avLst/>
          </a:prstGeom>
        </p:spPr>
      </p:pic>
      <p:pic>
        <p:nvPicPr>
          <p:cNvPr id="11" name="Picture 10">
            <a:extLst>
              <a:ext uri="{FF2B5EF4-FFF2-40B4-BE49-F238E27FC236}">
                <a16:creationId xmlns:a16="http://schemas.microsoft.com/office/drawing/2014/main" id="{0244BA79-BC2E-42D2-B437-408D133B2378}"/>
              </a:ext>
            </a:extLst>
          </p:cNvPr>
          <p:cNvPicPr>
            <a:picLocks noChangeAspect="1"/>
          </p:cNvPicPr>
          <p:nvPr/>
        </p:nvPicPr>
        <p:blipFill>
          <a:blip r:embed="rId8"/>
          <a:stretch>
            <a:fillRect/>
          </a:stretch>
        </p:blipFill>
        <p:spPr>
          <a:xfrm>
            <a:off x="6190186" y="4311621"/>
            <a:ext cx="2336935" cy="1904477"/>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C58B7F11-3680-4F8C-A933-7C50853AA914}"/>
              </a:ext>
            </a:extLst>
          </p:cNvPr>
          <p:cNvPicPr>
            <a:picLocks noChangeAspect="1"/>
          </p:cNvPicPr>
          <p:nvPr/>
        </p:nvPicPr>
        <p:blipFill>
          <a:blip r:embed="rId9"/>
          <a:stretch>
            <a:fillRect/>
          </a:stretch>
        </p:blipFill>
        <p:spPr>
          <a:xfrm>
            <a:off x="9106209" y="4258134"/>
            <a:ext cx="2348570" cy="1904477"/>
          </a:xfrm>
          <a:prstGeom prst="rect">
            <a:avLst/>
          </a:prstGeom>
        </p:spPr>
      </p:pic>
    </p:spTree>
    <p:custDataLst>
      <p:tags r:id="rId1"/>
    </p:custDataLst>
    <p:extLst>
      <p:ext uri="{BB962C8B-B14F-4D97-AF65-F5344CB8AC3E}">
        <p14:creationId xmlns:p14="http://schemas.microsoft.com/office/powerpoint/2010/main" val="2604055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Pressure Sores (continued) </a:t>
            </a:r>
          </a:p>
        </p:txBody>
      </p:sp>
      <p:sp>
        <p:nvSpPr>
          <p:cNvPr id="3" name="Content Placeholder 2"/>
          <p:cNvSpPr>
            <a:spLocks noGrp="1"/>
          </p:cNvSpPr>
          <p:nvPr>
            <p:ph idx="1"/>
          </p:nvPr>
        </p:nvSpPr>
        <p:spPr>
          <a:xfrm>
            <a:off x="1066750" y="1138495"/>
            <a:ext cx="6230791" cy="1115607"/>
          </a:xfrm>
        </p:spPr>
        <p:txBody>
          <a:bodyPr/>
          <a:lstStyle/>
          <a:p>
            <a:r>
              <a:rPr lang="en-US">
                <a:solidFill>
                  <a:schemeClr val="tx2"/>
                </a:solidFill>
              </a:rPr>
              <a:t>Common areas for people to get pressure sores.</a:t>
            </a:r>
          </a:p>
          <a:p>
            <a:endParaRPr lang="en-US">
              <a:solidFill>
                <a:schemeClr val="tx2"/>
              </a:solidFill>
            </a:endParaRPr>
          </a:p>
        </p:txBody>
      </p:sp>
      <p:pic>
        <p:nvPicPr>
          <p:cNvPr id="8" name="Picture 7">
            <a:extLst>
              <a:ext uri="{FF2B5EF4-FFF2-40B4-BE49-F238E27FC236}">
                <a16:creationId xmlns:a16="http://schemas.microsoft.com/office/drawing/2014/main" id="{B0331FAC-77CB-8246-A0AF-F281F993E9E8}"/>
              </a:ext>
            </a:extLst>
          </p:cNvPr>
          <p:cNvPicPr>
            <a:picLocks noChangeAspect="1"/>
          </p:cNvPicPr>
          <p:nvPr/>
        </p:nvPicPr>
        <p:blipFill>
          <a:blip r:embed="rId5"/>
          <a:stretch>
            <a:fillRect/>
          </a:stretch>
        </p:blipFill>
        <p:spPr>
          <a:xfrm>
            <a:off x="184031" y="2254102"/>
            <a:ext cx="3826970" cy="3826970"/>
          </a:xfrm>
          <a:prstGeom prst="rect">
            <a:avLst/>
          </a:prstGeom>
        </p:spPr>
      </p:pic>
      <p:pic>
        <p:nvPicPr>
          <p:cNvPr id="10" name="Picture 9">
            <a:extLst>
              <a:ext uri="{FF2B5EF4-FFF2-40B4-BE49-F238E27FC236}">
                <a16:creationId xmlns:a16="http://schemas.microsoft.com/office/drawing/2014/main" id="{54F576F2-61B9-0D4F-A1E4-55CF22B0936A}"/>
              </a:ext>
            </a:extLst>
          </p:cNvPr>
          <p:cNvPicPr>
            <a:picLocks noChangeAspect="1"/>
          </p:cNvPicPr>
          <p:nvPr/>
        </p:nvPicPr>
        <p:blipFill>
          <a:blip r:embed="rId6"/>
          <a:stretch>
            <a:fillRect/>
          </a:stretch>
        </p:blipFill>
        <p:spPr>
          <a:xfrm>
            <a:off x="4316748" y="2254102"/>
            <a:ext cx="3978164" cy="3978164"/>
          </a:xfrm>
          <a:prstGeom prst="rect">
            <a:avLst/>
          </a:prstGeom>
        </p:spPr>
      </p:pic>
      <p:pic>
        <p:nvPicPr>
          <p:cNvPr id="7" name="Picture 2" descr="0f14b83f-b4f3-4cce-a826-3e1d4ac1397b@namprd05">
            <a:extLst>
              <a:ext uri="{FF2B5EF4-FFF2-40B4-BE49-F238E27FC236}">
                <a16:creationId xmlns:a16="http://schemas.microsoft.com/office/drawing/2014/main" id="{FAA05324-7769-764C-8F10-83B2F789DBE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289" t="15323" r="20358" b="6129"/>
          <a:stretch/>
        </p:blipFill>
        <p:spPr bwMode="auto">
          <a:xfrm>
            <a:off x="9058939" y="1290275"/>
            <a:ext cx="2949029" cy="2866826"/>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10934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1.4 Fit </a:t>
            </a:r>
          </a:p>
        </p:txBody>
      </p:sp>
      <p:sp>
        <p:nvSpPr>
          <p:cNvPr id="3" name="Text Placeholder 2">
            <a:extLst>
              <a:ext uri="{FF2B5EF4-FFF2-40B4-BE49-F238E27FC236}">
                <a16:creationId xmlns:a16="http://schemas.microsoft.com/office/drawing/2014/main" id="{3ADFA1F0-B500-534D-8F3E-EE5EDF1910A2}"/>
              </a:ext>
            </a:extLst>
          </p:cNvPr>
          <p:cNvSpPr>
            <a:spLocks noGrp="1"/>
          </p:cNvSpPr>
          <p:nvPr>
            <p:ph type="body" idx="1"/>
          </p:nvPr>
        </p:nvSpPr>
        <p:spPr>
          <a:xfrm>
            <a:off x="831850" y="4232953"/>
            <a:ext cx="10515600" cy="1856697"/>
          </a:xfrm>
        </p:spPr>
        <p:txBody>
          <a:bodyPr/>
          <a:lstStyle/>
          <a:p>
            <a:r>
              <a:rPr lang="en-US"/>
              <a:t>Assessment, Prescription, Assembly, Adjustments</a:t>
            </a:r>
          </a:p>
        </p:txBody>
      </p:sp>
    </p:spTree>
    <p:custDataLst>
      <p:tags r:id="rId1"/>
    </p:custDataLst>
    <p:extLst>
      <p:ext uri="{BB962C8B-B14F-4D97-AF65-F5344CB8AC3E}">
        <p14:creationId xmlns:p14="http://schemas.microsoft.com/office/powerpoint/2010/main" val="1720283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8108" y="0"/>
            <a:ext cx="10699679" cy="1397285"/>
          </a:xfrm>
        </p:spPr>
        <p:txBody>
          <a:bodyPr/>
          <a:lstStyle/>
          <a:p>
            <a:r>
              <a:rPr lang="en-US" dirty="0"/>
              <a:t>Overall Fit </a:t>
            </a:r>
          </a:p>
        </p:txBody>
      </p:sp>
      <p:pic>
        <p:nvPicPr>
          <p:cNvPr id="5" name="Picture 4" descr="A person sitting on a bench&#10;&#10;Description automatically generated">
            <a:extLst>
              <a:ext uri="{FF2B5EF4-FFF2-40B4-BE49-F238E27FC236}">
                <a16:creationId xmlns:a16="http://schemas.microsoft.com/office/drawing/2014/main" id="{29ABA95C-9AD5-6445-B21E-E8AB12A0764C}"/>
              </a:ext>
            </a:extLst>
          </p:cNvPr>
          <p:cNvPicPr>
            <a:picLocks noChangeAspect="1"/>
          </p:cNvPicPr>
          <p:nvPr/>
        </p:nvPicPr>
        <p:blipFill>
          <a:blip r:embed="rId5"/>
          <a:stretch>
            <a:fillRect/>
          </a:stretch>
        </p:blipFill>
        <p:spPr>
          <a:xfrm>
            <a:off x="8816629" y="1698235"/>
            <a:ext cx="3183305" cy="4244406"/>
          </a:xfrm>
          <a:prstGeom prst="rect">
            <a:avLst/>
          </a:prstGeom>
        </p:spPr>
      </p:pic>
      <p:pic>
        <p:nvPicPr>
          <p:cNvPr id="14" name="Picture 13" descr="A person riding on the back of a bicycle&#10;&#10;Description automatically generated">
            <a:extLst>
              <a:ext uri="{FF2B5EF4-FFF2-40B4-BE49-F238E27FC236}">
                <a16:creationId xmlns:a16="http://schemas.microsoft.com/office/drawing/2014/main" id="{68FCE1E1-7AC7-9044-BE04-32EC12912A0A}"/>
              </a:ext>
            </a:extLst>
          </p:cNvPr>
          <p:cNvPicPr>
            <a:picLocks noChangeAspect="1"/>
          </p:cNvPicPr>
          <p:nvPr/>
        </p:nvPicPr>
        <p:blipFill rotWithShape="1">
          <a:blip r:embed="rId6"/>
          <a:srcRect l="30626" r="14394"/>
          <a:stretch/>
        </p:blipFill>
        <p:spPr>
          <a:xfrm>
            <a:off x="314846" y="1702137"/>
            <a:ext cx="3895594" cy="4723715"/>
          </a:xfrm>
          <a:prstGeom prst="rect">
            <a:avLst/>
          </a:prstGeom>
        </p:spPr>
      </p:pic>
      <p:cxnSp>
        <p:nvCxnSpPr>
          <p:cNvPr id="16" name="Straight Connector 15">
            <a:extLst>
              <a:ext uri="{FF2B5EF4-FFF2-40B4-BE49-F238E27FC236}">
                <a16:creationId xmlns:a16="http://schemas.microsoft.com/office/drawing/2014/main" id="{EF982063-8E22-D04C-980C-53C78E5ABCF2}"/>
              </a:ext>
            </a:extLst>
          </p:cNvPr>
          <p:cNvCxnSpPr/>
          <p:nvPr/>
        </p:nvCxnSpPr>
        <p:spPr>
          <a:xfrm>
            <a:off x="4559474" y="1215025"/>
            <a:ext cx="0" cy="5210827"/>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C131F6E-3B60-3140-8D43-7B97B4148CFC}"/>
              </a:ext>
            </a:extLst>
          </p:cNvPr>
          <p:cNvSpPr txBox="1"/>
          <p:nvPr/>
        </p:nvSpPr>
        <p:spPr>
          <a:xfrm>
            <a:off x="1817649" y="1240077"/>
            <a:ext cx="889987" cy="369332"/>
          </a:xfrm>
          <a:prstGeom prst="rect">
            <a:avLst/>
          </a:prstGeom>
          <a:noFill/>
        </p:spPr>
        <p:txBody>
          <a:bodyPr wrap="none" rtlCol="0">
            <a:spAutoFit/>
          </a:bodyPr>
          <a:lstStyle/>
          <a:p>
            <a:r>
              <a:rPr lang="en-US" dirty="0"/>
              <a:t>GOOD</a:t>
            </a:r>
          </a:p>
        </p:txBody>
      </p:sp>
      <p:sp>
        <p:nvSpPr>
          <p:cNvPr id="18" name="TextBox 17">
            <a:extLst>
              <a:ext uri="{FF2B5EF4-FFF2-40B4-BE49-F238E27FC236}">
                <a16:creationId xmlns:a16="http://schemas.microsoft.com/office/drawing/2014/main" id="{AFFF659B-FFBF-DB4A-91F1-C6444EDC0EA5}"/>
              </a:ext>
            </a:extLst>
          </p:cNvPr>
          <p:cNvSpPr txBox="1"/>
          <p:nvPr/>
        </p:nvSpPr>
        <p:spPr>
          <a:xfrm>
            <a:off x="9344417" y="1051811"/>
            <a:ext cx="1787669" cy="646331"/>
          </a:xfrm>
          <a:prstGeom prst="rect">
            <a:avLst/>
          </a:prstGeom>
          <a:noFill/>
        </p:spPr>
        <p:txBody>
          <a:bodyPr wrap="none" rtlCol="0">
            <a:spAutoFit/>
          </a:bodyPr>
          <a:lstStyle/>
          <a:p>
            <a:pPr algn="ctr"/>
            <a:r>
              <a:rPr lang="en-US" dirty="0"/>
              <a:t>WHEELCHAIR </a:t>
            </a:r>
          </a:p>
          <a:p>
            <a:pPr algn="ctr"/>
            <a:r>
              <a:rPr lang="en-US" dirty="0"/>
              <a:t>TOO BIG </a:t>
            </a:r>
          </a:p>
        </p:txBody>
      </p:sp>
      <p:sp>
        <p:nvSpPr>
          <p:cNvPr id="19" name="TextBox 18">
            <a:extLst>
              <a:ext uri="{FF2B5EF4-FFF2-40B4-BE49-F238E27FC236}">
                <a16:creationId xmlns:a16="http://schemas.microsoft.com/office/drawing/2014/main" id="{7799571C-C48C-2644-8CFA-74EA67F6984A}"/>
              </a:ext>
            </a:extLst>
          </p:cNvPr>
          <p:cNvSpPr txBox="1"/>
          <p:nvPr/>
        </p:nvSpPr>
        <p:spPr>
          <a:xfrm>
            <a:off x="5794725" y="1054546"/>
            <a:ext cx="1787669" cy="646331"/>
          </a:xfrm>
          <a:prstGeom prst="rect">
            <a:avLst/>
          </a:prstGeom>
          <a:noFill/>
        </p:spPr>
        <p:txBody>
          <a:bodyPr wrap="none" rtlCol="0">
            <a:spAutoFit/>
          </a:bodyPr>
          <a:lstStyle/>
          <a:p>
            <a:pPr algn="ctr"/>
            <a:r>
              <a:rPr lang="en-US" dirty="0"/>
              <a:t>WHEELCHAIR </a:t>
            </a:r>
          </a:p>
          <a:p>
            <a:pPr algn="ctr"/>
            <a:r>
              <a:rPr lang="en-US" dirty="0"/>
              <a:t>TOO SMALL </a:t>
            </a:r>
          </a:p>
        </p:txBody>
      </p:sp>
      <p:pic>
        <p:nvPicPr>
          <p:cNvPr id="22" name="Picture 21" descr="A person standing in a room&#10;&#10;Description automatically generated">
            <a:extLst>
              <a:ext uri="{FF2B5EF4-FFF2-40B4-BE49-F238E27FC236}">
                <a16:creationId xmlns:a16="http://schemas.microsoft.com/office/drawing/2014/main" id="{16F41C83-3E5F-C14C-9219-E0E54B6388E2}"/>
              </a:ext>
            </a:extLst>
          </p:cNvPr>
          <p:cNvPicPr>
            <a:picLocks noChangeAspect="1"/>
          </p:cNvPicPr>
          <p:nvPr/>
        </p:nvPicPr>
        <p:blipFill rotWithShape="1">
          <a:blip r:embed="rId7"/>
          <a:srcRect l="31849" r="23356"/>
          <a:stretch/>
        </p:blipFill>
        <p:spPr>
          <a:xfrm>
            <a:off x="5123605" y="1698142"/>
            <a:ext cx="3380021" cy="4244406"/>
          </a:xfrm>
          <a:prstGeom prst="rect">
            <a:avLst/>
          </a:prstGeom>
        </p:spPr>
      </p:pic>
    </p:spTree>
    <p:custDataLst>
      <p:tags r:id="rId1"/>
    </p:custDataLst>
    <p:extLst>
      <p:ext uri="{BB962C8B-B14F-4D97-AF65-F5344CB8AC3E}">
        <p14:creationId xmlns:p14="http://schemas.microsoft.com/office/powerpoint/2010/main" val="506544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Set-Up </a:t>
            </a:r>
          </a:p>
        </p:txBody>
      </p:sp>
      <p:sp>
        <p:nvSpPr>
          <p:cNvPr id="3" name="Content Placeholder 2"/>
          <p:cNvSpPr>
            <a:spLocks noGrp="1"/>
          </p:cNvSpPr>
          <p:nvPr>
            <p:ph idx="1"/>
          </p:nvPr>
        </p:nvSpPr>
        <p:spPr>
          <a:xfrm>
            <a:off x="1187519" y="1397286"/>
            <a:ext cx="5434954" cy="4643918"/>
          </a:xfrm>
        </p:spPr>
        <p:txBody>
          <a:bodyPr/>
          <a:lstStyle/>
          <a:p>
            <a:r>
              <a:rPr lang="en-US" dirty="0">
                <a:solidFill>
                  <a:schemeClr val="tx2"/>
                </a:solidFill>
              </a:rPr>
              <a:t>Set up your space</a:t>
            </a:r>
          </a:p>
          <a:p>
            <a:r>
              <a:rPr lang="en-US" dirty="0">
                <a:solidFill>
                  <a:schemeClr val="tx2"/>
                </a:solidFill>
              </a:rPr>
              <a:t>Get to know your client</a:t>
            </a:r>
          </a:p>
        </p:txBody>
      </p:sp>
      <p:grpSp>
        <p:nvGrpSpPr>
          <p:cNvPr id="6" name="Group 5">
            <a:extLst>
              <a:ext uri="{FF2B5EF4-FFF2-40B4-BE49-F238E27FC236}">
                <a16:creationId xmlns:a16="http://schemas.microsoft.com/office/drawing/2014/main" id="{A6262C92-18E4-E346-A300-EC53FF46D518}"/>
              </a:ext>
            </a:extLst>
          </p:cNvPr>
          <p:cNvGrpSpPr/>
          <p:nvPr/>
        </p:nvGrpSpPr>
        <p:grpSpPr>
          <a:xfrm>
            <a:off x="942438" y="2752343"/>
            <a:ext cx="5153562" cy="4008675"/>
            <a:chOff x="3700424" y="6535323"/>
            <a:chExt cx="2663035" cy="2001902"/>
          </a:xfrm>
        </p:grpSpPr>
        <p:grpSp>
          <p:nvGrpSpPr>
            <p:cNvPr id="7" name="Group 6">
              <a:extLst>
                <a:ext uri="{FF2B5EF4-FFF2-40B4-BE49-F238E27FC236}">
                  <a16:creationId xmlns:a16="http://schemas.microsoft.com/office/drawing/2014/main" id="{780B6541-9DE2-A04F-9596-2289BAF294FC}"/>
                </a:ext>
              </a:extLst>
            </p:cNvPr>
            <p:cNvGrpSpPr/>
            <p:nvPr/>
          </p:nvGrpSpPr>
          <p:grpSpPr>
            <a:xfrm>
              <a:off x="3700424" y="6535323"/>
              <a:ext cx="2663035" cy="2001902"/>
              <a:chOff x="1259174" y="5872183"/>
              <a:chExt cx="3665706" cy="2954706"/>
            </a:xfrm>
          </p:grpSpPr>
          <p:pic>
            <p:nvPicPr>
              <p:cNvPr id="9" name="Picture 8">
                <a:extLst>
                  <a:ext uri="{FF2B5EF4-FFF2-40B4-BE49-F238E27FC236}">
                    <a16:creationId xmlns:a16="http://schemas.microsoft.com/office/drawing/2014/main" id="{7EBE8E1C-BD67-3F4A-9713-0497A5FB9580}"/>
                  </a:ext>
                </a:extLst>
              </p:cNvPr>
              <p:cNvPicPr>
                <a:picLocks noChangeAspect="1"/>
              </p:cNvPicPr>
              <p:nvPr/>
            </p:nvPicPr>
            <p:blipFill rotWithShape="1">
              <a:blip r:embed="rId5"/>
              <a:srcRect t="16908" r="54098" b="24149"/>
              <a:stretch/>
            </p:blipFill>
            <p:spPr>
              <a:xfrm>
                <a:off x="1259174" y="5872183"/>
                <a:ext cx="1643590" cy="2954706"/>
              </a:xfrm>
              <a:prstGeom prst="rect">
                <a:avLst/>
              </a:prstGeom>
            </p:spPr>
          </p:pic>
          <p:pic>
            <p:nvPicPr>
              <p:cNvPr id="10" name="Picture 9">
                <a:extLst>
                  <a:ext uri="{FF2B5EF4-FFF2-40B4-BE49-F238E27FC236}">
                    <a16:creationId xmlns:a16="http://schemas.microsoft.com/office/drawing/2014/main" id="{03A606B7-353A-4F49-B455-C32E1E422BAD}"/>
                  </a:ext>
                </a:extLst>
              </p:cNvPr>
              <p:cNvPicPr>
                <a:picLocks noChangeAspect="1"/>
              </p:cNvPicPr>
              <p:nvPr/>
            </p:nvPicPr>
            <p:blipFill rotWithShape="1">
              <a:blip r:embed="rId5"/>
              <a:srcRect l="-1" t="14137" r="54958" b="23794"/>
              <a:stretch/>
            </p:blipFill>
            <p:spPr>
              <a:xfrm flipH="1">
                <a:off x="3451781" y="5872183"/>
                <a:ext cx="1473099" cy="2954706"/>
              </a:xfrm>
              <a:prstGeom prst="rect">
                <a:avLst/>
              </a:prstGeom>
            </p:spPr>
          </p:pic>
        </p:grpSp>
        <p:pic>
          <p:nvPicPr>
            <p:cNvPr id="8" name="Graphic 7" descr="Checklist">
              <a:extLst>
                <a:ext uri="{FF2B5EF4-FFF2-40B4-BE49-F238E27FC236}">
                  <a16:creationId xmlns:a16="http://schemas.microsoft.com/office/drawing/2014/main" id="{C5B30BCE-D5A9-164C-9D69-FFAEEBC7B5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93430">
              <a:off x="4387297" y="7075906"/>
              <a:ext cx="507665" cy="507665"/>
            </a:xfrm>
            <a:prstGeom prst="rect">
              <a:avLst/>
            </a:prstGeom>
          </p:spPr>
        </p:pic>
      </p:grpSp>
      <p:pic>
        <p:nvPicPr>
          <p:cNvPr id="12" name="Content Placeholder 4" descr="A group of people around each other&#10;&#10;Description generated with high confidence">
            <a:extLst>
              <a:ext uri="{FF2B5EF4-FFF2-40B4-BE49-F238E27FC236}">
                <a16:creationId xmlns:a16="http://schemas.microsoft.com/office/drawing/2014/main" id="{3CB57E19-2055-264D-A110-D1614EF48A32}"/>
              </a:ext>
            </a:extLst>
          </p:cNvPr>
          <p:cNvPicPr>
            <a:picLocks noChangeAspect="1"/>
          </p:cNvPicPr>
          <p:nvPr/>
        </p:nvPicPr>
        <p:blipFill rotWithShape="1">
          <a:blip r:embed="rId8"/>
          <a:srcRect l="28712" r="6852" b="2"/>
          <a:stretch/>
        </p:blipFill>
        <p:spPr>
          <a:xfrm>
            <a:off x="7357456" y="1697458"/>
            <a:ext cx="3794760" cy="3930978"/>
          </a:xfrm>
          <a:prstGeom prst="rect">
            <a:avLst/>
          </a:prstGeom>
        </p:spPr>
      </p:pic>
    </p:spTree>
    <p:custDataLst>
      <p:tags r:id="rId1"/>
    </p:custDataLst>
    <p:extLst>
      <p:ext uri="{BB962C8B-B14F-4D97-AF65-F5344CB8AC3E}">
        <p14:creationId xmlns:p14="http://schemas.microsoft.com/office/powerpoint/2010/main" val="3097314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Assessment: Application </a:t>
            </a:r>
          </a:p>
        </p:txBody>
      </p:sp>
      <p:sp>
        <p:nvSpPr>
          <p:cNvPr id="3" name="Content Placeholder 2"/>
          <p:cNvSpPr>
            <a:spLocks noGrp="1"/>
          </p:cNvSpPr>
          <p:nvPr>
            <p:ph idx="1"/>
          </p:nvPr>
        </p:nvSpPr>
        <p:spPr>
          <a:xfrm>
            <a:off x="1187519" y="1397286"/>
            <a:ext cx="5434954" cy="4643918"/>
          </a:xfrm>
        </p:spPr>
        <p:txBody>
          <a:bodyPr/>
          <a:lstStyle/>
          <a:p>
            <a:r>
              <a:rPr lang="en-US" dirty="0">
                <a:solidFill>
                  <a:schemeClr val="tx2"/>
                </a:solidFill>
              </a:rPr>
              <a:t>Application </a:t>
            </a:r>
          </a:p>
          <a:p>
            <a:pPr lvl="1"/>
            <a:r>
              <a:rPr lang="en-US" dirty="0">
                <a:solidFill>
                  <a:schemeClr val="accent3"/>
                </a:solidFill>
              </a:rPr>
              <a:t>Questions to ask </a:t>
            </a:r>
          </a:p>
          <a:p>
            <a:pPr lvl="2"/>
            <a:r>
              <a:rPr lang="en-US" dirty="0"/>
              <a:t>General Information</a:t>
            </a:r>
          </a:p>
          <a:p>
            <a:pPr lvl="2"/>
            <a:r>
              <a:rPr lang="en-US" dirty="0"/>
              <a:t>Pressure sore/Skin Information</a:t>
            </a:r>
          </a:p>
          <a:p>
            <a:pPr lvl="2"/>
            <a:r>
              <a:rPr lang="en-US" dirty="0"/>
              <a:t>Diagnosis</a:t>
            </a:r>
          </a:p>
          <a:p>
            <a:pPr lvl="2"/>
            <a:r>
              <a:rPr lang="en-US" dirty="0"/>
              <a:t>Experience </a:t>
            </a:r>
          </a:p>
          <a:p>
            <a:pPr lvl="1"/>
            <a:r>
              <a:rPr lang="en-US" dirty="0"/>
              <a:t>Skills to observe </a:t>
            </a:r>
          </a:p>
          <a:p>
            <a:pPr lvl="2"/>
            <a:r>
              <a:rPr lang="en-US" dirty="0"/>
              <a:t>Transfers </a:t>
            </a:r>
          </a:p>
          <a:p>
            <a:pPr lvl="2"/>
            <a:r>
              <a:rPr lang="en-US" dirty="0"/>
              <a:t>Movement</a:t>
            </a:r>
          </a:p>
          <a:p>
            <a:pPr lvl="2"/>
            <a:r>
              <a:rPr lang="en-US" dirty="0"/>
              <a:t>Ability to sit upright </a:t>
            </a:r>
          </a:p>
          <a:p>
            <a:pPr lvl="1"/>
            <a:r>
              <a:rPr lang="en-US" dirty="0"/>
              <a:t>Recommendations </a:t>
            </a:r>
          </a:p>
        </p:txBody>
      </p:sp>
      <p:pic>
        <p:nvPicPr>
          <p:cNvPr id="5" name="Picture 4" descr="A screenshot of a cell phone&#10;&#10;Description automatically generated">
            <a:extLst>
              <a:ext uri="{FF2B5EF4-FFF2-40B4-BE49-F238E27FC236}">
                <a16:creationId xmlns:a16="http://schemas.microsoft.com/office/drawing/2014/main" id="{4EC24380-39BF-3447-BCD1-0C6153C7AC24}"/>
              </a:ext>
            </a:extLst>
          </p:cNvPr>
          <p:cNvPicPr>
            <a:picLocks noChangeAspect="1"/>
          </p:cNvPicPr>
          <p:nvPr/>
        </p:nvPicPr>
        <p:blipFill>
          <a:blip r:embed="rId5"/>
          <a:stretch>
            <a:fillRect/>
          </a:stretch>
        </p:blipFill>
        <p:spPr>
          <a:xfrm>
            <a:off x="6903720" y="1207036"/>
            <a:ext cx="3828771" cy="5068034"/>
          </a:xfrm>
          <a:prstGeom prst="rect">
            <a:avLst/>
          </a:prstGeom>
          <a:ln w="76200">
            <a:solidFill>
              <a:schemeClr val="tx2"/>
            </a:solidFill>
          </a:ln>
        </p:spPr>
      </p:pic>
    </p:spTree>
    <p:custDataLst>
      <p:tags r:id="rId1"/>
    </p:custDataLst>
    <p:extLst>
      <p:ext uri="{BB962C8B-B14F-4D97-AF65-F5344CB8AC3E}">
        <p14:creationId xmlns:p14="http://schemas.microsoft.com/office/powerpoint/2010/main" val="1838680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Assessment: Measurement</a:t>
            </a:r>
          </a:p>
        </p:txBody>
      </p:sp>
      <p:pic>
        <p:nvPicPr>
          <p:cNvPr id="7" name="Picture 6">
            <a:extLst>
              <a:ext uri="{FF2B5EF4-FFF2-40B4-BE49-F238E27FC236}">
                <a16:creationId xmlns:a16="http://schemas.microsoft.com/office/drawing/2014/main" id="{DE705D41-6211-E04D-B5AF-3769FD84E98B}"/>
              </a:ext>
            </a:extLst>
          </p:cNvPr>
          <p:cNvPicPr>
            <a:picLocks noChangeAspect="1"/>
          </p:cNvPicPr>
          <p:nvPr/>
        </p:nvPicPr>
        <p:blipFill>
          <a:blip r:embed="rId5"/>
          <a:stretch>
            <a:fillRect/>
          </a:stretch>
        </p:blipFill>
        <p:spPr>
          <a:xfrm>
            <a:off x="8263467" y="1178221"/>
            <a:ext cx="4501557" cy="4501557"/>
          </a:xfrm>
          <a:prstGeom prst="rect">
            <a:avLst/>
          </a:prstGeom>
        </p:spPr>
      </p:pic>
      <p:pic>
        <p:nvPicPr>
          <p:cNvPr id="9" name="Picture 8">
            <a:extLst>
              <a:ext uri="{FF2B5EF4-FFF2-40B4-BE49-F238E27FC236}">
                <a16:creationId xmlns:a16="http://schemas.microsoft.com/office/drawing/2014/main" id="{A7C88ADB-C1A2-1941-90F3-642ED3D65AC6}"/>
              </a:ext>
            </a:extLst>
          </p:cNvPr>
          <p:cNvPicPr>
            <a:picLocks noChangeAspect="1"/>
          </p:cNvPicPr>
          <p:nvPr/>
        </p:nvPicPr>
        <p:blipFill>
          <a:blip r:embed="rId6"/>
          <a:stretch>
            <a:fillRect/>
          </a:stretch>
        </p:blipFill>
        <p:spPr>
          <a:xfrm>
            <a:off x="-320378" y="1178222"/>
            <a:ext cx="4501556" cy="4501556"/>
          </a:xfrm>
          <a:prstGeom prst="rect">
            <a:avLst/>
          </a:prstGeom>
        </p:spPr>
      </p:pic>
      <p:pic>
        <p:nvPicPr>
          <p:cNvPr id="11" name="Picture 10">
            <a:extLst>
              <a:ext uri="{FF2B5EF4-FFF2-40B4-BE49-F238E27FC236}">
                <a16:creationId xmlns:a16="http://schemas.microsoft.com/office/drawing/2014/main" id="{8556F8EE-767D-184F-A236-9BDAE1F41A43}"/>
              </a:ext>
            </a:extLst>
          </p:cNvPr>
          <p:cNvPicPr>
            <a:picLocks noChangeAspect="1"/>
          </p:cNvPicPr>
          <p:nvPr/>
        </p:nvPicPr>
        <p:blipFill>
          <a:blip r:embed="rId7"/>
          <a:stretch>
            <a:fillRect/>
          </a:stretch>
        </p:blipFill>
        <p:spPr>
          <a:xfrm>
            <a:off x="4181178" y="1178221"/>
            <a:ext cx="4501557" cy="4501557"/>
          </a:xfrm>
          <a:prstGeom prst="rect">
            <a:avLst/>
          </a:prstGeom>
        </p:spPr>
      </p:pic>
    </p:spTree>
    <p:custDataLst>
      <p:tags r:id="rId1"/>
    </p:custDataLst>
    <p:extLst>
      <p:ext uri="{BB962C8B-B14F-4D97-AF65-F5344CB8AC3E}">
        <p14:creationId xmlns:p14="http://schemas.microsoft.com/office/powerpoint/2010/main" val="2627817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Assessment: Easy Measurement</a:t>
            </a:r>
          </a:p>
        </p:txBody>
      </p:sp>
      <p:grpSp>
        <p:nvGrpSpPr>
          <p:cNvPr id="6" name="Group 5">
            <a:extLst>
              <a:ext uri="{FF2B5EF4-FFF2-40B4-BE49-F238E27FC236}">
                <a16:creationId xmlns:a16="http://schemas.microsoft.com/office/drawing/2014/main" id="{E84638FF-FD5B-8A4D-A391-99284157B647}"/>
              </a:ext>
            </a:extLst>
          </p:cNvPr>
          <p:cNvGrpSpPr/>
          <p:nvPr/>
        </p:nvGrpSpPr>
        <p:grpSpPr>
          <a:xfrm>
            <a:off x="4378491" y="1628175"/>
            <a:ext cx="3433324" cy="3433329"/>
            <a:chOff x="4385729" y="589885"/>
            <a:chExt cx="3433324" cy="3433329"/>
          </a:xfrm>
        </p:grpSpPr>
        <p:pic>
          <p:nvPicPr>
            <p:cNvPr id="7" name="Picture 6" descr="A person standing in a room&#10;&#10;Description automatically generated">
              <a:extLst>
                <a:ext uri="{FF2B5EF4-FFF2-40B4-BE49-F238E27FC236}">
                  <a16:creationId xmlns:a16="http://schemas.microsoft.com/office/drawing/2014/main" id="{FA22175A-8FDD-6342-9623-693130CA68CD}"/>
                </a:ext>
              </a:extLst>
            </p:cNvPr>
            <p:cNvPicPr>
              <a:picLocks noChangeAspect="1"/>
            </p:cNvPicPr>
            <p:nvPr/>
          </p:nvPicPr>
          <p:blipFill rotWithShape="1">
            <a:blip r:embed="rId5"/>
            <a:srcRect l="17951" r="25799"/>
            <a:stretch/>
          </p:blipFill>
          <p:spPr>
            <a:xfrm>
              <a:off x="4385729" y="589885"/>
              <a:ext cx="3433324" cy="3433329"/>
            </a:xfrm>
            <a:prstGeom prst="rect">
              <a:avLst/>
            </a:prstGeom>
          </p:spPr>
        </p:pic>
        <p:sp>
          <p:nvSpPr>
            <p:cNvPr id="8" name="Down Arrow 7">
              <a:extLst>
                <a:ext uri="{FF2B5EF4-FFF2-40B4-BE49-F238E27FC236}">
                  <a16:creationId xmlns:a16="http://schemas.microsoft.com/office/drawing/2014/main" id="{16A5C9B8-66F0-0C46-A3A5-44FFBB42F62E}"/>
                </a:ext>
              </a:extLst>
            </p:cNvPr>
            <p:cNvSpPr/>
            <p:nvPr/>
          </p:nvSpPr>
          <p:spPr>
            <a:xfrm>
              <a:off x="7336466" y="1360968"/>
              <a:ext cx="205562" cy="765544"/>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0466B5E-58FC-8C41-BA52-619D436A5CA7}"/>
              </a:ext>
            </a:extLst>
          </p:cNvPr>
          <p:cNvGrpSpPr/>
          <p:nvPr/>
        </p:nvGrpSpPr>
        <p:grpSpPr>
          <a:xfrm>
            <a:off x="8374596" y="1628175"/>
            <a:ext cx="3425609" cy="3425609"/>
            <a:chOff x="320040" y="593745"/>
            <a:chExt cx="3425609" cy="3425609"/>
          </a:xfrm>
        </p:grpSpPr>
        <p:pic>
          <p:nvPicPr>
            <p:cNvPr id="10" name="Picture 9" descr="A person standing in front of a window&#10;&#10;Description automatically generated">
              <a:extLst>
                <a:ext uri="{FF2B5EF4-FFF2-40B4-BE49-F238E27FC236}">
                  <a16:creationId xmlns:a16="http://schemas.microsoft.com/office/drawing/2014/main" id="{36F29D49-6E1B-4741-8A9F-40C6CCDE1734}"/>
                </a:ext>
              </a:extLst>
            </p:cNvPr>
            <p:cNvPicPr>
              <a:picLocks noChangeAspect="1"/>
            </p:cNvPicPr>
            <p:nvPr/>
          </p:nvPicPr>
          <p:blipFill rotWithShape="1">
            <a:blip r:embed="rId6"/>
            <a:srcRect l="25999" r="7249" b="-3"/>
            <a:stretch/>
          </p:blipFill>
          <p:spPr>
            <a:xfrm flipH="1">
              <a:off x="320040" y="593745"/>
              <a:ext cx="3425609" cy="3425609"/>
            </a:xfrm>
            <a:prstGeom prst="rect">
              <a:avLst/>
            </a:prstGeom>
          </p:spPr>
        </p:pic>
        <p:sp>
          <p:nvSpPr>
            <p:cNvPr id="14" name="L-Shape 13">
              <a:extLst>
                <a:ext uri="{FF2B5EF4-FFF2-40B4-BE49-F238E27FC236}">
                  <a16:creationId xmlns:a16="http://schemas.microsoft.com/office/drawing/2014/main" id="{76569585-9F05-2F40-918E-9E0C986FBF01}"/>
                </a:ext>
              </a:extLst>
            </p:cNvPr>
            <p:cNvSpPr/>
            <p:nvPr/>
          </p:nvSpPr>
          <p:spPr>
            <a:xfrm rot="3303483" flipH="1">
              <a:off x="2680144" y="2037335"/>
              <a:ext cx="306856" cy="178354"/>
            </a:xfrm>
            <a:prstGeom prst="corner">
              <a:avLst>
                <a:gd name="adj1" fmla="val 11261"/>
                <a:gd name="adj2" fmla="val 1250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5" name="Picture 14" descr="A person standing in a room&#10;&#10;Description automatically generated">
            <a:extLst>
              <a:ext uri="{FF2B5EF4-FFF2-40B4-BE49-F238E27FC236}">
                <a16:creationId xmlns:a16="http://schemas.microsoft.com/office/drawing/2014/main" id="{A3323820-1EEF-724A-9D1A-63CB32D78A85}"/>
              </a:ext>
            </a:extLst>
          </p:cNvPr>
          <p:cNvPicPr>
            <a:picLocks noChangeAspect="1"/>
          </p:cNvPicPr>
          <p:nvPr/>
        </p:nvPicPr>
        <p:blipFill rotWithShape="1">
          <a:blip r:embed="rId7"/>
          <a:srcRect l="20212" r="13036" b="-3"/>
          <a:stretch/>
        </p:blipFill>
        <p:spPr>
          <a:xfrm>
            <a:off x="391795" y="1602520"/>
            <a:ext cx="3423916" cy="3423914"/>
          </a:xfrm>
          <a:prstGeom prst="rect">
            <a:avLst/>
          </a:prstGeom>
        </p:spPr>
      </p:pic>
    </p:spTree>
    <p:custDataLst>
      <p:tags r:id="rId1"/>
    </p:custDataLst>
    <p:extLst>
      <p:ext uri="{BB962C8B-B14F-4D97-AF65-F5344CB8AC3E}">
        <p14:creationId xmlns:p14="http://schemas.microsoft.com/office/powerpoint/2010/main" val="4119015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Zoom </a:t>
            </a:r>
          </a:p>
        </p:txBody>
      </p:sp>
      <p:pic>
        <p:nvPicPr>
          <p:cNvPr id="6" name="Picture 5" descr="This is showing the zoom call screen. Toward the bottom of the picture, it shows the control panel of zoom. Furthest to the left is a microphone. If the microphone is working there will be... On the right of the microphone is an arrow pointing up. Click on this if you need to change microphone inputs or troubleshoot your microphone. Next to that is a camera, if this is turned on the people on the call can see you. If there is a red line through it they can not see you. There is an arrow to the right of the camera to troubleshoot or choose a different camera input. Next there is an &quot;invite&quot; and a &quot;manage participants.&quot; Only the host will use these. Next there is &quot;share&quot;. If you would like to share your screen or a document, you can click this and select what you would like the others to view. Next to this is the &quot;chat&quot; if you would like to type messages to the group or an individual on the all you would click there. Next is a record button if you wish to record the session. Last all the way to the right is the &quot;End Meeting&quot; button to leave the call. ">
            <a:extLst>
              <a:ext uri="{FF2B5EF4-FFF2-40B4-BE49-F238E27FC236}">
                <a16:creationId xmlns:a16="http://schemas.microsoft.com/office/drawing/2014/main" id="{6E11BED1-C4DC-0C4A-9435-CCA6130E66BF}"/>
              </a:ext>
            </a:extLst>
          </p:cNvPr>
          <p:cNvPicPr>
            <a:picLocks noChangeAspect="1"/>
          </p:cNvPicPr>
          <p:nvPr/>
        </p:nvPicPr>
        <p:blipFill rotWithShape="1">
          <a:blip r:embed="rId5"/>
          <a:srcRect r="-369" b="2419"/>
          <a:stretch/>
        </p:blipFill>
        <p:spPr>
          <a:xfrm>
            <a:off x="3557236" y="377254"/>
            <a:ext cx="7244993" cy="4840229"/>
          </a:xfrm>
          <a:prstGeom prst="rect">
            <a:avLst/>
          </a:prstGeom>
        </p:spPr>
      </p:pic>
      <p:sp>
        <p:nvSpPr>
          <p:cNvPr id="13" name="Left Arrow 12">
            <a:extLst>
              <a:ext uri="{FF2B5EF4-FFF2-40B4-BE49-F238E27FC236}">
                <a16:creationId xmlns:a16="http://schemas.microsoft.com/office/drawing/2014/main" id="{2B4A6AF1-BF4C-FF44-86B8-D7E3020D9905}"/>
              </a:ext>
            </a:extLst>
          </p:cNvPr>
          <p:cNvSpPr/>
          <p:nvPr/>
        </p:nvSpPr>
        <p:spPr>
          <a:xfrm rot="14581657">
            <a:off x="6838507" y="4153061"/>
            <a:ext cx="797418" cy="633628"/>
          </a:xfrm>
          <a:prstGeom prst="lef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Left Arrow 13">
            <a:extLst>
              <a:ext uri="{FF2B5EF4-FFF2-40B4-BE49-F238E27FC236}">
                <a16:creationId xmlns:a16="http://schemas.microsoft.com/office/drawing/2014/main" id="{0D07748F-2535-E94A-B10F-C9254DFC157A}"/>
              </a:ext>
            </a:extLst>
          </p:cNvPr>
          <p:cNvSpPr/>
          <p:nvPr/>
        </p:nvSpPr>
        <p:spPr>
          <a:xfrm rot="3247784">
            <a:off x="7944819" y="5291422"/>
            <a:ext cx="748305" cy="698949"/>
          </a:xfrm>
          <a:prstGeom prst="leftArrow">
            <a:avLst/>
          </a:prstGeom>
          <a:solidFill>
            <a:schemeClr val="tx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Left Arrow 15">
            <a:extLst>
              <a:ext uri="{FF2B5EF4-FFF2-40B4-BE49-F238E27FC236}">
                <a16:creationId xmlns:a16="http://schemas.microsoft.com/office/drawing/2014/main" id="{AE9C1187-CE24-114C-BA65-141E28A71143}"/>
              </a:ext>
            </a:extLst>
          </p:cNvPr>
          <p:cNvSpPr/>
          <p:nvPr/>
        </p:nvSpPr>
        <p:spPr>
          <a:xfrm rot="19950178">
            <a:off x="10778694" y="4595732"/>
            <a:ext cx="680935" cy="554832"/>
          </a:xfrm>
          <a:prstGeom prst="leftArrow">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Left Arrow 16">
            <a:extLst>
              <a:ext uri="{FF2B5EF4-FFF2-40B4-BE49-F238E27FC236}">
                <a16:creationId xmlns:a16="http://schemas.microsoft.com/office/drawing/2014/main" id="{2613AAAA-378B-F549-8E2C-D5636B27C391}"/>
              </a:ext>
            </a:extLst>
          </p:cNvPr>
          <p:cNvSpPr/>
          <p:nvPr/>
        </p:nvSpPr>
        <p:spPr>
          <a:xfrm rot="2903540">
            <a:off x="4316869" y="5263707"/>
            <a:ext cx="730311" cy="695346"/>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Left Arrow 17">
            <a:extLst>
              <a:ext uri="{FF2B5EF4-FFF2-40B4-BE49-F238E27FC236}">
                <a16:creationId xmlns:a16="http://schemas.microsoft.com/office/drawing/2014/main" id="{BBD42974-E58E-2846-B3FD-A7FFBF6B096A}"/>
              </a:ext>
            </a:extLst>
          </p:cNvPr>
          <p:cNvSpPr/>
          <p:nvPr/>
        </p:nvSpPr>
        <p:spPr>
          <a:xfrm rot="13261614">
            <a:off x="2880603" y="4398386"/>
            <a:ext cx="730311" cy="695346"/>
          </a:xfrm>
          <a:prstGeom prst="leftArrow">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eft Arrow 8">
            <a:extLst>
              <a:ext uri="{FF2B5EF4-FFF2-40B4-BE49-F238E27FC236}">
                <a16:creationId xmlns:a16="http://schemas.microsoft.com/office/drawing/2014/main" id="{1B326BBF-4319-1342-93B0-2F5D54339E39}"/>
              </a:ext>
            </a:extLst>
          </p:cNvPr>
          <p:cNvSpPr/>
          <p:nvPr/>
        </p:nvSpPr>
        <p:spPr>
          <a:xfrm rot="17084769">
            <a:off x="8456246" y="4094650"/>
            <a:ext cx="730311" cy="695346"/>
          </a:xfrm>
          <a:prstGeom prst="leftArrow">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21840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Prescription</a:t>
            </a:r>
          </a:p>
        </p:txBody>
      </p:sp>
      <p:sp>
        <p:nvSpPr>
          <p:cNvPr id="3" name="Content Placeholder 2"/>
          <p:cNvSpPr>
            <a:spLocks noGrp="1"/>
          </p:cNvSpPr>
          <p:nvPr>
            <p:ph idx="1"/>
          </p:nvPr>
        </p:nvSpPr>
        <p:spPr>
          <a:xfrm>
            <a:off x="1187519" y="1397286"/>
            <a:ext cx="10699679" cy="4643918"/>
          </a:xfrm>
        </p:spPr>
        <p:txBody>
          <a:bodyPr/>
          <a:lstStyle/>
          <a:p>
            <a:r>
              <a:rPr lang="en-US" dirty="0"/>
              <a:t>Look at the application and the measurements to make a recommendation: </a:t>
            </a:r>
          </a:p>
          <a:p>
            <a:pPr lvl="1"/>
            <a:r>
              <a:rPr lang="en-US" dirty="0">
                <a:solidFill>
                  <a:schemeClr val="accent3"/>
                </a:solidFill>
              </a:rPr>
              <a:t>GEN_1 </a:t>
            </a:r>
          </a:p>
          <a:p>
            <a:pPr lvl="1"/>
            <a:r>
              <a:rPr lang="en-US" dirty="0"/>
              <a:t>GEN_2 </a:t>
            </a:r>
          </a:p>
          <a:p>
            <a:pPr lvl="1"/>
            <a:r>
              <a:rPr lang="en-US" dirty="0">
                <a:solidFill>
                  <a:schemeClr val="accent3"/>
                </a:solidFill>
              </a:rPr>
              <a:t>GEN_3</a:t>
            </a:r>
          </a:p>
          <a:p>
            <a:pPr lvl="1"/>
            <a:r>
              <a:rPr lang="en-US" dirty="0"/>
              <a:t>Refer Out</a:t>
            </a:r>
          </a:p>
          <a:p>
            <a:pPr marL="457200" lvl="1" indent="0">
              <a:buNone/>
            </a:pPr>
            <a:endParaRPr lang="en-US" dirty="0">
              <a:solidFill>
                <a:schemeClr val="accent3"/>
              </a:solidFill>
            </a:endParaRPr>
          </a:p>
        </p:txBody>
      </p:sp>
      <p:pic>
        <p:nvPicPr>
          <p:cNvPr id="4" name="Picture 3">
            <a:extLst>
              <a:ext uri="{FF2B5EF4-FFF2-40B4-BE49-F238E27FC236}">
                <a16:creationId xmlns:a16="http://schemas.microsoft.com/office/drawing/2014/main" id="{05DF7400-6711-48BD-8121-DCB4F137C984}"/>
              </a:ext>
            </a:extLst>
          </p:cNvPr>
          <p:cNvPicPr>
            <a:picLocks noChangeAspect="1"/>
          </p:cNvPicPr>
          <p:nvPr/>
        </p:nvPicPr>
        <p:blipFill>
          <a:blip r:embed="rId5"/>
          <a:stretch>
            <a:fillRect/>
          </a:stretch>
        </p:blipFill>
        <p:spPr>
          <a:xfrm>
            <a:off x="8024733" y="2191871"/>
            <a:ext cx="2798229" cy="3652130"/>
          </a:xfrm>
          <a:prstGeom prst="rect">
            <a:avLst/>
          </a:prstGeom>
          <a:ln w="127000" cap="sq">
            <a:solidFill>
              <a:schemeClr val="tx2"/>
            </a:solidFill>
            <a:miter lim="800000"/>
          </a:ln>
          <a:effectLst>
            <a:outerShdw blurRad="57150" dist="50800" dir="2700000" algn="tl" rotWithShape="0">
              <a:srgbClr val="000000">
                <a:alpha val="40000"/>
              </a:srgbClr>
            </a:outerShdw>
          </a:effectLst>
        </p:spPr>
      </p:pic>
    </p:spTree>
    <p:custDataLst>
      <p:tags r:id="rId1"/>
    </p:custDataLst>
    <p:extLst>
      <p:ext uri="{BB962C8B-B14F-4D97-AF65-F5344CB8AC3E}">
        <p14:creationId xmlns:p14="http://schemas.microsoft.com/office/powerpoint/2010/main" val="1264188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Referring Out </a:t>
            </a:r>
          </a:p>
        </p:txBody>
      </p:sp>
      <p:sp>
        <p:nvSpPr>
          <p:cNvPr id="3" name="Content Placeholder 2"/>
          <p:cNvSpPr>
            <a:spLocks noGrp="1"/>
          </p:cNvSpPr>
          <p:nvPr>
            <p:ph idx="1"/>
          </p:nvPr>
        </p:nvSpPr>
        <p:spPr>
          <a:xfrm>
            <a:off x="1187519" y="1397286"/>
            <a:ext cx="10699679" cy="4694232"/>
          </a:xfrm>
        </p:spPr>
        <p:txBody>
          <a:bodyPr/>
          <a:lstStyle/>
          <a:p>
            <a:r>
              <a:rPr lang="en-US" dirty="0"/>
              <a:t>If someone needs a different kind of wheelchair, device, or service.</a:t>
            </a:r>
          </a:p>
          <a:p>
            <a:pPr lvl="1"/>
            <a:r>
              <a:rPr lang="en-US" dirty="0"/>
              <a:t>Client has a pressure sore</a:t>
            </a:r>
          </a:p>
          <a:p>
            <a:pPr lvl="2"/>
            <a:r>
              <a:rPr lang="en-US" dirty="0"/>
              <a:t>Check by medical professional </a:t>
            </a:r>
          </a:p>
          <a:p>
            <a:pPr lvl="1"/>
            <a:r>
              <a:rPr lang="en-US" dirty="0"/>
              <a:t>FWM wheelchair is too big/too small </a:t>
            </a:r>
          </a:p>
          <a:p>
            <a:pPr lvl="1"/>
            <a:r>
              <a:rPr lang="en-US" dirty="0"/>
              <a:t>Can not hold their body up safely </a:t>
            </a:r>
          </a:p>
          <a:p>
            <a:pPr lvl="1"/>
            <a:r>
              <a:rPr lang="en-US" dirty="0"/>
              <a:t>Can not hold their head up safely</a:t>
            </a:r>
          </a:p>
          <a:p>
            <a:pPr lvl="1"/>
            <a:r>
              <a:rPr lang="en-US" dirty="0"/>
              <a:t>Need a different mobility aid or service </a:t>
            </a:r>
            <a:endParaRPr lang="en-US" dirty="0">
              <a:solidFill>
                <a:schemeClr val="accent3"/>
              </a:solidFill>
            </a:endParaRPr>
          </a:p>
          <a:p>
            <a:endParaRPr lang="en-US" dirty="0">
              <a:solidFill>
                <a:schemeClr val="tx2"/>
              </a:solidFill>
            </a:endParaRPr>
          </a:p>
        </p:txBody>
      </p:sp>
      <p:pic>
        <p:nvPicPr>
          <p:cNvPr id="4" name="Picture 3">
            <a:extLst>
              <a:ext uri="{FF2B5EF4-FFF2-40B4-BE49-F238E27FC236}">
                <a16:creationId xmlns:a16="http://schemas.microsoft.com/office/drawing/2014/main" id="{7F731602-F682-4C83-B273-58DA42B61EAF}"/>
              </a:ext>
            </a:extLst>
          </p:cNvPr>
          <p:cNvPicPr>
            <a:picLocks noChangeAspect="1"/>
          </p:cNvPicPr>
          <p:nvPr/>
        </p:nvPicPr>
        <p:blipFill>
          <a:blip r:embed="rId5"/>
          <a:stretch>
            <a:fillRect/>
          </a:stretch>
        </p:blipFill>
        <p:spPr>
          <a:xfrm>
            <a:off x="8256912" y="2235796"/>
            <a:ext cx="2747569" cy="3559159"/>
          </a:xfrm>
          <a:prstGeom prst="rect">
            <a:avLst/>
          </a:prstGeom>
          <a:ln w="127000" cap="sq">
            <a:solidFill>
              <a:schemeClr val="tx2"/>
            </a:solidFill>
            <a:miter lim="800000"/>
          </a:ln>
          <a:effectLst>
            <a:outerShdw blurRad="57150" dist="50800" dir="2700000" algn="tl" rotWithShape="0">
              <a:srgbClr val="000000">
                <a:alpha val="40000"/>
              </a:srgbClr>
            </a:outerShdw>
          </a:effectLst>
        </p:spPr>
      </p:pic>
    </p:spTree>
    <p:custDataLst>
      <p:tags r:id="rId1"/>
    </p:custDataLst>
    <p:extLst>
      <p:ext uri="{BB962C8B-B14F-4D97-AF65-F5344CB8AC3E}">
        <p14:creationId xmlns:p14="http://schemas.microsoft.com/office/powerpoint/2010/main" val="741396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a:t>Assembly </a:t>
            </a:r>
          </a:p>
        </p:txBody>
      </p:sp>
      <p:sp>
        <p:nvSpPr>
          <p:cNvPr id="7" name="Content Placeholder 2">
            <a:extLst>
              <a:ext uri="{FF2B5EF4-FFF2-40B4-BE49-F238E27FC236}">
                <a16:creationId xmlns:a16="http://schemas.microsoft.com/office/drawing/2014/main" id="{9EE4F9CC-A3B1-AC4C-BB9F-F5ECCEDAD000}"/>
              </a:ext>
            </a:extLst>
          </p:cNvPr>
          <p:cNvSpPr>
            <a:spLocks noGrp="1"/>
          </p:cNvSpPr>
          <p:nvPr>
            <p:ph idx="1"/>
          </p:nvPr>
        </p:nvSpPr>
        <p:spPr>
          <a:xfrm>
            <a:off x="962410" y="1297858"/>
            <a:ext cx="10515600" cy="3145822"/>
          </a:xfrm>
        </p:spPr>
        <p:txBody>
          <a:bodyPr>
            <a:normAutofit/>
          </a:bodyPr>
          <a:lstStyle/>
          <a:p>
            <a:r>
              <a:rPr lang="en-US" dirty="0"/>
              <a:t>Easiest way to assemble FWM wheelchairs</a:t>
            </a:r>
          </a:p>
          <a:p>
            <a:pPr lvl="1"/>
            <a:r>
              <a:rPr lang="en-US" dirty="0"/>
              <a:t>Frame</a:t>
            </a:r>
          </a:p>
          <a:p>
            <a:pPr lvl="1"/>
            <a:r>
              <a:rPr lang="en-US" dirty="0"/>
              <a:t>Seat with the cushion</a:t>
            </a:r>
          </a:p>
          <a:p>
            <a:pPr lvl="1"/>
            <a:r>
              <a:rPr lang="en-US" dirty="0"/>
              <a:t>Backrest</a:t>
            </a:r>
          </a:p>
          <a:p>
            <a:pPr lvl="1"/>
            <a:r>
              <a:rPr lang="en-US" dirty="0"/>
              <a:t>All wheels</a:t>
            </a:r>
          </a:p>
          <a:p>
            <a:pPr lvl="1"/>
            <a:r>
              <a:rPr lang="en-US" dirty="0"/>
              <a:t>Brakes</a:t>
            </a:r>
          </a:p>
          <a:p>
            <a:pPr lvl="1"/>
            <a:r>
              <a:rPr lang="en-US" dirty="0"/>
              <a:t>Seat belt, calf strap, etc.</a:t>
            </a:r>
          </a:p>
          <a:p>
            <a:pPr marL="457200" lvl="1" indent="0">
              <a:buNone/>
            </a:pPr>
            <a:endParaRPr lang="en-US" dirty="0"/>
          </a:p>
          <a:p>
            <a:pPr lvl="1"/>
            <a:endParaRPr lang="en-US" dirty="0"/>
          </a:p>
          <a:p>
            <a:pPr marL="1371600" lvl="3" indent="0">
              <a:buNone/>
            </a:pPr>
            <a:endParaRPr lang="en-US" dirty="0"/>
          </a:p>
        </p:txBody>
      </p:sp>
      <p:pic>
        <p:nvPicPr>
          <p:cNvPr id="4" name="Picture 3">
            <a:extLst>
              <a:ext uri="{FF2B5EF4-FFF2-40B4-BE49-F238E27FC236}">
                <a16:creationId xmlns:a16="http://schemas.microsoft.com/office/drawing/2014/main" id="{58D156DF-0A7B-3A4D-8128-0FF720F52FAA}"/>
              </a:ext>
            </a:extLst>
          </p:cNvPr>
          <p:cNvPicPr>
            <a:picLocks noChangeAspect="1"/>
          </p:cNvPicPr>
          <p:nvPr/>
        </p:nvPicPr>
        <p:blipFill rotWithShape="1">
          <a:blip r:embed="rId5"/>
          <a:srcRect l="13333" t="4279" r="16208" b="3082"/>
          <a:stretch/>
        </p:blipFill>
        <p:spPr>
          <a:xfrm rot="5400000">
            <a:off x="7690125" y="1953653"/>
            <a:ext cx="3814375" cy="3761395"/>
          </a:xfrm>
          <a:prstGeom prst="ellipse">
            <a:avLst/>
          </a:prstGeom>
          <a:ln w="130175" cap="rnd">
            <a:solidFill>
              <a:schemeClr val="tx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2306085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9369" y="3774980"/>
            <a:ext cx="10699679" cy="1397285"/>
          </a:xfrm>
        </p:spPr>
        <p:txBody>
          <a:bodyPr/>
          <a:lstStyle/>
          <a:p>
            <a:r>
              <a:rPr lang="en-US" dirty="0"/>
              <a:t>Assembly Resources  </a:t>
            </a:r>
          </a:p>
        </p:txBody>
      </p:sp>
      <p:sp>
        <p:nvSpPr>
          <p:cNvPr id="9" name="Oval 8">
            <a:extLst>
              <a:ext uri="{FF2B5EF4-FFF2-40B4-BE49-F238E27FC236}">
                <a16:creationId xmlns:a16="http://schemas.microsoft.com/office/drawing/2014/main" id="{D8D3F863-5993-D346-B249-AB10CA2B72BF}"/>
              </a:ext>
            </a:extLst>
          </p:cNvPr>
          <p:cNvSpPr/>
          <p:nvPr/>
        </p:nvSpPr>
        <p:spPr>
          <a:xfrm>
            <a:off x="5404814" y="1133723"/>
            <a:ext cx="1965960" cy="1591360"/>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2"/>
                </a:solidFill>
              </a:rPr>
              <a:t>GEN_1</a:t>
            </a:r>
          </a:p>
        </p:txBody>
      </p:sp>
      <p:sp>
        <p:nvSpPr>
          <p:cNvPr id="10" name="Oval 9">
            <a:hlinkClick r:id="rId5"/>
            <a:extLst>
              <a:ext uri="{FF2B5EF4-FFF2-40B4-BE49-F238E27FC236}">
                <a16:creationId xmlns:a16="http://schemas.microsoft.com/office/drawing/2014/main" id="{EB913F81-91B6-3746-8E00-369523BDCEB0}"/>
              </a:ext>
            </a:extLst>
          </p:cNvPr>
          <p:cNvSpPr/>
          <p:nvPr/>
        </p:nvSpPr>
        <p:spPr>
          <a:xfrm>
            <a:off x="3078147" y="1133723"/>
            <a:ext cx="1965960" cy="15913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GEN_2</a:t>
            </a:r>
          </a:p>
        </p:txBody>
      </p:sp>
      <p:sp>
        <p:nvSpPr>
          <p:cNvPr id="11" name="Oval 10">
            <a:hlinkClick r:id="rId6"/>
            <a:extLst>
              <a:ext uri="{FF2B5EF4-FFF2-40B4-BE49-F238E27FC236}">
                <a16:creationId xmlns:a16="http://schemas.microsoft.com/office/drawing/2014/main" id="{CFFEA8F4-3297-9C49-BD7E-BCDBEDA8F6B8}"/>
              </a:ext>
            </a:extLst>
          </p:cNvPr>
          <p:cNvSpPr/>
          <p:nvPr/>
        </p:nvSpPr>
        <p:spPr>
          <a:xfrm>
            <a:off x="751481" y="1133723"/>
            <a:ext cx="1965960" cy="1591360"/>
          </a:xfrm>
          <a:prstGeom prst="ellipse">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GEN_3</a:t>
            </a:r>
          </a:p>
        </p:txBody>
      </p:sp>
      <p:pic>
        <p:nvPicPr>
          <p:cNvPr id="12" name="Picture 11">
            <a:hlinkClick r:id="rId7"/>
            <a:extLst>
              <a:ext uri="{FF2B5EF4-FFF2-40B4-BE49-F238E27FC236}">
                <a16:creationId xmlns:a16="http://schemas.microsoft.com/office/drawing/2014/main" id="{EBF32818-39FC-BD46-87D2-C74C4A0FC2A7}"/>
              </a:ext>
            </a:extLst>
          </p:cNvPr>
          <p:cNvPicPr>
            <a:picLocks noChangeAspect="1"/>
          </p:cNvPicPr>
          <p:nvPr/>
        </p:nvPicPr>
        <p:blipFill rotWithShape="1">
          <a:blip r:embed="rId8">
            <a:extLst>
              <a:ext uri="{28A0092B-C50C-407E-A947-70E740481C1C}">
                <a14:useLocalDpi xmlns:a14="http://schemas.microsoft.com/office/drawing/2010/main" val="0"/>
              </a:ext>
            </a:extLst>
          </a:blip>
          <a:srcRect l="853" t="10975" r="1739" b="6341"/>
          <a:stretch/>
        </p:blipFill>
        <p:spPr>
          <a:xfrm>
            <a:off x="0" y="2725083"/>
            <a:ext cx="7529209" cy="4260716"/>
          </a:xfrm>
          <a:prstGeom prst="rect">
            <a:avLst/>
          </a:prstGeom>
        </p:spPr>
      </p:pic>
      <p:sp>
        <p:nvSpPr>
          <p:cNvPr id="13" name="Oval 12">
            <a:hlinkClick r:id="rId9"/>
            <a:extLst>
              <a:ext uri="{FF2B5EF4-FFF2-40B4-BE49-F238E27FC236}">
                <a16:creationId xmlns:a16="http://schemas.microsoft.com/office/drawing/2014/main" id="{0CF1F667-2F60-9A41-9FB6-843DB7C20731}"/>
              </a:ext>
            </a:extLst>
          </p:cNvPr>
          <p:cNvSpPr/>
          <p:nvPr/>
        </p:nvSpPr>
        <p:spPr>
          <a:xfrm>
            <a:off x="7731481" y="136699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8A97B3A-6020-2842-96CF-720D7BC51309}"/>
              </a:ext>
            </a:extLst>
          </p:cNvPr>
          <p:cNvSpPr/>
          <p:nvPr/>
        </p:nvSpPr>
        <p:spPr>
          <a:xfrm>
            <a:off x="7731481" y="2117965"/>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hlinkClick r:id="rId10"/>
            <a:extLst>
              <a:ext uri="{FF2B5EF4-FFF2-40B4-BE49-F238E27FC236}">
                <a16:creationId xmlns:a16="http://schemas.microsoft.com/office/drawing/2014/main" id="{7BCA2BB1-58DE-FF4A-B415-E593F04FA190}"/>
              </a:ext>
            </a:extLst>
          </p:cNvPr>
          <p:cNvSpPr/>
          <p:nvPr/>
        </p:nvSpPr>
        <p:spPr>
          <a:xfrm>
            <a:off x="7731481" y="2926338"/>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6076E91-030A-5F4E-887F-75E733F97238}"/>
              </a:ext>
            </a:extLst>
          </p:cNvPr>
          <p:cNvSpPr/>
          <p:nvPr/>
        </p:nvSpPr>
        <p:spPr>
          <a:xfrm>
            <a:off x="7731481" y="3734711"/>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4223E97B-5E05-2E42-9E93-F9516EC46E11}"/>
              </a:ext>
            </a:extLst>
          </p:cNvPr>
          <p:cNvSpPr>
            <a:spLocks noGrp="1"/>
          </p:cNvSpPr>
          <p:nvPr>
            <p:ph idx="1"/>
          </p:nvPr>
        </p:nvSpPr>
        <p:spPr>
          <a:xfrm>
            <a:off x="8444068" y="1453021"/>
            <a:ext cx="3516456" cy="4643918"/>
          </a:xfrm>
        </p:spPr>
        <p:txBody>
          <a:bodyPr>
            <a:normAutofit fontScale="92500" lnSpcReduction="20000"/>
          </a:bodyPr>
          <a:lstStyle/>
          <a:p>
            <a:r>
              <a:rPr lang="en-US" dirty="0">
                <a:solidFill>
                  <a:schemeClr val="tx2"/>
                </a:solidFill>
              </a:rPr>
              <a:t>Tying Knots</a:t>
            </a:r>
          </a:p>
          <a:p>
            <a:endParaRPr lang="en-US" dirty="0">
              <a:solidFill>
                <a:schemeClr val="tx2"/>
              </a:solidFill>
            </a:endParaRPr>
          </a:p>
          <a:p>
            <a:r>
              <a:rPr lang="en-US" dirty="0">
                <a:solidFill>
                  <a:schemeClr val="tx2"/>
                </a:solidFill>
              </a:rPr>
              <a:t>Assembly Posters</a:t>
            </a:r>
          </a:p>
          <a:p>
            <a:endParaRPr lang="en-US" dirty="0">
              <a:solidFill>
                <a:schemeClr val="tx2"/>
              </a:solidFill>
            </a:endParaRPr>
          </a:p>
          <a:p>
            <a:r>
              <a:rPr lang="en-US" dirty="0">
                <a:solidFill>
                  <a:schemeClr val="tx2"/>
                </a:solidFill>
              </a:rPr>
              <a:t>Pumping Tires</a:t>
            </a:r>
          </a:p>
          <a:p>
            <a:endParaRPr lang="en-US" dirty="0">
              <a:solidFill>
                <a:schemeClr val="tx2"/>
              </a:solidFill>
            </a:endParaRPr>
          </a:p>
          <a:p>
            <a:r>
              <a:rPr lang="en-US" dirty="0">
                <a:solidFill>
                  <a:schemeClr val="tx2"/>
                </a:solidFill>
              </a:rPr>
              <a:t>Assembly Step-by-Step</a:t>
            </a:r>
          </a:p>
          <a:p>
            <a:endParaRPr lang="en-US" dirty="0">
              <a:solidFill>
                <a:schemeClr val="tx2"/>
              </a:solidFill>
            </a:endParaRPr>
          </a:p>
          <a:p>
            <a:r>
              <a:rPr lang="en-US" dirty="0">
                <a:solidFill>
                  <a:schemeClr val="tx2"/>
                </a:solidFill>
              </a:rPr>
              <a:t>Assembly and Adjustment Documents</a:t>
            </a:r>
          </a:p>
          <a:p>
            <a:endParaRPr lang="en-US" dirty="0">
              <a:solidFill>
                <a:schemeClr val="tx2"/>
              </a:solidFill>
            </a:endParaRPr>
          </a:p>
        </p:txBody>
      </p:sp>
      <p:sp>
        <p:nvSpPr>
          <p:cNvPr id="18" name="Oval 17">
            <a:extLst>
              <a:ext uri="{FF2B5EF4-FFF2-40B4-BE49-F238E27FC236}">
                <a16:creationId xmlns:a16="http://schemas.microsoft.com/office/drawing/2014/main" id="{3F47E381-2051-1E4B-8FED-AFE3C77BB481}"/>
              </a:ext>
            </a:extLst>
          </p:cNvPr>
          <p:cNvSpPr/>
          <p:nvPr/>
        </p:nvSpPr>
        <p:spPr>
          <a:xfrm>
            <a:off x="7734497" y="4792833"/>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C8720ECC-F238-284B-8973-2406EB2C5237}"/>
              </a:ext>
            </a:extLst>
          </p:cNvPr>
          <p:cNvSpPr txBox="1">
            <a:spLocks/>
          </p:cNvSpPr>
          <p:nvPr/>
        </p:nvSpPr>
        <p:spPr>
          <a:xfrm>
            <a:off x="1187520" y="0"/>
            <a:ext cx="10699679" cy="13972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bg1"/>
                </a:solidFill>
                <a:latin typeface="Gotham-Medium" charset="0"/>
                <a:ea typeface="Gotham-Medium" charset="0"/>
                <a:cs typeface="Gotham-Medium" charset="0"/>
              </a:defRPr>
            </a:lvl1pPr>
          </a:lstStyle>
          <a:p>
            <a:r>
              <a:rPr lang="en-US" dirty="0"/>
              <a:t>Assembly Resources </a:t>
            </a:r>
          </a:p>
        </p:txBody>
      </p:sp>
    </p:spTree>
    <p:custDataLst>
      <p:tags r:id="rId1"/>
    </p:custDataLst>
    <p:extLst>
      <p:ext uri="{BB962C8B-B14F-4D97-AF65-F5344CB8AC3E}">
        <p14:creationId xmlns:p14="http://schemas.microsoft.com/office/powerpoint/2010/main" val="2681123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Adjustments</a:t>
            </a:r>
          </a:p>
        </p:txBody>
      </p:sp>
      <p:sp>
        <p:nvSpPr>
          <p:cNvPr id="3" name="Content Placeholder 2"/>
          <p:cNvSpPr>
            <a:spLocks noGrp="1"/>
          </p:cNvSpPr>
          <p:nvPr>
            <p:ph idx="1"/>
          </p:nvPr>
        </p:nvSpPr>
        <p:spPr>
          <a:xfrm>
            <a:off x="1021265" y="1341865"/>
            <a:ext cx="4119236" cy="5512130"/>
          </a:xfrm>
        </p:spPr>
        <p:txBody>
          <a:bodyPr>
            <a:noAutofit/>
          </a:bodyPr>
          <a:lstStyle/>
          <a:p>
            <a:r>
              <a:rPr lang="en-US" dirty="0">
                <a:solidFill>
                  <a:schemeClr val="tx2"/>
                </a:solidFill>
              </a:rPr>
              <a:t>GEN_2 Seat Length</a:t>
            </a:r>
          </a:p>
          <a:p>
            <a:r>
              <a:rPr lang="en-US" sz="1800" dirty="0">
                <a:solidFill>
                  <a:schemeClr val="tx2"/>
                </a:solidFill>
              </a:rPr>
              <a:t>   Short           Middle         Long</a:t>
            </a:r>
          </a:p>
          <a:p>
            <a:endParaRPr lang="en-US" sz="1000" dirty="0">
              <a:solidFill>
                <a:schemeClr val="tx2"/>
              </a:solidFill>
            </a:endParaRPr>
          </a:p>
          <a:p>
            <a:r>
              <a:rPr lang="en-US" dirty="0">
                <a:solidFill>
                  <a:schemeClr val="tx2"/>
                </a:solidFill>
              </a:rPr>
              <a:t>GEN_3 Seat Length</a:t>
            </a:r>
          </a:p>
          <a:p>
            <a:endParaRPr lang="en-US" sz="1000" dirty="0">
              <a:solidFill>
                <a:schemeClr val="tx2"/>
              </a:solidFill>
            </a:endParaRPr>
          </a:p>
          <a:p>
            <a:endParaRPr lang="en-US" sz="1000" dirty="0">
              <a:solidFill>
                <a:schemeClr val="tx2"/>
              </a:solidFill>
            </a:endParaRPr>
          </a:p>
          <a:p>
            <a:r>
              <a:rPr lang="en-US" dirty="0">
                <a:solidFill>
                  <a:schemeClr val="tx2"/>
                </a:solidFill>
              </a:rPr>
              <a:t>GEN_2 Backrest</a:t>
            </a:r>
          </a:p>
          <a:p>
            <a:endParaRPr lang="en-US" sz="1000" dirty="0">
              <a:solidFill>
                <a:schemeClr val="tx2"/>
              </a:solidFill>
            </a:endParaRPr>
          </a:p>
          <a:p>
            <a:endParaRPr lang="en-US" sz="1000" dirty="0">
              <a:solidFill>
                <a:schemeClr val="tx2"/>
              </a:solidFill>
            </a:endParaRPr>
          </a:p>
          <a:p>
            <a:r>
              <a:rPr lang="en-US" dirty="0">
                <a:solidFill>
                  <a:schemeClr val="tx2"/>
                </a:solidFill>
              </a:rPr>
              <a:t>GEN_3 Backrest</a:t>
            </a:r>
          </a:p>
          <a:p>
            <a:endParaRPr lang="en-US" dirty="0">
              <a:solidFill>
                <a:schemeClr val="tx2"/>
              </a:solidFill>
            </a:endParaRPr>
          </a:p>
        </p:txBody>
      </p:sp>
      <p:sp>
        <p:nvSpPr>
          <p:cNvPr id="9" name="Content Placeholder 2">
            <a:extLst>
              <a:ext uri="{FF2B5EF4-FFF2-40B4-BE49-F238E27FC236}">
                <a16:creationId xmlns:a16="http://schemas.microsoft.com/office/drawing/2014/main" id="{6CDAC280-E6E2-254C-BDAD-0F815322414D}"/>
              </a:ext>
            </a:extLst>
          </p:cNvPr>
          <p:cNvSpPr txBox="1">
            <a:spLocks/>
          </p:cNvSpPr>
          <p:nvPr/>
        </p:nvSpPr>
        <p:spPr>
          <a:xfrm>
            <a:off x="8573385" y="1301671"/>
            <a:ext cx="3854370" cy="5460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b="0" i="0" kern="1200">
                <a:solidFill>
                  <a:schemeClr val="tx1"/>
                </a:solidFill>
                <a:latin typeface="Gotham-Medium" charset="0"/>
                <a:ea typeface="Gotham-Medium" charset="0"/>
                <a:cs typeface="Gotham-Medium" charset="0"/>
              </a:defRPr>
            </a:lvl1pPr>
            <a:lvl2pPr marL="685800" indent="-228600" algn="l" defTabSz="914400" rtl="0" eaLnBrk="1" latinLnBrk="0" hangingPunct="1">
              <a:lnSpc>
                <a:spcPct val="90000"/>
              </a:lnSpc>
              <a:spcBef>
                <a:spcPts val="500"/>
              </a:spcBef>
              <a:buFont typeface="Arial"/>
              <a:buChar char="•"/>
              <a:defRPr sz="2400" b="0" i="0" kern="1200">
                <a:solidFill>
                  <a:schemeClr val="accent3"/>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2"/>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3"/>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tx2"/>
                </a:solidFill>
              </a:rPr>
              <a:t>Footplate  </a:t>
            </a:r>
          </a:p>
          <a:p>
            <a:endParaRPr lang="en-US" sz="1000" dirty="0">
              <a:solidFill>
                <a:schemeClr val="tx2"/>
              </a:solidFill>
            </a:endParaRPr>
          </a:p>
          <a:p>
            <a:endParaRPr lang="en-US" sz="1000" dirty="0">
              <a:solidFill>
                <a:schemeClr val="tx2"/>
              </a:solidFill>
            </a:endParaRPr>
          </a:p>
          <a:p>
            <a:r>
              <a:rPr lang="en-US" dirty="0">
                <a:solidFill>
                  <a:schemeClr val="tx2"/>
                </a:solidFill>
              </a:rPr>
              <a:t>Flipped Footrests</a:t>
            </a:r>
          </a:p>
          <a:p>
            <a:endParaRPr lang="en-US" sz="1000" dirty="0">
              <a:solidFill>
                <a:schemeClr val="tx2"/>
              </a:solidFill>
            </a:endParaRPr>
          </a:p>
          <a:p>
            <a:endParaRPr lang="en-US" sz="1000" dirty="0">
              <a:solidFill>
                <a:schemeClr val="tx2"/>
              </a:solidFill>
            </a:endParaRPr>
          </a:p>
          <a:p>
            <a:r>
              <a:rPr lang="en-US" dirty="0">
                <a:solidFill>
                  <a:schemeClr val="tx2"/>
                </a:solidFill>
              </a:rPr>
              <a:t>Up/Down Track</a:t>
            </a:r>
          </a:p>
          <a:p>
            <a:endParaRPr lang="en-US" sz="1000" dirty="0">
              <a:solidFill>
                <a:schemeClr val="tx2"/>
              </a:solidFill>
            </a:endParaRPr>
          </a:p>
          <a:p>
            <a:endParaRPr lang="en-US" sz="1000" dirty="0">
              <a:solidFill>
                <a:schemeClr val="tx2"/>
              </a:solidFill>
            </a:endParaRPr>
          </a:p>
          <a:p>
            <a:r>
              <a:rPr lang="en-US" dirty="0">
                <a:solidFill>
                  <a:schemeClr val="tx2"/>
                </a:solidFill>
              </a:rPr>
              <a:t>Footrest Clamps</a:t>
            </a:r>
          </a:p>
          <a:p>
            <a:endParaRPr lang="en-US" dirty="0">
              <a:solidFill>
                <a:schemeClr val="tx2"/>
              </a:solidFill>
            </a:endParaRPr>
          </a:p>
          <a:p>
            <a:r>
              <a:rPr lang="en-US" dirty="0">
                <a:solidFill>
                  <a:schemeClr val="tx2"/>
                </a:solidFill>
              </a:rPr>
              <a:t>Footrest Tilt</a:t>
            </a:r>
          </a:p>
          <a:p>
            <a:endParaRPr lang="en-US" dirty="0">
              <a:solidFill>
                <a:schemeClr val="tx2"/>
              </a:solidFill>
            </a:endParaRPr>
          </a:p>
        </p:txBody>
      </p:sp>
      <p:sp>
        <p:nvSpPr>
          <p:cNvPr id="11" name="Oval 10">
            <a:extLst>
              <a:ext uri="{FF2B5EF4-FFF2-40B4-BE49-F238E27FC236}">
                <a16:creationId xmlns:a16="http://schemas.microsoft.com/office/drawing/2014/main" id="{11FFAE12-7DC9-F84E-9EF6-DC9DE206ABD8}"/>
              </a:ext>
            </a:extLst>
          </p:cNvPr>
          <p:cNvSpPr/>
          <p:nvPr/>
        </p:nvSpPr>
        <p:spPr>
          <a:xfrm>
            <a:off x="363681" y="2458907"/>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83CDAC-9352-6D40-99FA-29BB4916C4F8}"/>
              </a:ext>
            </a:extLst>
          </p:cNvPr>
          <p:cNvSpPr/>
          <p:nvPr/>
        </p:nvSpPr>
        <p:spPr>
          <a:xfrm>
            <a:off x="363681" y="3497943"/>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44F4CD6-AD17-BE4B-8D60-B2AFB7D790B1}"/>
              </a:ext>
            </a:extLst>
          </p:cNvPr>
          <p:cNvSpPr/>
          <p:nvPr/>
        </p:nvSpPr>
        <p:spPr>
          <a:xfrm>
            <a:off x="373060" y="4538042"/>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hlinkClick r:id="rId5"/>
            <a:extLst>
              <a:ext uri="{FF2B5EF4-FFF2-40B4-BE49-F238E27FC236}">
                <a16:creationId xmlns:a16="http://schemas.microsoft.com/office/drawing/2014/main" id="{0032C99E-63ED-3E4E-80B1-9E937EC98E04}"/>
              </a:ext>
            </a:extLst>
          </p:cNvPr>
          <p:cNvSpPr/>
          <p:nvPr/>
        </p:nvSpPr>
        <p:spPr>
          <a:xfrm>
            <a:off x="7853583" y="1301671"/>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hlinkClick r:id="rId6"/>
            <a:extLst>
              <a:ext uri="{FF2B5EF4-FFF2-40B4-BE49-F238E27FC236}">
                <a16:creationId xmlns:a16="http://schemas.microsoft.com/office/drawing/2014/main" id="{52858E6F-3431-5C4A-B779-5AC6DFD1BEBE}"/>
              </a:ext>
            </a:extLst>
          </p:cNvPr>
          <p:cNvSpPr/>
          <p:nvPr/>
        </p:nvSpPr>
        <p:spPr>
          <a:xfrm>
            <a:off x="7853583" y="2286204"/>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hlinkClick r:id="rId7"/>
            <a:extLst>
              <a:ext uri="{FF2B5EF4-FFF2-40B4-BE49-F238E27FC236}">
                <a16:creationId xmlns:a16="http://schemas.microsoft.com/office/drawing/2014/main" id="{EF505CD1-FDBF-BC4E-83CC-4EA510CFA665}"/>
              </a:ext>
            </a:extLst>
          </p:cNvPr>
          <p:cNvSpPr/>
          <p:nvPr/>
        </p:nvSpPr>
        <p:spPr>
          <a:xfrm>
            <a:off x="7853583" y="3308577"/>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6498E24-6383-428A-A040-C447969E6B55}"/>
              </a:ext>
            </a:extLst>
          </p:cNvPr>
          <p:cNvPicPr>
            <a:picLocks noChangeAspect="1"/>
          </p:cNvPicPr>
          <p:nvPr/>
        </p:nvPicPr>
        <p:blipFill>
          <a:blip r:embed="rId8"/>
          <a:stretch>
            <a:fillRect/>
          </a:stretch>
        </p:blipFill>
        <p:spPr>
          <a:xfrm>
            <a:off x="5531018" y="5190067"/>
            <a:ext cx="973580" cy="1397285"/>
          </a:xfrm>
          <a:prstGeom prst="rect">
            <a:avLst/>
          </a:prstGeom>
        </p:spPr>
      </p:pic>
      <p:pic>
        <p:nvPicPr>
          <p:cNvPr id="5" name="Picture 4">
            <a:extLst>
              <a:ext uri="{FF2B5EF4-FFF2-40B4-BE49-F238E27FC236}">
                <a16:creationId xmlns:a16="http://schemas.microsoft.com/office/drawing/2014/main" id="{73D2ACD9-9091-45FE-9621-A14185050CA4}"/>
              </a:ext>
            </a:extLst>
          </p:cNvPr>
          <p:cNvPicPr>
            <a:picLocks noChangeAspect="1"/>
          </p:cNvPicPr>
          <p:nvPr/>
        </p:nvPicPr>
        <p:blipFill>
          <a:blip r:embed="rId9"/>
          <a:stretch>
            <a:fillRect/>
          </a:stretch>
        </p:blipFill>
        <p:spPr>
          <a:xfrm>
            <a:off x="5535908" y="3728035"/>
            <a:ext cx="915668" cy="1397286"/>
          </a:xfrm>
          <a:prstGeom prst="rect">
            <a:avLst/>
          </a:prstGeom>
        </p:spPr>
      </p:pic>
      <p:pic>
        <p:nvPicPr>
          <p:cNvPr id="6" name="Picture 5">
            <a:extLst>
              <a:ext uri="{FF2B5EF4-FFF2-40B4-BE49-F238E27FC236}">
                <a16:creationId xmlns:a16="http://schemas.microsoft.com/office/drawing/2014/main" id="{939BB7C0-15FE-4066-9053-FE8DAEE29B14}"/>
              </a:ext>
            </a:extLst>
          </p:cNvPr>
          <p:cNvPicPr>
            <a:picLocks noChangeAspect="1"/>
          </p:cNvPicPr>
          <p:nvPr/>
        </p:nvPicPr>
        <p:blipFill>
          <a:blip r:embed="rId10"/>
          <a:stretch>
            <a:fillRect/>
          </a:stretch>
        </p:blipFill>
        <p:spPr>
          <a:xfrm>
            <a:off x="5531018" y="1061622"/>
            <a:ext cx="915594" cy="1397285"/>
          </a:xfrm>
          <a:prstGeom prst="rect">
            <a:avLst/>
          </a:prstGeom>
        </p:spPr>
      </p:pic>
      <p:pic>
        <p:nvPicPr>
          <p:cNvPr id="4" name="Picture 3">
            <a:extLst>
              <a:ext uri="{FF2B5EF4-FFF2-40B4-BE49-F238E27FC236}">
                <a16:creationId xmlns:a16="http://schemas.microsoft.com/office/drawing/2014/main" id="{54883780-E594-4E7A-9DAB-BBEC97D135EB}"/>
              </a:ext>
            </a:extLst>
          </p:cNvPr>
          <p:cNvPicPr>
            <a:picLocks noChangeAspect="1"/>
          </p:cNvPicPr>
          <p:nvPr/>
        </p:nvPicPr>
        <p:blipFill>
          <a:blip r:embed="rId11"/>
          <a:stretch>
            <a:fillRect/>
          </a:stretch>
        </p:blipFill>
        <p:spPr>
          <a:xfrm>
            <a:off x="5531018" y="2391771"/>
            <a:ext cx="925447" cy="1397285"/>
          </a:xfrm>
          <a:prstGeom prst="rect">
            <a:avLst/>
          </a:prstGeom>
        </p:spPr>
      </p:pic>
      <p:sp>
        <p:nvSpPr>
          <p:cNvPr id="18" name="Oval 17">
            <a:extLst>
              <a:ext uri="{FF2B5EF4-FFF2-40B4-BE49-F238E27FC236}">
                <a16:creationId xmlns:a16="http://schemas.microsoft.com/office/drawing/2014/main" id="{8E6B6DE2-9731-4A09-89A5-D0B8B0B23624}"/>
              </a:ext>
            </a:extLst>
          </p:cNvPr>
          <p:cNvSpPr/>
          <p:nvPr/>
        </p:nvSpPr>
        <p:spPr>
          <a:xfrm>
            <a:off x="373060" y="1301671"/>
            <a:ext cx="623454" cy="554182"/>
          </a:xfrm>
          <a:prstGeom prst="ellipse">
            <a:avLst/>
          </a:prstGeom>
          <a:solidFill>
            <a:srgbClr val="4A3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hlinkClick r:id="rId12"/>
            <a:extLst>
              <a:ext uri="{FF2B5EF4-FFF2-40B4-BE49-F238E27FC236}">
                <a16:creationId xmlns:a16="http://schemas.microsoft.com/office/drawing/2014/main" id="{C0243225-155D-4DD0-9DD8-5826FFF19F6A}"/>
              </a:ext>
            </a:extLst>
          </p:cNvPr>
          <p:cNvSpPr/>
          <p:nvPr/>
        </p:nvSpPr>
        <p:spPr>
          <a:xfrm>
            <a:off x="7901757" y="4330950"/>
            <a:ext cx="623454" cy="554182"/>
          </a:xfrm>
          <a:prstGeom prst="ellipse">
            <a:avLst/>
          </a:prstGeom>
          <a:solidFill>
            <a:srgbClr val="4A3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Stop">
            <a:hlinkClick r:id="rId13"/>
            <a:extLst>
              <a:ext uri="{FF2B5EF4-FFF2-40B4-BE49-F238E27FC236}">
                <a16:creationId xmlns:a16="http://schemas.microsoft.com/office/drawing/2014/main" id="{9436E972-C22A-4583-B650-835D52AA31D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3557" y="1900306"/>
            <a:ext cx="277091" cy="277091"/>
          </a:xfrm>
          <a:prstGeom prst="rect">
            <a:avLst/>
          </a:prstGeom>
        </p:spPr>
      </p:pic>
      <p:pic>
        <p:nvPicPr>
          <p:cNvPr id="22" name="Graphic 21" descr="Stop">
            <a:hlinkClick r:id="rId16"/>
            <a:extLst>
              <a:ext uri="{FF2B5EF4-FFF2-40B4-BE49-F238E27FC236}">
                <a16:creationId xmlns:a16="http://schemas.microsoft.com/office/drawing/2014/main" id="{C94968FF-D1EF-46E2-8B20-B09B0292E51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351759" y="1900306"/>
            <a:ext cx="277091" cy="277091"/>
          </a:xfrm>
          <a:prstGeom prst="rect">
            <a:avLst/>
          </a:prstGeom>
        </p:spPr>
      </p:pic>
      <p:pic>
        <p:nvPicPr>
          <p:cNvPr id="23" name="Graphic 22" descr="Stop">
            <a:hlinkClick r:id="rId17"/>
            <a:extLst>
              <a:ext uri="{FF2B5EF4-FFF2-40B4-BE49-F238E27FC236}">
                <a16:creationId xmlns:a16="http://schemas.microsoft.com/office/drawing/2014/main" id="{BD177A0A-7DFB-46D2-8CD9-2959970FB2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09961" y="1900719"/>
            <a:ext cx="277091" cy="277091"/>
          </a:xfrm>
          <a:prstGeom prst="rect">
            <a:avLst/>
          </a:prstGeom>
        </p:spPr>
      </p:pic>
      <p:sp>
        <p:nvSpPr>
          <p:cNvPr id="24" name="Oval 23">
            <a:hlinkClick r:id="rId7"/>
            <a:extLst>
              <a:ext uri="{FF2B5EF4-FFF2-40B4-BE49-F238E27FC236}">
                <a16:creationId xmlns:a16="http://schemas.microsoft.com/office/drawing/2014/main" id="{BE2F016B-84BA-E543-9FE5-04F29F78210F}"/>
              </a:ext>
            </a:extLst>
          </p:cNvPr>
          <p:cNvSpPr/>
          <p:nvPr/>
        </p:nvSpPr>
        <p:spPr>
          <a:xfrm>
            <a:off x="7853583" y="5369492"/>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85587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E8E6B-AB66-0C41-830B-E3648A5E2F65}"/>
              </a:ext>
            </a:extLst>
          </p:cNvPr>
          <p:cNvSpPr>
            <a:spLocks noGrp="1"/>
          </p:cNvSpPr>
          <p:nvPr>
            <p:ph type="title"/>
          </p:nvPr>
        </p:nvSpPr>
        <p:spPr/>
        <p:txBody>
          <a:bodyPr>
            <a:normAutofit/>
          </a:bodyPr>
          <a:lstStyle/>
          <a:p>
            <a:r>
              <a:rPr lang="en-US" sz="3200"/>
              <a:t>1.5 User Training </a:t>
            </a:r>
          </a:p>
        </p:txBody>
      </p:sp>
    </p:spTree>
    <p:custDataLst>
      <p:tags r:id="rId1"/>
    </p:custDataLst>
    <p:extLst>
      <p:ext uri="{BB962C8B-B14F-4D97-AF65-F5344CB8AC3E}">
        <p14:creationId xmlns:p14="http://schemas.microsoft.com/office/powerpoint/2010/main" val="1214723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Manual </a:t>
            </a:r>
          </a:p>
        </p:txBody>
      </p:sp>
      <p:sp>
        <p:nvSpPr>
          <p:cNvPr id="3" name="Content Placeholder 2"/>
          <p:cNvSpPr>
            <a:spLocks noGrp="1"/>
          </p:cNvSpPr>
          <p:nvPr>
            <p:ph idx="1"/>
          </p:nvPr>
        </p:nvSpPr>
        <p:spPr>
          <a:xfrm>
            <a:off x="1091593" y="1410938"/>
            <a:ext cx="5278595" cy="4643918"/>
          </a:xfrm>
        </p:spPr>
        <p:txBody>
          <a:bodyPr/>
          <a:lstStyle/>
          <a:p>
            <a:pPr>
              <a:lnSpc>
                <a:spcPct val="100000"/>
              </a:lnSpc>
            </a:pPr>
            <a:r>
              <a:rPr lang="en-US" dirty="0">
                <a:solidFill>
                  <a:schemeClr val="tx2"/>
                </a:solidFill>
              </a:rPr>
              <a:t>Provide User Manual </a:t>
            </a:r>
          </a:p>
          <a:p>
            <a:pPr lvl="1">
              <a:lnSpc>
                <a:spcPct val="100000"/>
              </a:lnSpc>
            </a:pPr>
            <a:r>
              <a:rPr lang="en-US" dirty="0"/>
              <a:t>Located in the box</a:t>
            </a:r>
          </a:p>
        </p:txBody>
      </p:sp>
      <p:pic>
        <p:nvPicPr>
          <p:cNvPr id="9" name="Picture 8" descr="A close up of a device&#10;&#10;Description automatically generated">
            <a:extLst>
              <a:ext uri="{FF2B5EF4-FFF2-40B4-BE49-F238E27FC236}">
                <a16:creationId xmlns:a16="http://schemas.microsoft.com/office/drawing/2014/main" id="{DED06E59-9733-AF43-9D46-036FCC6D207E}"/>
              </a:ext>
            </a:extLst>
          </p:cNvPr>
          <p:cNvPicPr>
            <a:picLocks noChangeAspect="1"/>
          </p:cNvPicPr>
          <p:nvPr/>
        </p:nvPicPr>
        <p:blipFill>
          <a:blip r:embed="rId5"/>
          <a:stretch>
            <a:fillRect/>
          </a:stretch>
        </p:blipFill>
        <p:spPr>
          <a:xfrm>
            <a:off x="6096000" y="1397285"/>
            <a:ext cx="3282899" cy="4540685"/>
          </a:xfrm>
          <a:prstGeom prst="rect">
            <a:avLst/>
          </a:prstGeom>
          <a:ln w="76200">
            <a:solidFill>
              <a:schemeClr val="tx2"/>
            </a:solidFill>
          </a:ln>
        </p:spPr>
      </p:pic>
    </p:spTree>
    <p:custDataLst>
      <p:tags r:id="rId1"/>
    </p:custDataLst>
    <p:extLst>
      <p:ext uri="{BB962C8B-B14F-4D97-AF65-F5344CB8AC3E}">
        <p14:creationId xmlns:p14="http://schemas.microsoft.com/office/powerpoint/2010/main" val="2694490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Pressure Relief Exercises &amp; Education</a:t>
            </a:r>
          </a:p>
        </p:txBody>
      </p:sp>
      <p:sp>
        <p:nvSpPr>
          <p:cNvPr id="3" name="Content Placeholder 2"/>
          <p:cNvSpPr>
            <a:spLocks noGrp="1"/>
          </p:cNvSpPr>
          <p:nvPr>
            <p:ph idx="1"/>
          </p:nvPr>
        </p:nvSpPr>
        <p:spPr>
          <a:xfrm>
            <a:off x="1091593" y="1410938"/>
            <a:ext cx="5278595" cy="4643918"/>
          </a:xfrm>
        </p:spPr>
        <p:txBody>
          <a:bodyPr/>
          <a:lstStyle/>
          <a:p>
            <a:pPr>
              <a:lnSpc>
                <a:spcPct val="100000"/>
              </a:lnSpc>
            </a:pPr>
            <a:r>
              <a:rPr lang="en-US" dirty="0">
                <a:solidFill>
                  <a:schemeClr val="tx2"/>
                </a:solidFill>
              </a:rPr>
              <a:t>4 Exercises </a:t>
            </a:r>
          </a:p>
          <a:p>
            <a:pPr marL="457200" lvl="1" indent="0">
              <a:lnSpc>
                <a:spcPct val="100000"/>
              </a:lnSpc>
              <a:buNone/>
            </a:pPr>
            <a:r>
              <a:rPr lang="en-US" dirty="0"/>
              <a:t>Every 15 minutes for a length of 1 minute</a:t>
            </a:r>
          </a:p>
          <a:p>
            <a:pPr indent="-228600">
              <a:lnSpc>
                <a:spcPct val="100000"/>
              </a:lnSpc>
            </a:pPr>
            <a:r>
              <a:rPr lang="en-US" dirty="0">
                <a:solidFill>
                  <a:schemeClr val="tx2"/>
                </a:solidFill>
              </a:rPr>
              <a:t>Check body at night</a:t>
            </a:r>
          </a:p>
          <a:p>
            <a:pPr indent="-228600">
              <a:lnSpc>
                <a:spcPct val="100000"/>
              </a:lnSpc>
            </a:pPr>
            <a:endParaRPr lang="en-US" dirty="0">
              <a:solidFill>
                <a:schemeClr val="tx2"/>
              </a:solidFill>
            </a:endParaRPr>
          </a:p>
          <a:p>
            <a:pPr>
              <a:lnSpc>
                <a:spcPct val="100000"/>
              </a:lnSpc>
            </a:pPr>
            <a:r>
              <a:rPr lang="en-US" dirty="0">
                <a:solidFill>
                  <a:schemeClr val="tx2"/>
                </a:solidFill>
              </a:rPr>
              <a:t>Increase time sitting slowly</a:t>
            </a:r>
          </a:p>
          <a:p>
            <a:pPr>
              <a:lnSpc>
                <a:spcPct val="100000"/>
              </a:lnSpc>
            </a:pPr>
            <a:endParaRPr lang="en-US" dirty="0">
              <a:solidFill>
                <a:schemeClr val="tx2"/>
              </a:solidFill>
            </a:endParaRPr>
          </a:p>
          <a:p>
            <a:pPr>
              <a:lnSpc>
                <a:spcPct val="100000"/>
              </a:lnSpc>
            </a:pPr>
            <a:r>
              <a:rPr lang="en-US" dirty="0">
                <a:solidFill>
                  <a:schemeClr val="tx2"/>
                </a:solidFill>
              </a:rPr>
              <a:t>Stretch out</a:t>
            </a:r>
          </a:p>
        </p:txBody>
      </p:sp>
      <p:pic>
        <p:nvPicPr>
          <p:cNvPr id="19" name="Picture 18" descr="A close up of a logo&#10;&#10;Description automatically generated">
            <a:hlinkClick r:id="rId5"/>
            <a:extLst>
              <a:ext uri="{FF2B5EF4-FFF2-40B4-BE49-F238E27FC236}">
                <a16:creationId xmlns:a16="http://schemas.microsoft.com/office/drawing/2014/main" id="{6E561167-ED37-9242-ABC6-5B479A655538}"/>
              </a:ext>
            </a:extLst>
          </p:cNvPr>
          <p:cNvPicPr>
            <a:picLocks noChangeAspect="1"/>
          </p:cNvPicPr>
          <p:nvPr/>
        </p:nvPicPr>
        <p:blipFill>
          <a:blip r:embed="rId6"/>
          <a:stretch>
            <a:fillRect/>
          </a:stretch>
        </p:blipFill>
        <p:spPr>
          <a:xfrm>
            <a:off x="6096000" y="1064944"/>
            <a:ext cx="5613400" cy="5308600"/>
          </a:xfrm>
          <a:prstGeom prst="rect">
            <a:avLst/>
          </a:prstGeom>
        </p:spPr>
      </p:pic>
      <p:sp>
        <p:nvSpPr>
          <p:cNvPr id="5" name="Oval 4">
            <a:hlinkClick r:id="rId5"/>
            <a:extLst>
              <a:ext uri="{FF2B5EF4-FFF2-40B4-BE49-F238E27FC236}">
                <a16:creationId xmlns:a16="http://schemas.microsoft.com/office/drawing/2014/main" id="{449A5B59-CEFD-DF4C-B703-9DD44A5A793F}"/>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hlinkClick r:id="rId7"/>
            <a:extLst>
              <a:ext uri="{FF2B5EF4-FFF2-40B4-BE49-F238E27FC236}">
                <a16:creationId xmlns:a16="http://schemas.microsoft.com/office/drawing/2014/main" id="{DBF92170-BBF7-574E-9C13-8F4348A34459}"/>
              </a:ext>
            </a:extLst>
          </p:cNvPr>
          <p:cNvSpPr/>
          <p:nvPr/>
        </p:nvSpPr>
        <p:spPr>
          <a:xfrm>
            <a:off x="370103" y="2687419"/>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hlinkClick r:id="rId8"/>
            <a:extLst>
              <a:ext uri="{FF2B5EF4-FFF2-40B4-BE49-F238E27FC236}">
                <a16:creationId xmlns:a16="http://schemas.microsoft.com/office/drawing/2014/main" id="{2AB2FC1C-9FA3-A043-8B69-058081735C3D}"/>
              </a:ext>
            </a:extLst>
          </p:cNvPr>
          <p:cNvSpPr/>
          <p:nvPr/>
        </p:nvSpPr>
        <p:spPr>
          <a:xfrm>
            <a:off x="370103" y="3859889"/>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B1A0E68-0B7F-4D4B-AE56-FA3C0CF710D0}"/>
              </a:ext>
            </a:extLst>
          </p:cNvPr>
          <p:cNvSpPr/>
          <p:nvPr/>
        </p:nvSpPr>
        <p:spPr>
          <a:xfrm>
            <a:off x="370103" y="4906534"/>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45474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Transfers</a:t>
            </a:r>
          </a:p>
        </p:txBody>
      </p:sp>
      <p:sp>
        <p:nvSpPr>
          <p:cNvPr id="3" name="Content Placeholder 2"/>
          <p:cNvSpPr>
            <a:spLocks noGrp="1"/>
          </p:cNvSpPr>
          <p:nvPr>
            <p:ph idx="1"/>
          </p:nvPr>
        </p:nvSpPr>
        <p:spPr>
          <a:xfrm>
            <a:off x="1187520" y="1397286"/>
            <a:ext cx="5245938" cy="4643918"/>
          </a:xfrm>
        </p:spPr>
        <p:txBody>
          <a:bodyPr>
            <a:normAutofit/>
          </a:bodyPr>
          <a:lstStyle/>
          <a:p>
            <a:r>
              <a:rPr lang="en-US" dirty="0">
                <a:solidFill>
                  <a:schemeClr val="tx2"/>
                </a:solidFill>
              </a:rPr>
              <a:t>Independent</a:t>
            </a:r>
          </a:p>
          <a:p>
            <a:endParaRPr lang="en-US" dirty="0">
              <a:solidFill>
                <a:schemeClr val="tx2"/>
              </a:solidFill>
            </a:endParaRPr>
          </a:p>
          <a:p>
            <a:r>
              <a:rPr lang="en-US" dirty="0">
                <a:solidFill>
                  <a:schemeClr val="tx2"/>
                </a:solidFill>
              </a:rPr>
              <a:t>1-person assisted transfer</a:t>
            </a:r>
          </a:p>
          <a:p>
            <a:endParaRPr lang="en-US" dirty="0">
              <a:solidFill>
                <a:schemeClr val="tx2"/>
              </a:solidFill>
            </a:endParaRPr>
          </a:p>
          <a:p>
            <a:r>
              <a:rPr lang="en-US" dirty="0">
                <a:solidFill>
                  <a:schemeClr val="tx2"/>
                </a:solidFill>
              </a:rPr>
              <a:t>2-person assisted transfer</a:t>
            </a:r>
          </a:p>
          <a:p>
            <a:endParaRPr lang="en-US" dirty="0">
              <a:solidFill>
                <a:schemeClr val="tx2"/>
              </a:solidFill>
            </a:endParaRPr>
          </a:p>
          <a:p>
            <a:r>
              <a:rPr lang="en-US" dirty="0">
                <a:solidFill>
                  <a:schemeClr val="tx2"/>
                </a:solidFill>
              </a:rPr>
              <a:t>Fall Recovery</a:t>
            </a:r>
          </a:p>
          <a:p>
            <a:endParaRPr lang="en-US" dirty="0">
              <a:solidFill>
                <a:schemeClr val="tx2"/>
              </a:solidFill>
            </a:endParaRPr>
          </a:p>
        </p:txBody>
      </p:sp>
      <p:pic>
        <p:nvPicPr>
          <p:cNvPr id="6" name="Picture 5">
            <a:extLst>
              <a:ext uri="{FF2B5EF4-FFF2-40B4-BE49-F238E27FC236}">
                <a16:creationId xmlns:a16="http://schemas.microsoft.com/office/drawing/2014/main" id="{CACBAE48-E230-7C45-81AB-563C528DBC27}"/>
              </a:ext>
            </a:extLst>
          </p:cNvPr>
          <p:cNvPicPr>
            <a:picLocks noChangeAspect="1"/>
          </p:cNvPicPr>
          <p:nvPr/>
        </p:nvPicPr>
        <p:blipFill>
          <a:blip r:embed="rId5"/>
          <a:stretch>
            <a:fillRect/>
          </a:stretch>
        </p:blipFill>
        <p:spPr>
          <a:xfrm>
            <a:off x="5888181" y="1563540"/>
            <a:ext cx="6127893" cy="4085262"/>
          </a:xfrm>
          <a:prstGeom prst="rect">
            <a:avLst/>
          </a:prstGeom>
        </p:spPr>
      </p:pic>
      <p:sp>
        <p:nvSpPr>
          <p:cNvPr id="7" name="Oval 6">
            <a:hlinkClick r:id="rId6"/>
            <a:extLst>
              <a:ext uri="{FF2B5EF4-FFF2-40B4-BE49-F238E27FC236}">
                <a16:creationId xmlns:a16="http://schemas.microsoft.com/office/drawing/2014/main" id="{0500F94F-F50B-2B4F-8FFE-872304882982}"/>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7"/>
            <a:extLst>
              <a:ext uri="{FF2B5EF4-FFF2-40B4-BE49-F238E27FC236}">
                <a16:creationId xmlns:a16="http://schemas.microsoft.com/office/drawing/2014/main" id="{9E61DC1E-A5E5-3D43-895D-AB78D03023BE}"/>
              </a:ext>
            </a:extLst>
          </p:cNvPr>
          <p:cNvSpPr/>
          <p:nvPr/>
        </p:nvSpPr>
        <p:spPr>
          <a:xfrm>
            <a:off x="370103" y="2367102"/>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8"/>
            <a:extLst>
              <a:ext uri="{FF2B5EF4-FFF2-40B4-BE49-F238E27FC236}">
                <a16:creationId xmlns:a16="http://schemas.microsoft.com/office/drawing/2014/main" id="{89C6ABA1-33BA-4942-BD64-D1157E7BAD41}"/>
              </a:ext>
            </a:extLst>
          </p:cNvPr>
          <p:cNvSpPr/>
          <p:nvPr/>
        </p:nvSpPr>
        <p:spPr>
          <a:xfrm>
            <a:off x="370103" y="3336919"/>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9"/>
            <a:extLst>
              <a:ext uri="{FF2B5EF4-FFF2-40B4-BE49-F238E27FC236}">
                <a16:creationId xmlns:a16="http://schemas.microsoft.com/office/drawing/2014/main" id="{51D67B51-DCF9-E14E-ADB4-23CDEECDC6FC}"/>
              </a:ext>
            </a:extLst>
          </p:cNvPr>
          <p:cNvSpPr/>
          <p:nvPr/>
        </p:nvSpPr>
        <p:spPr>
          <a:xfrm>
            <a:off x="373060" y="4306736"/>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24325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a:t>
            </a:r>
          </a:p>
        </p:txBody>
      </p:sp>
      <p:sp>
        <p:nvSpPr>
          <p:cNvPr id="3" name="Content Placeholder 2"/>
          <p:cNvSpPr>
            <a:spLocks noGrp="1"/>
          </p:cNvSpPr>
          <p:nvPr>
            <p:ph idx="1"/>
          </p:nvPr>
        </p:nvSpPr>
        <p:spPr>
          <a:xfrm>
            <a:off x="1021265" y="1397285"/>
            <a:ext cx="4316854" cy="4033697"/>
          </a:xfrm>
        </p:spPr>
        <p:txBody>
          <a:bodyPr>
            <a:normAutofit/>
          </a:bodyPr>
          <a:lstStyle/>
          <a:p>
            <a:r>
              <a:rPr lang="en-US" dirty="0">
                <a:solidFill>
                  <a:schemeClr val="tx2"/>
                </a:solidFill>
              </a:rPr>
              <a:t>Brakes</a:t>
            </a:r>
          </a:p>
          <a:p>
            <a:endParaRPr lang="en-US" dirty="0">
              <a:solidFill>
                <a:schemeClr val="tx2"/>
              </a:solidFill>
            </a:endParaRPr>
          </a:p>
          <a:p>
            <a:r>
              <a:rPr lang="en-US" dirty="0">
                <a:solidFill>
                  <a:schemeClr val="tx2"/>
                </a:solidFill>
              </a:rPr>
              <a:t>Fall Recovery </a:t>
            </a:r>
          </a:p>
          <a:p>
            <a:endParaRPr lang="en-US" dirty="0">
              <a:solidFill>
                <a:schemeClr val="tx2"/>
              </a:solidFill>
            </a:endParaRPr>
          </a:p>
          <a:p>
            <a:r>
              <a:rPr lang="en-US" dirty="0">
                <a:solidFill>
                  <a:schemeClr val="tx2"/>
                </a:solidFill>
              </a:rPr>
              <a:t>Open/Close GEN_3 </a:t>
            </a:r>
          </a:p>
          <a:p>
            <a:endParaRPr lang="en-US" dirty="0">
              <a:solidFill>
                <a:schemeClr val="tx2"/>
              </a:solidFill>
            </a:endParaRPr>
          </a:p>
          <a:p>
            <a:endParaRPr lang="en-US" dirty="0">
              <a:solidFill>
                <a:schemeClr val="tx2"/>
              </a:solidFill>
            </a:endParaRPr>
          </a:p>
        </p:txBody>
      </p:sp>
      <p:sp>
        <p:nvSpPr>
          <p:cNvPr id="11" name="Oval 10">
            <a:hlinkClick r:id="rId5"/>
            <a:extLst>
              <a:ext uri="{FF2B5EF4-FFF2-40B4-BE49-F238E27FC236}">
                <a16:creationId xmlns:a16="http://schemas.microsoft.com/office/drawing/2014/main" id="{11FFAE12-7DC9-F84E-9EF6-DC9DE206ABD8}"/>
              </a:ext>
            </a:extLst>
          </p:cNvPr>
          <p:cNvSpPr/>
          <p:nvPr/>
        </p:nvSpPr>
        <p:spPr>
          <a:xfrm>
            <a:off x="370103" y="2367102"/>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6"/>
            <a:extLst>
              <a:ext uri="{FF2B5EF4-FFF2-40B4-BE49-F238E27FC236}">
                <a16:creationId xmlns:a16="http://schemas.microsoft.com/office/drawing/2014/main" id="{FB0F1F67-F62E-054A-BB13-2746C57BF4EE}"/>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hlinkClick r:id="rId7"/>
            <a:extLst>
              <a:ext uri="{FF2B5EF4-FFF2-40B4-BE49-F238E27FC236}">
                <a16:creationId xmlns:a16="http://schemas.microsoft.com/office/drawing/2014/main" id="{C283CDAC-9352-6D40-99FA-29BB4916C4F8}"/>
              </a:ext>
            </a:extLst>
          </p:cNvPr>
          <p:cNvSpPr/>
          <p:nvPr/>
        </p:nvSpPr>
        <p:spPr>
          <a:xfrm>
            <a:off x="370103" y="3336919"/>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DA9E750-720D-1E4D-B9C6-8BDCF1F636D2}"/>
              </a:ext>
            </a:extLst>
          </p:cNvPr>
          <p:cNvPicPr>
            <a:picLocks noChangeAspect="1"/>
          </p:cNvPicPr>
          <p:nvPr/>
        </p:nvPicPr>
        <p:blipFill rotWithShape="1">
          <a:blip r:embed="rId8"/>
          <a:srcRect l="12956" t="24187" r="19862" b="23918"/>
          <a:stretch/>
        </p:blipFill>
        <p:spPr>
          <a:xfrm>
            <a:off x="6499877" y="1181526"/>
            <a:ext cx="4504603" cy="3479516"/>
          </a:xfrm>
          <a:prstGeom prst="rect">
            <a:avLst/>
          </a:prstGeom>
        </p:spPr>
      </p:pic>
    </p:spTree>
    <p:custDataLst>
      <p:tags r:id="rId1"/>
    </p:custDataLst>
    <p:extLst>
      <p:ext uri="{BB962C8B-B14F-4D97-AF65-F5344CB8AC3E}">
        <p14:creationId xmlns:p14="http://schemas.microsoft.com/office/powerpoint/2010/main" val="1569569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a:t>
            </a:r>
          </a:p>
        </p:txBody>
      </p:sp>
      <p:graphicFrame>
        <p:nvGraphicFramePr>
          <p:cNvPr id="4" name="Content Placeholder 3" descr="This is the agenda for the day: &#10;At ___ we will discuss the introduction. At ___ we will discuss the distribution and provision process. At ___ we will talk about disability. At ___ we will talk about fit. At ___ we will learn about user training. At ___ we will discuss how to follow-up with the wheelchair users and Free Wheelchair Mission.">
            <a:extLst>
              <a:ext uri="{FF2B5EF4-FFF2-40B4-BE49-F238E27FC236}">
                <a16:creationId xmlns:a16="http://schemas.microsoft.com/office/drawing/2014/main" id="{7D6F0A02-8A31-7844-AF50-5D32861E9FEF}"/>
              </a:ext>
            </a:extLst>
          </p:cNvPr>
          <p:cNvGraphicFramePr>
            <a:graphicFrameLocks/>
          </p:cNvGraphicFramePr>
          <p:nvPr>
            <p:extLst>
              <p:ext uri="{D42A27DB-BD31-4B8C-83A1-F6EECF244321}">
                <p14:modId xmlns:p14="http://schemas.microsoft.com/office/powerpoint/2010/main" val="1405524716"/>
              </p:ext>
            </p:extLst>
          </p:nvPr>
        </p:nvGraphicFramePr>
        <p:xfrm>
          <a:off x="555171" y="1168685"/>
          <a:ext cx="10319203" cy="5181600"/>
        </p:xfrm>
        <a:graphic>
          <a:graphicData uri="http://schemas.openxmlformats.org/drawingml/2006/table">
            <a:tbl>
              <a:tblPr firstRow="1" bandRow="1">
                <a:tableStyleId>{BC89EF96-8CEA-46FF-86C4-4CE0E7609802}</a:tableStyleId>
              </a:tblPr>
              <a:tblGrid>
                <a:gridCol w="2873829">
                  <a:extLst>
                    <a:ext uri="{9D8B030D-6E8A-4147-A177-3AD203B41FA5}">
                      <a16:colId xmlns:a16="http://schemas.microsoft.com/office/drawing/2014/main" val="3177813568"/>
                    </a:ext>
                  </a:extLst>
                </a:gridCol>
                <a:gridCol w="7445374">
                  <a:extLst>
                    <a:ext uri="{9D8B030D-6E8A-4147-A177-3AD203B41FA5}">
                      <a16:colId xmlns:a16="http://schemas.microsoft.com/office/drawing/2014/main" val="1239447272"/>
                    </a:ext>
                  </a:extLst>
                </a:gridCol>
              </a:tblGrid>
              <a:tr h="496236">
                <a:tc>
                  <a:txBody>
                    <a:bodyPr/>
                    <a:lstStyle/>
                    <a:p>
                      <a:r>
                        <a:rPr lang="en-US" sz="2800" b="1" i="0" dirty="0">
                          <a:solidFill>
                            <a:schemeClr val="tx2"/>
                          </a:solidFill>
                          <a:latin typeface="Gotham Medium Regular" panose="02000604030000020004" pitchFamily="2" charset="0"/>
                        </a:rPr>
                        <a:t>Day/Time </a:t>
                      </a:r>
                    </a:p>
                  </a:txBody>
                  <a:tcPr/>
                </a:tc>
                <a:tc>
                  <a:txBody>
                    <a:bodyPr/>
                    <a:lstStyle/>
                    <a:p>
                      <a:r>
                        <a:rPr lang="en-US" sz="2800" b="1" i="0" dirty="0">
                          <a:solidFill>
                            <a:schemeClr val="tx2"/>
                          </a:solidFill>
                          <a:latin typeface="Gotham Medium Regular" panose="02000604030000020004" pitchFamily="2" charset="0"/>
                        </a:rPr>
                        <a:t>Topics/Activities</a:t>
                      </a:r>
                    </a:p>
                  </a:txBody>
                  <a:tcPr/>
                </a:tc>
                <a:extLst>
                  <a:ext uri="{0D108BD9-81ED-4DB2-BD59-A6C34878D82A}">
                    <a16:rowId xmlns:a16="http://schemas.microsoft.com/office/drawing/2014/main" val="2653697627"/>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rPr>
                        <a:t>1.1: Introduction</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3845278681"/>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rPr>
                        <a:t>1.2: Process</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1141290358"/>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rPr>
                        <a:t>Break (5-10 minutes)</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1252582213"/>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rPr>
                        <a:t>1.3: Disability &amp; Physical Condition</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1212919341"/>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rPr>
                        <a:t>Break</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4104392979"/>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rPr>
                        <a:t>1.4: Fit </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1148585770"/>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rPr>
                        <a:t>Break (5-10 minutes)</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136425753"/>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rPr>
                        <a:t>1.5: User Training</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978459048"/>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rPr>
                        <a:t>1.6: Follow-up </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4263768353"/>
                  </a:ext>
                </a:extLst>
              </a:tr>
            </a:tbl>
          </a:graphicData>
        </a:graphic>
      </p:graphicFrame>
    </p:spTree>
    <p:custDataLst>
      <p:tags r:id="rId1"/>
    </p:custDataLst>
    <p:extLst>
      <p:ext uri="{BB962C8B-B14F-4D97-AF65-F5344CB8AC3E}">
        <p14:creationId xmlns:p14="http://schemas.microsoft.com/office/powerpoint/2010/main" val="554141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Mobility Skills </a:t>
            </a:r>
          </a:p>
        </p:txBody>
      </p:sp>
      <p:sp>
        <p:nvSpPr>
          <p:cNvPr id="3" name="Content Placeholder 2"/>
          <p:cNvSpPr>
            <a:spLocks noGrp="1"/>
          </p:cNvSpPr>
          <p:nvPr>
            <p:ph idx="1"/>
          </p:nvPr>
        </p:nvSpPr>
        <p:spPr>
          <a:xfrm>
            <a:off x="1021265" y="1397285"/>
            <a:ext cx="5956018" cy="4645169"/>
          </a:xfrm>
        </p:spPr>
        <p:txBody>
          <a:bodyPr>
            <a:noAutofit/>
          </a:bodyPr>
          <a:lstStyle/>
          <a:p>
            <a:r>
              <a:rPr lang="en-US" dirty="0">
                <a:solidFill>
                  <a:schemeClr val="tx2"/>
                </a:solidFill>
              </a:rPr>
              <a:t>Moving Forward/ Backward</a:t>
            </a:r>
          </a:p>
          <a:p>
            <a:endParaRPr lang="en-US" dirty="0">
              <a:solidFill>
                <a:schemeClr val="tx2"/>
              </a:solidFill>
            </a:endParaRPr>
          </a:p>
          <a:p>
            <a:r>
              <a:rPr lang="en-US" dirty="0">
                <a:solidFill>
                  <a:schemeClr val="tx2"/>
                </a:solidFill>
              </a:rPr>
              <a:t>Up Slopes</a:t>
            </a:r>
          </a:p>
          <a:p>
            <a:endParaRPr lang="en-US" dirty="0">
              <a:solidFill>
                <a:schemeClr val="tx2"/>
              </a:solidFill>
            </a:endParaRPr>
          </a:p>
          <a:p>
            <a:r>
              <a:rPr lang="en-US" dirty="0">
                <a:solidFill>
                  <a:schemeClr val="tx2"/>
                </a:solidFill>
              </a:rPr>
              <a:t>Up Curbs</a:t>
            </a:r>
          </a:p>
          <a:p>
            <a:endParaRPr lang="en-US" dirty="0">
              <a:solidFill>
                <a:schemeClr val="tx2"/>
              </a:solidFill>
            </a:endParaRPr>
          </a:p>
          <a:p>
            <a:r>
              <a:rPr lang="en-US" dirty="0">
                <a:solidFill>
                  <a:schemeClr val="tx2"/>
                </a:solidFill>
              </a:rPr>
              <a:t>Up Stairs</a:t>
            </a:r>
          </a:p>
        </p:txBody>
      </p:sp>
      <p:sp>
        <p:nvSpPr>
          <p:cNvPr id="9" name="Content Placeholder 2">
            <a:extLst>
              <a:ext uri="{FF2B5EF4-FFF2-40B4-BE49-F238E27FC236}">
                <a16:creationId xmlns:a16="http://schemas.microsoft.com/office/drawing/2014/main" id="{6CDAC280-E6E2-254C-BDAD-0F815322414D}"/>
              </a:ext>
            </a:extLst>
          </p:cNvPr>
          <p:cNvSpPr txBox="1">
            <a:spLocks/>
          </p:cNvSpPr>
          <p:nvPr/>
        </p:nvSpPr>
        <p:spPr>
          <a:xfrm>
            <a:off x="8207157" y="1397283"/>
            <a:ext cx="3480017" cy="5460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b="0" i="0" kern="1200">
                <a:solidFill>
                  <a:schemeClr val="tx1"/>
                </a:solidFill>
                <a:latin typeface="Gotham-Medium" charset="0"/>
                <a:ea typeface="Gotham-Medium" charset="0"/>
                <a:cs typeface="Gotham-Medium" charset="0"/>
              </a:defRPr>
            </a:lvl1pPr>
            <a:lvl2pPr marL="685800" indent="-228600" algn="l" defTabSz="914400" rtl="0" eaLnBrk="1" latinLnBrk="0" hangingPunct="1">
              <a:lnSpc>
                <a:spcPct val="90000"/>
              </a:lnSpc>
              <a:spcBef>
                <a:spcPts val="500"/>
              </a:spcBef>
              <a:buFont typeface="Arial"/>
              <a:buChar char="•"/>
              <a:defRPr sz="2400" b="0" i="0" kern="1200">
                <a:solidFill>
                  <a:schemeClr val="accent3"/>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2"/>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3"/>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tx2"/>
                </a:solidFill>
              </a:rPr>
              <a:t>Turning </a:t>
            </a:r>
          </a:p>
          <a:p>
            <a:endParaRPr lang="en-US" dirty="0">
              <a:solidFill>
                <a:schemeClr val="tx2"/>
              </a:solidFill>
            </a:endParaRPr>
          </a:p>
          <a:p>
            <a:r>
              <a:rPr lang="en-US" dirty="0">
                <a:solidFill>
                  <a:schemeClr val="tx2"/>
                </a:solidFill>
              </a:rPr>
              <a:t>Down Slopes</a:t>
            </a:r>
          </a:p>
          <a:p>
            <a:endParaRPr lang="en-US" dirty="0">
              <a:solidFill>
                <a:schemeClr val="tx2"/>
              </a:solidFill>
            </a:endParaRPr>
          </a:p>
          <a:p>
            <a:r>
              <a:rPr lang="en-US" dirty="0">
                <a:solidFill>
                  <a:schemeClr val="tx2"/>
                </a:solidFill>
              </a:rPr>
              <a:t>Down Curbs</a:t>
            </a:r>
          </a:p>
          <a:p>
            <a:endParaRPr lang="en-US" sz="1800" dirty="0">
              <a:solidFill>
                <a:schemeClr val="tx2"/>
              </a:solidFill>
            </a:endParaRPr>
          </a:p>
          <a:p>
            <a:r>
              <a:rPr lang="en-US" dirty="0">
                <a:solidFill>
                  <a:schemeClr val="tx2"/>
                </a:solidFill>
              </a:rPr>
              <a:t>Down Stairs</a:t>
            </a:r>
          </a:p>
          <a:p>
            <a:endParaRPr lang="en-US" dirty="0">
              <a:solidFill>
                <a:schemeClr val="tx2"/>
              </a:solidFill>
            </a:endParaRPr>
          </a:p>
          <a:p>
            <a:endParaRPr lang="en-US" dirty="0">
              <a:solidFill>
                <a:schemeClr val="tx2"/>
              </a:solidFill>
            </a:endParaRPr>
          </a:p>
        </p:txBody>
      </p:sp>
      <p:sp>
        <p:nvSpPr>
          <p:cNvPr id="12" name="Oval 11">
            <a:hlinkClick r:id="rId5"/>
            <a:extLst>
              <a:ext uri="{FF2B5EF4-FFF2-40B4-BE49-F238E27FC236}">
                <a16:creationId xmlns:a16="http://schemas.microsoft.com/office/drawing/2014/main" id="{FB0F1F67-F62E-054A-BB13-2746C57BF4EE}"/>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hlinkClick r:id="rId6"/>
            <a:extLst>
              <a:ext uri="{FF2B5EF4-FFF2-40B4-BE49-F238E27FC236}">
                <a16:creationId xmlns:a16="http://schemas.microsoft.com/office/drawing/2014/main" id="{C283CDAC-9352-6D40-99FA-29BB4916C4F8}"/>
              </a:ext>
            </a:extLst>
          </p:cNvPr>
          <p:cNvSpPr/>
          <p:nvPr/>
        </p:nvSpPr>
        <p:spPr>
          <a:xfrm>
            <a:off x="370103" y="2286721"/>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7"/>
            <a:extLst>
              <a:ext uri="{FF2B5EF4-FFF2-40B4-BE49-F238E27FC236}">
                <a16:creationId xmlns:a16="http://schemas.microsoft.com/office/drawing/2014/main" id="{F44F4CD6-AD17-BE4B-8D60-B2AFB7D790B1}"/>
              </a:ext>
            </a:extLst>
          </p:cNvPr>
          <p:cNvSpPr/>
          <p:nvPr/>
        </p:nvSpPr>
        <p:spPr>
          <a:xfrm>
            <a:off x="370103" y="3330061"/>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hlinkClick r:id="rId8"/>
            <a:extLst>
              <a:ext uri="{FF2B5EF4-FFF2-40B4-BE49-F238E27FC236}">
                <a16:creationId xmlns:a16="http://schemas.microsoft.com/office/drawing/2014/main" id="{0032C99E-63ED-3E4E-80B1-9E937EC98E04}"/>
              </a:ext>
            </a:extLst>
          </p:cNvPr>
          <p:cNvSpPr/>
          <p:nvPr/>
        </p:nvSpPr>
        <p:spPr>
          <a:xfrm>
            <a:off x="7177308" y="1397283"/>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hlinkClick r:id="rId9"/>
            <a:extLst>
              <a:ext uri="{FF2B5EF4-FFF2-40B4-BE49-F238E27FC236}">
                <a16:creationId xmlns:a16="http://schemas.microsoft.com/office/drawing/2014/main" id="{FCAB686A-7A83-F544-A4D0-FF05401BDDB9}"/>
              </a:ext>
            </a:extLst>
          </p:cNvPr>
          <p:cNvSpPr/>
          <p:nvPr/>
        </p:nvSpPr>
        <p:spPr>
          <a:xfrm>
            <a:off x="7215219" y="4299090"/>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hlinkClick r:id="rId10"/>
            <a:extLst>
              <a:ext uri="{FF2B5EF4-FFF2-40B4-BE49-F238E27FC236}">
                <a16:creationId xmlns:a16="http://schemas.microsoft.com/office/drawing/2014/main" id="{EF505CD1-FDBF-BC4E-83CC-4EA510CFA665}"/>
              </a:ext>
            </a:extLst>
          </p:cNvPr>
          <p:cNvSpPr/>
          <p:nvPr/>
        </p:nvSpPr>
        <p:spPr>
          <a:xfrm>
            <a:off x="7215219" y="3336918"/>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hlinkClick r:id="rId11"/>
            <a:extLst>
              <a:ext uri="{FF2B5EF4-FFF2-40B4-BE49-F238E27FC236}">
                <a16:creationId xmlns:a16="http://schemas.microsoft.com/office/drawing/2014/main" id="{D4026EE9-8EC7-4EBB-BA94-276B93563C70}"/>
              </a:ext>
            </a:extLst>
          </p:cNvPr>
          <p:cNvSpPr/>
          <p:nvPr/>
        </p:nvSpPr>
        <p:spPr>
          <a:xfrm>
            <a:off x="370103" y="4373401"/>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hlinkClick r:id="rId12"/>
            <a:extLst>
              <a:ext uri="{FF2B5EF4-FFF2-40B4-BE49-F238E27FC236}">
                <a16:creationId xmlns:a16="http://schemas.microsoft.com/office/drawing/2014/main" id="{44E280E0-3069-4AA4-8B5F-44F867411AEE}"/>
              </a:ext>
            </a:extLst>
          </p:cNvPr>
          <p:cNvSpPr/>
          <p:nvPr/>
        </p:nvSpPr>
        <p:spPr>
          <a:xfrm>
            <a:off x="7215219" y="2367102"/>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E1828687-C656-4949-BFF1-AEF7A6E71A67}"/>
              </a:ext>
            </a:extLst>
          </p:cNvPr>
          <p:cNvPicPr>
            <a:picLocks noChangeAspect="1"/>
          </p:cNvPicPr>
          <p:nvPr/>
        </p:nvPicPr>
        <p:blipFill>
          <a:blip r:embed="rId13"/>
          <a:stretch>
            <a:fillRect/>
          </a:stretch>
        </p:blipFill>
        <p:spPr>
          <a:xfrm>
            <a:off x="3338958" y="2175123"/>
            <a:ext cx="3431955" cy="3431955"/>
          </a:xfrm>
          <a:prstGeom prst="rect">
            <a:avLst/>
          </a:prstGeom>
        </p:spPr>
      </p:pic>
    </p:spTree>
    <p:custDataLst>
      <p:tags r:id="rId1"/>
    </p:custDataLst>
    <p:extLst>
      <p:ext uri="{BB962C8B-B14F-4D97-AF65-F5344CB8AC3E}">
        <p14:creationId xmlns:p14="http://schemas.microsoft.com/office/powerpoint/2010/main" val="3052873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Maintenance</a:t>
            </a:r>
          </a:p>
        </p:txBody>
      </p:sp>
      <p:sp>
        <p:nvSpPr>
          <p:cNvPr id="3" name="Content Placeholder 2"/>
          <p:cNvSpPr>
            <a:spLocks noGrp="1"/>
          </p:cNvSpPr>
          <p:nvPr>
            <p:ph idx="1"/>
          </p:nvPr>
        </p:nvSpPr>
        <p:spPr>
          <a:xfrm>
            <a:off x="1187519" y="1397286"/>
            <a:ext cx="4138861" cy="2922051"/>
          </a:xfrm>
        </p:spPr>
        <p:txBody>
          <a:bodyPr>
            <a:normAutofit/>
          </a:bodyPr>
          <a:lstStyle/>
          <a:p>
            <a:r>
              <a:rPr lang="en-US" dirty="0"/>
              <a:t>Tighten bolts</a:t>
            </a:r>
          </a:p>
          <a:p>
            <a:endParaRPr lang="en-US" dirty="0">
              <a:solidFill>
                <a:schemeClr val="tx2"/>
              </a:solidFill>
            </a:endParaRPr>
          </a:p>
          <a:p>
            <a:r>
              <a:rPr lang="en-US" dirty="0">
                <a:solidFill>
                  <a:schemeClr val="tx2"/>
                </a:solidFill>
              </a:rPr>
              <a:t>Pump tires</a:t>
            </a:r>
          </a:p>
          <a:p>
            <a:endParaRPr lang="en-US" dirty="0">
              <a:solidFill>
                <a:schemeClr val="tx2"/>
              </a:solidFill>
            </a:endParaRPr>
          </a:p>
          <a:p>
            <a:r>
              <a:rPr lang="en-US" dirty="0">
                <a:solidFill>
                  <a:schemeClr val="tx2"/>
                </a:solidFill>
              </a:rPr>
              <a:t>Clean frame (with oil)</a:t>
            </a:r>
          </a:p>
        </p:txBody>
      </p:sp>
      <p:pic>
        <p:nvPicPr>
          <p:cNvPr id="5" name="Picture 4">
            <a:extLst>
              <a:ext uri="{FF2B5EF4-FFF2-40B4-BE49-F238E27FC236}">
                <a16:creationId xmlns:a16="http://schemas.microsoft.com/office/drawing/2014/main" id="{507B80B3-DA90-B04E-8B6F-FE215C6E3268}"/>
              </a:ext>
            </a:extLst>
          </p:cNvPr>
          <p:cNvPicPr>
            <a:picLocks noChangeAspect="1"/>
          </p:cNvPicPr>
          <p:nvPr/>
        </p:nvPicPr>
        <p:blipFill>
          <a:blip r:embed="rId5"/>
          <a:stretch>
            <a:fillRect/>
          </a:stretch>
        </p:blipFill>
        <p:spPr>
          <a:xfrm>
            <a:off x="12456408" y="860831"/>
            <a:ext cx="3352800" cy="3352800"/>
          </a:xfrm>
          <a:prstGeom prst="rect">
            <a:avLst/>
          </a:prstGeom>
        </p:spPr>
      </p:pic>
      <p:pic>
        <p:nvPicPr>
          <p:cNvPr id="7" name="Picture 6">
            <a:extLst>
              <a:ext uri="{FF2B5EF4-FFF2-40B4-BE49-F238E27FC236}">
                <a16:creationId xmlns:a16="http://schemas.microsoft.com/office/drawing/2014/main" id="{92C0B63E-7574-9C4A-8DC2-8A98A11E3A47}"/>
              </a:ext>
            </a:extLst>
          </p:cNvPr>
          <p:cNvPicPr>
            <a:picLocks noChangeAspect="1"/>
          </p:cNvPicPr>
          <p:nvPr/>
        </p:nvPicPr>
        <p:blipFill>
          <a:blip r:embed="rId6"/>
          <a:stretch>
            <a:fillRect/>
          </a:stretch>
        </p:blipFill>
        <p:spPr>
          <a:xfrm>
            <a:off x="12332620" y="3750024"/>
            <a:ext cx="3352800" cy="3352800"/>
          </a:xfrm>
          <a:prstGeom prst="rect">
            <a:avLst/>
          </a:prstGeom>
        </p:spPr>
      </p:pic>
      <p:pic>
        <p:nvPicPr>
          <p:cNvPr id="9" name="Picture 8">
            <a:extLst>
              <a:ext uri="{FF2B5EF4-FFF2-40B4-BE49-F238E27FC236}">
                <a16:creationId xmlns:a16="http://schemas.microsoft.com/office/drawing/2014/main" id="{90E4DF42-B3EF-D34B-B11D-8355370E9133}"/>
              </a:ext>
            </a:extLst>
          </p:cNvPr>
          <p:cNvPicPr>
            <a:picLocks noChangeAspect="1"/>
          </p:cNvPicPr>
          <p:nvPr/>
        </p:nvPicPr>
        <p:blipFill>
          <a:blip r:embed="rId7"/>
          <a:stretch>
            <a:fillRect/>
          </a:stretch>
        </p:blipFill>
        <p:spPr>
          <a:xfrm>
            <a:off x="6736960" y="1337072"/>
            <a:ext cx="4395859" cy="4395859"/>
          </a:xfrm>
          <a:prstGeom prst="rect">
            <a:avLst/>
          </a:prstGeom>
        </p:spPr>
      </p:pic>
      <p:sp>
        <p:nvSpPr>
          <p:cNvPr id="8" name="Oval 7">
            <a:hlinkClick r:id="rId8"/>
            <a:extLst>
              <a:ext uri="{FF2B5EF4-FFF2-40B4-BE49-F238E27FC236}">
                <a16:creationId xmlns:a16="http://schemas.microsoft.com/office/drawing/2014/main" id="{B9E39DC4-9A98-C940-910F-52B3AEAC43C2}"/>
              </a:ext>
            </a:extLst>
          </p:cNvPr>
          <p:cNvSpPr/>
          <p:nvPr/>
        </p:nvSpPr>
        <p:spPr>
          <a:xfrm>
            <a:off x="370103" y="2367102"/>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9"/>
            <a:extLst>
              <a:ext uri="{FF2B5EF4-FFF2-40B4-BE49-F238E27FC236}">
                <a16:creationId xmlns:a16="http://schemas.microsoft.com/office/drawing/2014/main" id="{62D975C6-E371-0D40-99B7-EB9170D45BAE}"/>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10"/>
            <a:extLst>
              <a:ext uri="{FF2B5EF4-FFF2-40B4-BE49-F238E27FC236}">
                <a16:creationId xmlns:a16="http://schemas.microsoft.com/office/drawing/2014/main" id="{55ABA1AA-8E7F-F549-8617-78D6BD7C49DA}"/>
              </a:ext>
            </a:extLst>
          </p:cNvPr>
          <p:cNvSpPr/>
          <p:nvPr/>
        </p:nvSpPr>
        <p:spPr>
          <a:xfrm>
            <a:off x="370103" y="3336919"/>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06415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Message </a:t>
            </a:r>
          </a:p>
        </p:txBody>
      </p:sp>
      <p:sp>
        <p:nvSpPr>
          <p:cNvPr id="3" name="Content Placeholder 2"/>
          <p:cNvSpPr>
            <a:spLocks noGrp="1"/>
          </p:cNvSpPr>
          <p:nvPr>
            <p:ph idx="1"/>
          </p:nvPr>
        </p:nvSpPr>
        <p:spPr>
          <a:xfrm>
            <a:off x="674900" y="1217176"/>
            <a:ext cx="9563609" cy="5155916"/>
          </a:xfrm>
          <a:noFill/>
        </p:spPr>
        <p:txBody>
          <a:bodyPr>
            <a:noAutofit/>
          </a:bodyPr>
          <a:lstStyle/>
          <a:p>
            <a:r>
              <a:rPr lang="en-US" u="sng">
                <a:solidFill>
                  <a:schemeClr val="tx2"/>
                </a:solidFill>
              </a:rPr>
              <a:t>The Message</a:t>
            </a:r>
            <a:endParaRPr lang="en-US" sz="2400" u="sng">
              <a:solidFill>
                <a:schemeClr val="tx2"/>
              </a:solidFill>
            </a:endParaRPr>
          </a:p>
          <a:p>
            <a:r>
              <a:rPr lang="en-US" sz="2400" b="1">
                <a:solidFill>
                  <a:schemeClr val="tx2"/>
                </a:solidFill>
              </a:rPr>
              <a:t>“We share this message on behalf of your friends at Free Wheelchair Mission:</a:t>
            </a:r>
          </a:p>
          <a:p>
            <a:endParaRPr lang="en-US" sz="2400" b="1">
              <a:solidFill>
                <a:schemeClr val="tx2"/>
              </a:solidFill>
            </a:endParaRPr>
          </a:p>
          <a:p>
            <a:r>
              <a:rPr lang="en-US" sz="2400" b="1">
                <a:solidFill>
                  <a:schemeClr val="tx2"/>
                </a:solidFill>
              </a:rPr>
              <a:t>Jesus Christ loves you.  That’s why you are receiving this wheelchair.  We believe that this wheelchair comes from God.  He created you and He loves you as His child, just as you are.</a:t>
            </a:r>
          </a:p>
          <a:p>
            <a:r>
              <a:rPr lang="en-US" sz="2400" b="1">
                <a:solidFill>
                  <a:schemeClr val="tx2"/>
                </a:solidFill>
              </a:rPr>
              <a:t> </a:t>
            </a:r>
          </a:p>
          <a:p>
            <a:r>
              <a:rPr lang="en-US" sz="2400" b="1">
                <a:solidFill>
                  <a:schemeClr val="tx2"/>
                </a:solidFill>
              </a:rPr>
              <a:t>As believers in Jesus, we are called upon to serve others.  Our prayer is that as you move around, you too will trust Him, serve Him, and bring glory to His name.</a:t>
            </a:r>
          </a:p>
          <a:p>
            <a:r>
              <a:rPr lang="en-US" sz="2400" b="1">
                <a:solidFill>
                  <a:schemeClr val="tx2"/>
                </a:solidFill>
              </a:rPr>
              <a:t>God bless you.”</a:t>
            </a:r>
          </a:p>
        </p:txBody>
      </p:sp>
    </p:spTree>
    <p:custDataLst>
      <p:tags r:id="rId1"/>
    </p:custDataLst>
    <p:extLst>
      <p:ext uri="{BB962C8B-B14F-4D97-AF65-F5344CB8AC3E}">
        <p14:creationId xmlns:p14="http://schemas.microsoft.com/office/powerpoint/2010/main" val="2059265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B983-CAE6-1641-8C26-BB0A767AE1E6}"/>
              </a:ext>
            </a:extLst>
          </p:cNvPr>
          <p:cNvSpPr>
            <a:spLocks noGrp="1"/>
          </p:cNvSpPr>
          <p:nvPr>
            <p:ph type="title"/>
          </p:nvPr>
        </p:nvSpPr>
        <p:spPr/>
        <p:txBody>
          <a:bodyPr>
            <a:normAutofit/>
          </a:bodyPr>
          <a:lstStyle/>
          <a:p>
            <a:r>
              <a:rPr lang="en-US" sz="3200"/>
              <a:t>1.6 Follow-up </a:t>
            </a:r>
          </a:p>
        </p:txBody>
      </p:sp>
    </p:spTree>
    <p:custDataLst>
      <p:tags r:id="rId1"/>
    </p:custDataLst>
    <p:extLst>
      <p:ext uri="{BB962C8B-B14F-4D97-AF65-F5344CB8AC3E}">
        <p14:creationId xmlns:p14="http://schemas.microsoft.com/office/powerpoint/2010/main" val="3451007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 &amp; Referrals  </a:t>
            </a:r>
          </a:p>
        </p:txBody>
      </p:sp>
      <p:pic>
        <p:nvPicPr>
          <p:cNvPr id="5" name="Picture 4" descr="A screenshot of a cell phone&#10;&#10;Description automatically generated">
            <a:extLst>
              <a:ext uri="{FF2B5EF4-FFF2-40B4-BE49-F238E27FC236}">
                <a16:creationId xmlns:a16="http://schemas.microsoft.com/office/drawing/2014/main" id="{CE2B56C4-67FB-8B42-9951-44E597C258CD}"/>
              </a:ext>
            </a:extLst>
          </p:cNvPr>
          <p:cNvPicPr>
            <a:picLocks noChangeAspect="1"/>
          </p:cNvPicPr>
          <p:nvPr/>
        </p:nvPicPr>
        <p:blipFill>
          <a:blip r:embed="rId5"/>
          <a:stretch>
            <a:fillRect/>
          </a:stretch>
        </p:blipFill>
        <p:spPr>
          <a:xfrm>
            <a:off x="1502117" y="1397285"/>
            <a:ext cx="8139321" cy="4890655"/>
          </a:xfrm>
          <a:prstGeom prst="rect">
            <a:avLst/>
          </a:prstGeom>
          <a:ln w="76200">
            <a:solidFill>
              <a:schemeClr val="tx1"/>
            </a:solidFill>
          </a:ln>
        </p:spPr>
      </p:pic>
    </p:spTree>
    <p:custDataLst>
      <p:tags r:id="rId1"/>
    </p:custDataLst>
    <p:extLst>
      <p:ext uri="{BB962C8B-B14F-4D97-AF65-F5344CB8AC3E}">
        <p14:creationId xmlns:p14="http://schemas.microsoft.com/office/powerpoint/2010/main" val="148803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Reporting</a:t>
            </a:r>
          </a:p>
        </p:txBody>
      </p:sp>
      <p:sp>
        <p:nvSpPr>
          <p:cNvPr id="3" name="Content Placeholder 2"/>
          <p:cNvSpPr>
            <a:spLocks noGrp="1"/>
          </p:cNvSpPr>
          <p:nvPr>
            <p:ph idx="1"/>
          </p:nvPr>
        </p:nvSpPr>
        <p:spPr>
          <a:xfrm>
            <a:off x="1187519" y="1397286"/>
            <a:ext cx="4908481" cy="4643918"/>
          </a:xfrm>
        </p:spPr>
        <p:txBody>
          <a:bodyPr/>
          <a:lstStyle/>
          <a:p>
            <a:r>
              <a:rPr lang="en-US" dirty="0">
                <a:solidFill>
                  <a:schemeClr val="tx2"/>
                </a:solidFill>
              </a:rPr>
              <a:t>Container Report </a:t>
            </a:r>
          </a:p>
          <a:p>
            <a:pPr lvl="1"/>
            <a:r>
              <a:rPr lang="en-US" dirty="0"/>
              <a:t>Pictures</a:t>
            </a:r>
          </a:p>
          <a:p>
            <a:pPr lvl="1"/>
            <a:r>
              <a:rPr lang="en-US" dirty="0"/>
              <a:t>Story </a:t>
            </a:r>
          </a:p>
          <a:p>
            <a:pPr lvl="1"/>
            <a:r>
              <a:rPr lang="en-US" dirty="0"/>
              <a:t>Database information</a:t>
            </a:r>
          </a:p>
          <a:p>
            <a:r>
              <a:rPr lang="en-US" dirty="0">
                <a:solidFill>
                  <a:schemeClr val="tx2"/>
                </a:solidFill>
              </a:rPr>
              <a:t>Survey</a:t>
            </a:r>
          </a:p>
          <a:p>
            <a:pPr lvl="1"/>
            <a:r>
              <a:rPr lang="en-US" dirty="0"/>
              <a:t>Your network </a:t>
            </a:r>
          </a:p>
          <a:p>
            <a:r>
              <a:rPr lang="en-US" dirty="0">
                <a:solidFill>
                  <a:schemeClr val="tx2"/>
                </a:solidFill>
              </a:rPr>
              <a:t>Communication </a:t>
            </a:r>
          </a:p>
          <a:p>
            <a:pPr lvl="1"/>
            <a:r>
              <a:rPr lang="en-US" dirty="0"/>
              <a:t>Updates on staffing</a:t>
            </a:r>
          </a:p>
          <a:p>
            <a:pPr lvl="1"/>
            <a:r>
              <a:rPr lang="en-US" dirty="0"/>
              <a:t>Successes &amp; Challenges</a:t>
            </a:r>
          </a:p>
          <a:p>
            <a:pPr lvl="1"/>
            <a:r>
              <a:rPr lang="en-US" dirty="0"/>
              <a:t>Social Media</a:t>
            </a:r>
          </a:p>
        </p:txBody>
      </p:sp>
      <p:pic>
        <p:nvPicPr>
          <p:cNvPr id="4" name="Picture 2" descr="3a201b22-5906-41fe-a3c4-553d298e2d08@namprd05">
            <a:hlinkClick r:id="rId5"/>
            <a:extLst>
              <a:ext uri="{FF2B5EF4-FFF2-40B4-BE49-F238E27FC236}">
                <a16:creationId xmlns:a16="http://schemas.microsoft.com/office/drawing/2014/main" id="{4BCD3D15-CB87-D848-85C9-AC56419C08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291074" y="1844725"/>
            <a:ext cx="4998720" cy="3749040"/>
          </a:xfrm>
          <a:prstGeom prst="rect">
            <a:avLst/>
          </a:prstGeom>
          <a:noFill/>
          <a:ln w="1270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a:hlinkClick r:id="rId7"/>
            <a:extLst>
              <a:ext uri="{FF2B5EF4-FFF2-40B4-BE49-F238E27FC236}">
                <a16:creationId xmlns:a16="http://schemas.microsoft.com/office/drawing/2014/main" id="{AB017266-D291-484E-B88F-7CE750BFF640}"/>
              </a:ext>
            </a:extLst>
          </p:cNvPr>
          <p:cNvSpPr/>
          <p:nvPr/>
        </p:nvSpPr>
        <p:spPr>
          <a:xfrm>
            <a:off x="367605" y="3041472"/>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hlinkClick r:id="rId5"/>
            <a:extLst>
              <a:ext uri="{FF2B5EF4-FFF2-40B4-BE49-F238E27FC236}">
                <a16:creationId xmlns:a16="http://schemas.microsoft.com/office/drawing/2014/main" id="{907BFDAF-29C7-8C41-A6F9-6058E25E74E4}"/>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hlinkClick r:id="rId8"/>
            <a:extLst>
              <a:ext uri="{FF2B5EF4-FFF2-40B4-BE49-F238E27FC236}">
                <a16:creationId xmlns:a16="http://schemas.microsoft.com/office/drawing/2014/main" id="{BF766345-3FC9-9540-B693-5634AA23322B}"/>
              </a:ext>
            </a:extLst>
          </p:cNvPr>
          <p:cNvSpPr/>
          <p:nvPr/>
        </p:nvSpPr>
        <p:spPr>
          <a:xfrm>
            <a:off x="370103" y="3936717"/>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35317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a:t>Quality Control (QC)</a:t>
            </a:r>
          </a:p>
        </p:txBody>
      </p:sp>
      <p:sp>
        <p:nvSpPr>
          <p:cNvPr id="3" name="Content Placeholder 2"/>
          <p:cNvSpPr>
            <a:spLocks noGrp="1"/>
          </p:cNvSpPr>
          <p:nvPr>
            <p:ph idx="1"/>
          </p:nvPr>
        </p:nvSpPr>
        <p:spPr>
          <a:xfrm>
            <a:off x="1187520" y="1421824"/>
            <a:ext cx="11004480" cy="2535626"/>
          </a:xfrm>
        </p:spPr>
        <p:txBody>
          <a:bodyPr>
            <a:normAutofit/>
          </a:bodyPr>
          <a:lstStyle/>
          <a:p>
            <a:r>
              <a:rPr lang="en-US" dirty="0">
                <a:solidFill>
                  <a:schemeClr val="tx2"/>
                </a:solidFill>
              </a:rPr>
              <a:t>Quality Control Form OR Text WhatsApp #: </a:t>
            </a:r>
          </a:p>
          <a:p>
            <a:pPr algn="ctr"/>
            <a:r>
              <a:rPr lang="en-US" sz="3500" dirty="0">
                <a:solidFill>
                  <a:schemeClr val="tx2"/>
                </a:solidFill>
              </a:rPr>
              <a:t>+1 (323) 996-9198</a:t>
            </a:r>
          </a:p>
          <a:p>
            <a:pPr lvl="1"/>
            <a:r>
              <a:rPr lang="en-US" dirty="0"/>
              <a:t>Picture</a:t>
            </a:r>
          </a:p>
          <a:p>
            <a:pPr lvl="1"/>
            <a:r>
              <a:rPr lang="en-US" dirty="0"/>
              <a:t>PO #</a:t>
            </a:r>
          </a:p>
          <a:p>
            <a:pPr lvl="1"/>
            <a:r>
              <a:rPr lang="en-US" dirty="0"/>
              <a:t>How times you saw the issue</a:t>
            </a:r>
          </a:p>
        </p:txBody>
      </p:sp>
      <p:pic>
        <p:nvPicPr>
          <p:cNvPr id="5" name="Picture 4">
            <a:hlinkClick r:id="rId5"/>
            <a:extLst>
              <a:ext uri="{FF2B5EF4-FFF2-40B4-BE49-F238E27FC236}">
                <a16:creationId xmlns:a16="http://schemas.microsoft.com/office/drawing/2014/main" id="{21D212C9-DF67-2A47-A209-CCB72680B6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816" y="3947961"/>
            <a:ext cx="3460659" cy="2595494"/>
          </a:xfrm>
          <a:prstGeom prst="rect">
            <a:avLst/>
          </a:prstGeom>
          <a:ln w="127000" cap="sq">
            <a:solidFill>
              <a:schemeClr val="tx2"/>
            </a:solidFill>
            <a:miter lim="800000"/>
          </a:ln>
          <a:effectLst>
            <a:outerShdw blurRad="57150" dist="50800" dir="2700000" algn="tl" rotWithShape="0">
              <a:srgbClr val="000000">
                <a:alpha val="40000"/>
              </a:srgbClr>
            </a:outerShdw>
          </a:effectLst>
        </p:spPr>
      </p:pic>
      <p:pic>
        <p:nvPicPr>
          <p:cNvPr id="6" name="Picture 5">
            <a:hlinkClick r:id="rId5"/>
            <a:extLst>
              <a:ext uri="{FF2B5EF4-FFF2-40B4-BE49-F238E27FC236}">
                <a16:creationId xmlns:a16="http://schemas.microsoft.com/office/drawing/2014/main" id="{E99A481F-4AAD-084A-8510-D84BDECEA3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4233" y="3957450"/>
            <a:ext cx="3460659" cy="2586005"/>
          </a:xfrm>
          <a:prstGeom prst="rect">
            <a:avLst/>
          </a:prstGeom>
          <a:ln w="127000" cap="sq">
            <a:solidFill>
              <a:schemeClr val="tx2"/>
            </a:solidFill>
            <a:miter lim="800000"/>
          </a:ln>
          <a:effectLst>
            <a:outerShdw blurRad="57150" dist="50800" dir="2700000" algn="tl" rotWithShape="0">
              <a:srgbClr val="000000">
                <a:alpha val="40000"/>
              </a:srgbClr>
            </a:outerShdw>
          </a:effectLst>
        </p:spPr>
      </p:pic>
      <p:sp>
        <p:nvSpPr>
          <p:cNvPr id="7" name="TextBox 6">
            <a:extLst>
              <a:ext uri="{FF2B5EF4-FFF2-40B4-BE49-F238E27FC236}">
                <a16:creationId xmlns:a16="http://schemas.microsoft.com/office/drawing/2014/main" id="{89D43CDF-2479-EC4C-B082-DA60409E6641}"/>
              </a:ext>
            </a:extLst>
          </p:cNvPr>
          <p:cNvSpPr txBox="1"/>
          <p:nvPr/>
        </p:nvSpPr>
        <p:spPr>
          <a:xfrm>
            <a:off x="8403538" y="4613305"/>
            <a:ext cx="3692105" cy="1077218"/>
          </a:xfrm>
          <a:prstGeom prst="rect">
            <a:avLst/>
          </a:prstGeom>
          <a:noFill/>
          <a:ln w="76200">
            <a:solidFill>
              <a:schemeClr val="tx2"/>
            </a:solidFill>
          </a:ln>
        </p:spPr>
        <p:txBody>
          <a:bodyPr wrap="square" rtlCol="0">
            <a:spAutoFit/>
          </a:bodyPr>
          <a:lstStyle/>
          <a:p>
            <a:pPr algn="ctr"/>
            <a:r>
              <a:rPr lang="en-US" sz="3200">
                <a:solidFill>
                  <a:schemeClr val="tx2"/>
                </a:solidFill>
                <a:latin typeface="Gotham Medium Regular" panose="02000604030000020004" pitchFamily="2" charset="0"/>
              </a:rPr>
              <a:t>5/10 GEN_2s on May 20, 2019</a:t>
            </a:r>
          </a:p>
        </p:txBody>
      </p:sp>
      <p:sp>
        <p:nvSpPr>
          <p:cNvPr id="12" name="Oval 11">
            <a:hlinkClick r:id="rId5"/>
            <a:extLst>
              <a:ext uri="{FF2B5EF4-FFF2-40B4-BE49-F238E27FC236}">
                <a16:creationId xmlns:a16="http://schemas.microsoft.com/office/drawing/2014/main" id="{945F7D81-978B-1349-AF65-EE8F187BE9DF}"/>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15094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Follow-up </a:t>
            </a:r>
          </a:p>
        </p:txBody>
      </p:sp>
      <p:sp>
        <p:nvSpPr>
          <p:cNvPr id="3" name="Content Placeholder 2"/>
          <p:cNvSpPr>
            <a:spLocks noGrp="1"/>
          </p:cNvSpPr>
          <p:nvPr>
            <p:ph idx="1"/>
          </p:nvPr>
        </p:nvSpPr>
        <p:spPr>
          <a:xfrm>
            <a:off x="1187520" y="1397286"/>
            <a:ext cx="6612589" cy="2124390"/>
          </a:xfrm>
        </p:spPr>
        <p:txBody>
          <a:bodyPr>
            <a:normAutofit/>
          </a:bodyPr>
          <a:lstStyle/>
          <a:p>
            <a:r>
              <a:rPr lang="en-US" dirty="0">
                <a:solidFill>
                  <a:schemeClr val="tx2"/>
                </a:solidFill>
              </a:rPr>
              <a:t>Follow-up with: </a:t>
            </a:r>
          </a:p>
          <a:p>
            <a:pPr marL="457200" indent="-457200">
              <a:buFont typeface="Arial" panose="020B0604020202020204" pitchFamily="34" charset="0"/>
              <a:buChar char="•"/>
            </a:pPr>
            <a:r>
              <a:rPr lang="en-US" dirty="0">
                <a:solidFill>
                  <a:schemeClr val="tx2"/>
                </a:solidFill>
              </a:rPr>
              <a:t>Clients/Wheelchair Users</a:t>
            </a:r>
          </a:p>
          <a:p>
            <a:pPr marL="457200" indent="-457200">
              <a:buFont typeface="Arial" panose="020B0604020202020204" pitchFamily="34" charset="0"/>
              <a:buChar char="•"/>
            </a:pPr>
            <a:r>
              <a:rPr lang="en-US" dirty="0">
                <a:solidFill>
                  <a:schemeClr val="tx2"/>
                </a:solidFill>
              </a:rPr>
              <a:t>Free Wheelchair Mission</a:t>
            </a:r>
          </a:p>
          <a:p>
            <a:endParaRPr lang="en-US" dirty="0">
              <a:solidFill>
                <a:schemeClr val="tx2"/>
              </a:solidFill>
            </a:endParaRPr>
          </a:p>
          <a:p>
            <a:endParaRPr lang="en-US" dirty="0">
              <a:solidFill>
                <a:schemeClr val="accent3"/>
              </a:solidFill>
              <a:highlight>
                <a:srgbClr val="FFFF00"/>
              </a:highlight>
            </a:endParaRPr>
          </a:p>
          <a:p>
            <a:endParaRPr lang="en-US" dirty="0">
              <a:solidFill>
                <a:schemeClr val="accent3"/>
              </a:solidFill>
              <a:highlight>
                <a:srgbClr val="FFFF00"/>
              </a:highlight>
            </a:endParaRPr>
          </a:p>
          <a:p>
            <a:endParaRPr lang="en-US" dirty="0">
              <a:solidFill>
                <a:schemeClr val="accent3"/>
              </a:solidFill>
              <a:highlight>
                <a:srgbClr val="FFFF00"/>
              </a:highlight>
            </a:endParaRPr>
          </a:p>
        </p:txBody>
      </p:sp>
      <p:pic>
        <p:nvPicPr>
          <p:cNvPr id="4" name="Picture 3">
            <a:extLst>
              <a:ext uri="{FF2B5EF4-FFF2-40B4-BE49-F238E27FC236}">
                <a16:creationId xmlns:a16="http://schemas.microsoft.com/office/drawing/2014/main" id="{FC7E1C38-A8A7-994C-9ECE-33259220EADE}"/>
              </a:ext>
            </a:extLst>
          </p:cNvPr>
          <p:cNvPicPr>
            <a:picLocks noChangeAspect="1"/>
          </p:cNvPicPr>
          <p:nvPr/>
        </p:nvPicPr>
        <p:blipFill>
          <a:blip r:embed="rId4"/>
          <a:stretch>
            <a:fillRect/>
          </a:stretch>
        </p:blipFill>
        <p:spPr>
          <a:xfrm>
            <a:off x="7635518" y="1717588"/>
            <a:ext cx="3368961" cy="4323615"/>
          </a:xfrm>
          <a:prstGeom prst="rect">
            <a:avLst/>
          </a:prstGeom>
        </p:spPr>
      </p:pic>
    </p:spTree>
    <p:extLst>
      <p:ext uri="{BB962C8B-B14F-4D97-AF65-F5344CB8AC3E}">
        <p14:creationId xmlns:p14="http://schemas.microsoft.com/office/powerpoint/2010/main" val="1398645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FDF2-8C18-BE41-9C5E-4B2E5861EAE4}"/>
              </a:ext>
            </a:extLst>
          </p:cNvPr>
          <p:cNvSpPr>
            <a:spLocks noGrp="1"/>
          </p:cNvSpPr>
          <p:nvPr>
            <p:ph type="title"/>
          </p:nvPr>
        </p:nvSpPr>
        <p:spPr/>
        <p:txBody>
          <a:bodyPr>
            <a:normAutofit/>
          </a:bodyPr>
          <a:lstStyle/>
          <a:p>
            <a:r>
              <a:rPr lang="en-US" sz="3200"/>
              <a:t>Finished! </a:t>
            </a:r>
          </a:p>
        </p:txBody>
      </p:sp>
    </p:spTree>
    <p:extLst>
      <p:ext uri="{BB962C8B-B14F-4D97-AF65-F5344CB8AC3E}">
        <p14:creationId xmlns:p14="http://schemas.microsoft.com/office/powerpoint/2010/main" val="2926086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  </a:t>
            </a:r>
          </a:p>
        </p:txBody>
      </p:sp>
      <p:sp>
        <p:nvSpPr>
          <p:cNvPr id="3" name="Content Placeholder 2"/>
          <p:cNvSpPr>
            <a:spLocks noGrp="1"/>
          </p:cNvSpPr>
          <p:nvPr>
            <p:ph idx="1"/>
          </p:nvPr>
        </p:nvSpPr>
        <p:spPr>
          <a:xfrm>
            <a:off x="618145" y="1214405"/>
            <a:ext cx="10699678" cy="5241259"/>
          </a:xfrm>
        </p:spPr>
        <p:txBody>
          <a:bodyPr>
            <a:normAutofit/>
          </a:bodyPr>
          <a:lstStyle/>
          <a:p>
            <a:r>
              <a:rPr lang="en-US" sz="1200" dirty="0">
                <a:latin typeface="Gotham Regular" panose="02000604030000020004" pitchFamily="2" charset="0"/>
              </a:rPr>
              <a:t>Best, K. L., Kirby, L. Smith, C. MacLeod, D. (2005). </a:t>
            </a:r>
            <a:r>
              <a:rPr lang="en-US" sz="1200" i="1" dirty="0">
                <a:latin typeface="Gotham Regular" panose="02000604030000020004" pitchFamily="2" charset="0"/>
              </a:rPr>
              <a:t>Wheelchair skills training for community-based manual wheelchair users: A randomized controlled trial.</a:t>
            </a:r>
            <a:r>
              <a:rPr lang="en-US" sz="1200" dirty="0">
                <a:latin typeface="Gotham Regular" panose="02000604030000020004" pitchFamily="2" charset="0"/>
              </a:rPr>
              <a:t> Arch Phys Med </a:t>
            </a:r>
            <a:r>
              <a:rPr lang="en-US" sz="1200" dirty="0" err="1">
                <a:latin typeface="Gotham Regular" panose="02000604030000020004" pitchFamily="2" charset="0"/>
              </a:rPr>
              <a:t>Rehabil</a:t>
            </a:r>
            <a:r>
              <a:rPr lang="en-US" sz="1200" dirty="0">
                <a:latin typeface="Gotham Regular" panose="02000604030000020004" pitchFamily="2" charset="0"/>
              </a:rPr>
              <a:t> Vol 86 2316-2323</a:t>
            </a:r>
          </a:p>
          <a:p>
            <a:r>
              <a:rPr lang="en-US" sz="1200" dirty="0">
                <a:latin typeface="Gotham Regular" panose="02000604030000020004" pitchFamily="2" charset="0"/>
              </a:rPr>
              <a:t>ISWP - Seating and Mobility Access Toolkit (SMART). (n.d.). Retrieved June 21, 2019, from </a:t>
            </a:r>
            <a:r>
              <a:rPr lang="en-US" sz="1200" dirty="0">
                <a:latin typeface="Gotham Regular" panose="02000604030000020004" pitchFamily="2" charset="0"/>
                <a:hlinkClick r:id="rId5"/>
              </a:rPr>
              <a:t>http://smart.wheelchairnetwork.org/</a:t>
            </a:r>
            <a:endParaRPr lang="en-US" sz="1200" dirty="0">
              <a:latin typeface="Gotham Regular" panose="02000604030000020004" pitchFamily="2" charset="0"/>
            </a:endParaRPr>
          </a:p>
          <a:p>
            <a:r>
              <a:rPr lang="en-US" sz="1200" dirty="0">
                <a:latin typeface="Gotham Regular" panose="02000604030000020004" pitchFamily="2" charset="0"/>
              </a:rPr>
              <a:t>National Database of Nursing Quality Indicators. (n.d.). Pressure Injuries and Staging. Retrieved June 21, 2019, from https://</a:t>
            </a:r>
            <a:r>
              <a:rPr lang="en-US" sz="1200" dirty="0" err="1">
                <a:latin typeface="Gotham Regular" panose="02000604030000020004" pitchFamily="2" charset="0"/>
              </a:rPr>
              <a:t>members.nursingquality.org</a:t>
            </a:r>
            <a:r>
              <a:rPr lang="en-US" sz="1200" dirty="0">
                <a:latin typeface="Gotham Regular" panose="02000604030000020004" pitchFamily="2" charset="0"/>
              </a:rPr>
              <a:t>/</a:t>
            </a:r>
            <a:r>
              <a:rPr lang="en-US" sz="1200" dirty="0" err="1">
                <a:latin typeface="Gotham Regular" panose="02000604030000020004" pitchFamily="2" charset="0"/>
              </a:rPr>
              <a:t>NDNQIPressureUlcerTraining</a:t>
            </a:r>
            <a:r>
              <a:rPr lang="en-US" sz="1200" dirty="0">
                <a:latin typeface="Gotham Regular" panose="02000604030000020004" pitchFamily="2" charset="0"/>
              </a:rPr>
              <a:t>/Module1/</a:t>
            </a:r>
            <a:r>
              <a:rPr lang="en-US" sz="1200" dirty="0" err="1">
                <a:latin typeface="Gotham Regular" panose="02000604030000020004" pitchFamily="2" charset="0"/>
              </a:rPr>
              <a:t>Default.aspx</a:t>
            </a:r>
            <a:endParaRPr lang="en-US" sz="1200" dirty="0">
              <a:latin typeface="Gotham Regular" panose="02000604030000020004" pitchFamily="2" charset="0"/>
            </a:endParaRPr>
          </a:p>
          <a:p>
            <a:r>
              <a:rPr lang="en-US" sz="1200" dirty="0">
                <a:latin typeface="Gotham Regular" panose="02000604030000020004" pitchFamily="2" charset="0"/>
              </a:rPr>
              <a:t>Shore, S. &amp; </a:t>
            </a:r>
            <a:r>
              <a:rPr lang="en-US" sz="1200" dirty="0" err="1">
                <a:latin typeface="Gotham Regular" panose="02000604030000020004" pitchFamily="2" charset="0"/>
              </a:rPr>
              <a:t>Juillerat</a:t>
            </a:r>
            <a:r>
              <a:rPr lang="en-US" sz="1200" dirty="0">
                <a:latin typeface="Gotham Regular" panose="02000604030000020004" pitchFamily="2" charset="0"/>
              </a:rPr>
              <a:t>, S. (2012). The impact of a low-cost wheelchair on the quality of life of the disabled in the developing world. Med Sci </a:t>
            </a:r>
            <a:r>
              <a:rPr lang="en-US" sz="1200" dirty="0" err="1">
                <a:latin typeface="Gotham Regular" panose="02000604030000020004" pitchFamily="2" charset="0"/>
              </a:rPr>
              <a:t>Monit</a:t>
            </a:r>
            <a:r>
              <a:rPr lang="en-US" sz="1200" dirty="0">
                <a:latin typeface="Gotham Regular" panose="02000604030000020004" pitchFamily="2" charset="0"/>
              </a:rPr>
              <a:t> 18(9), CR533-542</a:t>
            </a:r>
          </a:p>
          <a:p>
            <a:r>
              <a:rPr lang="en-US" sz="1200" dirty="0">
                <a:latin typeface="Gotham Regular" panose="02000604030000020004" pitchFamily="2" charset="0"/>
              </a:rPr>
              <a:t>Toro, M.L., Eke, C., &amp; Pearlman, J. (2016). </a:t>
            </a:r>
            <a:r>
              <a:rPr lang="en-US" sz="1200" i="1" dirty="0">
                <a:latin typeface="Gotham Regular" panose="02000604030000020004" pitchFamily="2" charset="0"/>
              </a:rPr>
              <a:t>The impact of the World Health Organization 8-steps in wheelchair service provision in wheelchair users in a less resourced setting: a cohort study in Indonesia.</a:t>
            </a:r>
            <a:r>
              <a:rPr lang="en-US" sz="1200" dirty="0">
                <a:latin typeface="Gotham Regular" panose="02000604030000020004" pitchFamily="2" charset="0"/>
              </a:rPr>
              <a:t> BMC Health Services Research 16:26</a:t>
            </a:r>
          </a:p>
          <a:p>
            <a:r>
              <a:rPr lang="en-US" sz="1200" dirty="0">
                <a:latin typeface="Gotham Regular" panose="02000604030000020004" pitchFamily="2" charset="0"/>
              </a:rPr>
              <a:t>UN General Assembly, </a:t>
            </a:r>
            <a:r>
              <a:rPr lang="en-US" sz="1200" i="1" dirty="0">
                <a:latin typeface="Gotham Regular" panose="02000604030000020004" pitchFamily="2" charset="0"/>
              </a:rPr>
              <a:t>Convention on the Rights of Persons with Disabilities : resolution / adopted by the General Assembly</a:t>
            </a:r>
            <a:r>
              <a:rPr lang="en-US" sz="1200" dirty="0">
                <a:latin typeface="Gotham Regular" panose="02000604030000020004" pitchFamily="2" charset="0"/>
              </a:rPr>
              <a:t>, 24 January 2007, A/RES/61/106, available at: https://</a:t>
            </a:r>
            <a:r>
              <a:rPr lang="en-US" sz="1200" dirty="0" err="1">
                <a:latin typeface="Gotham Regular" panose="02000604030000020004" pitchFamily="2" charset="0"/>
              </a:rPr>
              <a:t>www.refworld.org</a:t>
            </a:r>
            <a:r>
              <a:rPr lang="en-US" sz="1200" dirty="0">
                <a:latin typeface="Gotham Regular" panose="02000604030000020004" pitchFamily="2" charset="0"/>
              </a:rPr>
              <a:t>/</a:t>
            </a:r>
            <a:r>
              <a:rPr lang="en-US" sz="1200" dirty="0" err="1">
                <a:latin typeface="Gotham Regular" panose="02000604030000020004" pitchFamily="2" charset="0"/>
              </a:rPr>
              <a:t>docid</a:t>
            </a:r>
            <a:r>
              <a:rPr lang="en-US" sz="1200" dirty="0">
                <a:latin typeface="Gotham Regular" panose="02000604030000020004" pitchFamily="2" charset="0"/>
              </a:rPr>
              <a:t>/45f973632.html [accessed 23 February 2019]</a:t>
            </a:r>
          </a:p>
          <a:p>
            <a:r>
              <a:rPr lang="en-US" sz="1200" dirty="0">
                <a:latin typeface="Gotham Regular" panose="02000604030000020004" pitchFamily="2" charset="0"/>
              </a:rPr>
              <a:t>Werner, D. (2009). </a:t>
            </a:r>
            <a:r>
              <a:rPr lang="en-US" sz="1200" i="1" dirty="0">
                <a:latin typeface="Gotham Regular" panose="02000604030000020004" pitchFamily="2" charset="0"/>
              </a:rPr>
              <a:t>Disabled Village Children.</a:t>
            </a:r>
            <a:r>
              <a:rPr lang="en-US" sz="1200" dirty="0">
                <a:latin typeface="Gotham Regular" panose="02000604030000020004" pitchFamily="2" charset="0"/>
              </a:rPr>
              <a:t> Berkeley, CA: The Hesperian Foundation.</a:t>
            </a:r>
          </a:p>
          <a:p>
            <a:r>
              <a:rPr lang="en-US" sz="1200" dirty="0">
                <a:latin typeface="Gotham Regular" panose="02000604030000020004" pitchFamily="2" charset="0"/>
              </a:rPr>
              <a:t>World Health Organization. (2008). </a:t>
            </a:r>
            <a:r>
              <a:rPr lang="en-US" sz="1200" i="1" dirty="0">
                <a:latin typeface="Gotham Regular" panose="02000604030000020004" pitchFamily="2" charset="0"/>
              </a:rPr>
              <a:t>Guidelines on the provision of wheelchairs in less resourced settings.</a:t>
            </a:r>
            <a:r>
              <a:rPr lang="en-US" sz="1200" dirty="0">
                <a:latin typeface="Gotham Regular" panose="02000604030000020004" pitchFamily="2" charset="0"/>
              </a:rPr>
              <a:t> Retrieved from http://</a:t>
            </a:r>
            <a:r>
              <a:rPr lang="en-US" sz="1200" dirty="0" err="1">
                <a:latin typeface="Gotham Regular" panose="02000604030000020004" pitchFamily="2" charset="0"/>
              </a:rPr>
              <a:t>www.who.int</a:t>
            </a:r>
            <a:r>
              <a:rPr lang="en-US" sz="1200" dirty="0">
                <a:latin typeface="Gotham Regular" panose="02000604030000020004" pitchFamily="2" charset="0"/>
              </a:rPr>
              <a:t>/disabilities/publications/technology/</a:t>
            </a:r>
            <a:r>
              <a:rPr lang="en-US" sz="1200" dirty="0" err="1">
                <a:latin typeface="Gotham Regular" panose="02000604030000020004" pitchFamily="2" charset="0"/>
              </a:rPr>
              <a:t>wheelchairguidelines</a:t>
            </a:r>
            <a:r>
              <a:rPr lang="en-US" sz="1200" dirty="0">
                <a:latin typeface="Gotham Regular" panose="02000604030000020004" pitchFamily="2" charset="0"/>
              </a:rPr>
              <a:t>/</a:t>
            </a:r>
            <a:r>
              <a:rPr lang="en-US" sz="1200" dirty="0" err="1">
                <a:latin typeface="Gotham Regular" panose="02000604030000020004" pitchFamily="2" charset="0"/>
              </a:rPr>
              <a:t>en</a:t>
            </a:r>
            <a:r>
              <a:rPr lang="en-US" sz="1200" dirty="0">
                <a:latin typeface="Gotham Regular" panose="02000604030000020004" pitchFamily="2" charset="0"/>
              </a:rPr>
              <a:t>/ </a:t>
            </a:r>
          </a:p>
          <a:p>
            <a:r>
              <a:rPr lang="en-US" sz="1200" dirty="0">
                <a:latin typeface="Gotham Regular" panose="02000604030000020004" pitchFamily="2" charset="0"/>
              </a:rPr>
              <a:t>World Health Organization. (2012). </a:t>
            </a:r>
            <a:r>
              <a:rPr lang="en-US" sz="1200" i="1" dirty="0">
                <a:latin typeface="Gotham Regular" panose="02000604030000020004" pitchFamily="2" charset="0"/>
              </a:rPr>
              <a:t>Wheelchair service training package —  Basic level.</a:t>
            </a:r>
            <a:r>
              <a:rPr lang="en-US" sz="1200" dirty="0">
                <a:latin typeface="Gotham Regular" panose="02000604030000020004" pitchFamily="2" charset="0"/>
              </a:rPr>
              <a:t> Retrieved from</a:t>
            </a:r>
            <a:br>
              <a:rPr lang="en-US" sz="1200" dirty="0">
                <a:latin typeface="Gotham Regular" panose="02000604030000020004" pitchFamily="2" charset="0"/>
              </a:rPr>
            </a:br>
            <a:r>
              <a:rPr lang="en-US" sz="1200" dirty="0">
                <a:latin typeface="Gotham Regular" panose="02000604030000020004" pitchFamily="2" charset="0"/>
              </a:rPr>
              <a:t> http://</a:t>
            </a:r>
            <a:r>
              <a:rPr lang="en-US" sz="1200" dirty="0" err="1">
                <a:latin typeface="Gotham Regular" panose="02000604030000020004" pitchFamily="2" charset="0"/>
              </a:rPr>
              <a:t>www.who.int</a:t>
            </a:r>
            <a:r>
              <a:rPr lang="en-US" sz="1200" dirty="0">
                <a:latin typeface="Gotham Regular" panose="02000604030000020004" pitchFamily="2" charset="0"/>
              </a:rPr>
              <a:t>/disabilities/technology/</a:t>
            </a:r>
            <a:r>
              <a:rPr lang="en-US" sz="1200" dirty="0" err="1">
                <a:latin typeface="Gotham Regular" panose="02000604030000020004" pitchFamily="2" charset="0"/>
              </a:rPr>
              <a:t>wheelchairpackage</a:t>
            </a:r>
            <a:r>
              <a:rPr lang="en-US" sz="1200" dirty="0">
                <a:latin typeface="Gotham Regular" panose="02000604030000020004" pitchFamily="2" charset="0"/>
              </a:rPr>
              <a:t>/</a:t>
            </a:r>
            <a:r>
              <a:rPr lang="en-US" sz="1200" dirty="0" err="1">
                <a:latin typeface="Gotham Regular" panose="02000604030000020004" pitchFamily="2" charset="0"/>
              </a:rPr>
              <a:t>en</a:t>
            </a:r>
            <a:r>
              <a:rPr lang="en-US" sz="1200" dirty="0">
                <a:latin typeface="Gotham Regular" panose="02000604030000020004" pitchFamily="2" charset="0"/>
              </a:rPr>
              <a:t>/</a:t>
            </a:r>
          </a:p>
          <a:p>
            <a:r>
              <a:rPr lang="en-US" sz="1200" dirty="0" err="1">
                <a:latin typeface="Gotham Regular" panose="02000604030000020004" pitchFamily="2" charset="0"/>
              </a:rPr>
              <a:t>Zollars</a:t>
            </a:r>
            <a:r>
              <a:rPr lang="en-US" sz="1200" dirty="0">
                <a:latin typeface="Gotham Regular" panose="02000604030000020004" pitchFamily="2" charset="0"/>
              </a:rPr>
              <a:t>, J.A. (2010). </a:t>
            </a:r>
            <a:r>
              <a:rPr lang="en-US" sz="1200" i="1" dirty="0">
                <a:latin typeface="Gotham Regular" panose="02000604030000020004" pitchFamily="2" charset="0"/>
              </a:rPr>
              <a:t>Special Seating: An Illustrated Guide Revised Edition.</a:t>
            </a:r>
            <a:r>
              <a:rPr lang="en-US" sz="1200" dirty="0">
                <a:latin typeface="Gotham Regular" panose="02000604030000020004" pitchFamily="2" charset="0"/>
              </a:rPr>
              <a:t> Albuquerque, NM: Prickly Pear Publications.</a:t>
            </a:r>
          </a:p>
        </p:txBody>
      </p:sp>
    </p:spTree>
    <p:custDataLst>
      <p:tags r:id="rId1"/>
    </p:custDataLst>
    <p:extLst>
      <p:ext uri="{BB962C8B-B14F-4D97-AF65-F5344CB8AC3E}">
        <p14:creationId xmlns:p14="http://schemas.microsoft.com/office/powerpoint/2010/main" val="2577674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a:t>
            </a:r>
          </a:p>
        </p:txBody>
      </p:sp>
      <p:sp>
        <p:nvSpPr>
          <p:cNvPr id="3" name="Content Placeholder 2"/>
          <p:cNvSpPr>
            <a:spLocks noGrp="1"/>
          </p:cNvSpPr>
          <p:nvPr>
            <p:ph idx="1"/>
          </p:nvPr>
        </p:nvSpPr>
        <p:spPr>
          <a:xfrm>
            <a:off x="1187519" y="1397286"/>
            <a:ext cx="10699679" cy="4643918"/>
          </a:xfrm>
        </p:spPr>
        <p:txBody>
          <a:bodyPr/>
          <a:lstStyle/>
          <a:p>
            <a:pPr marL="457200" indent="-457200">
              <a:buFont typeface="Wingdings" pitchFamily="2" charset="2"/>
              <a:buChar char="q"/>
            </a:pPr>
            <a:r>
              <a:rPr lang="en-US" dirty="0"/>
              <a:t>Identify appropriate wheelchair provision</a:t>
            </a:r>
          </a:p>
          <a:p>
            <a:pPr marL="457200" indent="-457200">
              <a:buFont typeface="Wingdings" pitchFamily="2" charset="2"/>
              <a:buChar char="q"/>
            </a:pPr>
            <a:r>
              <a:rPr lang="en-US" dirty="0"/>
              <a:t>Review FWM partner expectations/requirements</a:t>
            </a:r>
          </a:p>
          <a:p>
            <a:pPr marL="457200" indent="-457200">
              <a:buFont typeface="Wingdings" pitchFamily="2" charset="2"/>
              <a:buChar char="q"/>
            </a:pPr>
            <a:r>
              <a:rPr lang="en-US" dirty="0"/>
              <a:t>Recall resources</a:t>
            </a:r>
          </a:p>
        </p:txBody>
      </p:sp>
    </p:spTree>
    <p:custDataLst>
      <p:tags r:id="rId1"/>
    </p:custDataLst>
    <p:extLst>
      <p:ext uri="{BB962C8B-B14F-4D97-AF65-F5344CB8AC3E}">
        <p14:creationId xmlns:p14="http://schemas.microsoft.com/office/powerpoint/2010/main" val="6802752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Resources  </a:t>
            </a:r>
          </a:p>
        </p:txBody>
      </p:sp>
      <p:sp>
        <p:nvSpPr>
          <p:cNvPr id="6" name="TextBox 5">
            <a:extLst>
              <a:ext uri="{FF2B5EF4-FFF2-40B4-BE49-F238E27FC236}">
                <a16:creationId xmlns:a16="http://schemas.microsoft.com/office/drawing/2014/main" id="{5073D2FD-7ACE-2641-AD6A-D38DC687D9B8}"/>
              </a:ext>
            </a:extLst>
          </p:cNvPr>
          <p:cNvSpPr txBox="1"/>
          <p:nvPr/>
        </p:nvSpPr>
        <p:spPr>
          <a:xfrm>
            <a:off x="984639" y="1397285"/>
            <a:ext cx="10699679" cy="3416320"/>
          </a:xfrm>
          <a:prstGeom prst="rect">
            <a:avLst/>
          </a:prstGeom>
          <a:noFill/>
        </p:spPr>
        <p:txBody>
          <a:bodyPr wrap="square" rtlCol="0">
            <a:spAutoFit/>
          </a:bodyPr>
          <a:lstStyle/>
          <a:p>
            <a:r>
              <a:rPr lang="en-US" b="1" dirty="0">
                <a:latin typeface="Gotham Regular" panose="02000604030000020004" pitchFamily="2" charset="0"/>
              </a:rPr>
              <a:t>You can find all of our resources on the partner website: </a:t>
            </a:r>
          </a:p>
          <a:p>
            <a:r>
              <a:rPr lang="en-US" dirty="0">
                <a:latin typeface="Gotham Regular" panose="02000604030000020004" pitchFamily="2" charset="0"/>
                <a:hlinkClick r:id="rId5">
                  <a:extLst>
                    <a:ext uri="{A12FA001-AC4F-418D-AE19-62706E023703}">
                      <ahyp:hlinkClr xmlns:ahyp="http://schemas.microsoft.com/office/drawing/2018/hyperlinkcolor" val="tx"/>
                    </a:ext>
                  </a:extLst>
                </a:hlinkClick>
              </a:rPr>
              <a:t>https://www.freewheelchairmission.org/dp-home</a:t>
            </a:r>
            <a:endParaRPr lang="en-US" dirty="0">
              <a:latin typeface="Gotham Regular" panose="02000604030000020004" pitchFamily="2" charset="0"/>
            </a:endParaRPr>
          </a:p>
          <a:p>
            <a:r>
              <a:rPr lang="en-US" dirty="0">
                <a:latin typeface="Gotham Regular" panose="02000604030000020004" pitchFamily="2" charset="0"/>
              </a:rPr>
              <a:t>Password: GEN_123</a:t>
            </a:r>
          </a:p>
          <a:p>
            <a:endParaRPr lang="en-US" dirty="0">
              <a:latin typeface="Gotham Regular" panose="02000604030000020004" pitchFamily="2" charset="0"/>
            </a:endParaRPr>
          </a:p>
          <a:p>
            <a:r>
              <a:rPr lang="en-US" b="1" dirty="0">
                <a:latin typeface="Gotham Regular" panose="02000604030000020004" pitchFamily="2" charset="0"/>
              </a:rPr>
              <a:t>Please join our Facebook group: </a:t>
            </a:r>
          </a:p>
          <a:p>
            <a:pPr lvl="0"/>
            <a:r>
              <a:rPr lang="en-US" dirty="0">
                <a:latin typeface="Gotham Regular" panose="02000604030000020004" pitchFamily="2" charset="0"/>
                <a:hlinkClick r:id="rId6">
                  <a:extLst>
                    <a:ext uri="{A12FA001-AC4F-418D-AE19-62706E023703}">
                      <ahyp:hlinkClr xmlns:ahyp="http://schemas.microsoft.com/office/drawing/2018/hyperlinkcolor" val="tx"/>
                    </a:ext>
                  </a:extLst>
                </a:hlinkClick>
              </a:rPr>
              <a:t>www.facebook.com/groups/FWMdistributionpartners</a:t>
            </a:r>
            <a:endParaRPr lang="en-US" dirty="0">
              <a:latin typeface="Gotham Regular" panose="02000604030000020004" pitchFamily="2" charset="0"/>
            </a:endParaRPr>
          </a:p>
          <a:p>
            <a:pPr lvl="0"/>
            <a:endParaRPr lang="en-US" dirty="0">
              <a:latin typeface="Gotham Regular" panose="02000604030000020004" pitchFamily="2" charset="0"/>
            </a:endParaRPr>
          </a:p>
          <a:p>
            <a:pPr lvl="0"/>
            <a:r>
              <a:rPr lang="en-US" dirty="0">
                <a:latin typeface="Gotham Regular" panose="02000604030000020004" pitchFamily="2" charset="0"/>
              </a:rPr>
              <a:t>For information about other wheelchairs or training you can go to: </a:t>
            </a:r>
          </a:p>
          <a:p>
            <a:pPr lvl="0"/>
            <a:endParaRPr lang="en-US" dirty="0">
              <a:latin typeface="Gotham Regular" panose="02000604030000020004" pitchFamily="2" charset="0"/>
            </a:endParaRPr>
          </a:p>
          <a:p>
            <a:pPr lvl="0"/>
            <a:endParaRPr lang="en-US" dirty="0">
              <a:latin typeface="Gotham Regular" panose="02000604030000020004" pitchFamily="2" charset="0"/>
            </a:endParaRPr>
          </a:p>
          <a:p>
            <a:pPr lvl="0"/>
            <a:r>
              <a:rPr lang="en-US" dirty="0">
                <a:latin typeface="Gotham Regular" panose="02000604030000020004" pitchFamily="2" charset="0"/>
              </a:rPr>
              <a:t> </a:t>
            </a:r>
            <a:endParaRPr lang="en-US" dirty="0"/>
          </a:p>
          <a:p>
            <a:endParaRPr lang="en-US" dirty="0"/>
          </a:p>
        </p:txBody>
      </p:sp>
      <p:sp>
        <p:nvSpPr>
          <p:cNvPr id="7" name="TextBox 6">
            <a:extLst>
              <a:ext uri="{FF2B5EF4-FFF2-40B4-BE49-F238E27FC236}">
                <a16:creationId xmlns:a16="http://schemas.microsoft.com/office/drawing/2014/main" id="{5E29E76F-7681-6449-AADD-34FF48BDCB53}"/>
              </a:ext>
            </a:extLst>
          </p:cNvPr>
          <p:cNvSpPr txBox="1"/>
          <p:nvPr/>
        </p:nvSpPr>
        <p:spPr>
          <a:xfrm>
            <a:off x="9504218" y="4225636"/>
            <a:ext cx="184731" cy="369332"/>
          </a:xfrm>
          <a:prstGeom prst="rect">
            <a:avLst/>
          </a:prstGeom>
          <a:noFill/>
        </p:spPr>
        <p:txBody>
          <a:bodyPr wrap="none" rtlCol="0">
            <a:spAutoFit/>
          </a:bodyPr>
          <a:lstStyle/>
          <a:p>
            <a:endParaRPr lang="en-US" dirty="0"/>
          </a:p>
        </p:txBody>
      </p:sp>
      <p:pic>
        <p:nvPicPr>
          <p:cNvPr id="8" name="Picture 7" descr="A close up of a sign&#10;&#10;Description automatically generated">
            <a:hlinkClick r:id="rId7"/>
            <a:extLst>
              <a:ext uri="{FF2B5EF4-FFF2-40B4-BE49-F238E27FC236}">
                <a16:creationId xmlns:a16="http://schemas.microsoft.com/office/drawing/2014/main" id="{F8931F2B-9866-8B41-81E1-8E475570BEFA}"/>
              </a:ext>
            </a:extLst>
          </p:cNvPr>
          <p:cNvPicPr>
            <a:picLocks noChangeAspect="1"/>
          </p:cNvPicPr>
          <p:nvPr/>
        </p:nvPicPr>
        <p:blipFill>
          <a:blip r:embed="rId8"/>
          <a:stretch>
            <a:fillRect/>
          </a:stretch>
        </p:blipFill>
        <p:spPr>
          <a:xfrm>
            <a:off x="1764663" y="3808277"/>
            <a:ext cx="2512609" cy="1187466"/>
          </a:xfrm>
          <a:prstGeom prst="rect">
            <a:avLst/>
          </a:prstGeom>
        </p:spPr>
      </p:pic>
      <p:pic>
        <p:nvPicPr>
          <p:cNvPr id="9" name="Picture 8">
            <a:hlinkClick r:id="rId9"/>
            <a:extLst>
              <a:ext uri="{FF2B5EF4-FFF2-40B4-BE49-F238E27FC236}">
                <a16:creationId xmlns:a16="http://schemas.microsoft.com/office/drawing/2014/main" id="{3915C826-312E-0046-812C-7127F7E48FED}"/>
              </a:ext>
            </a:extLst>
          </p:cNvPr>
          <p:cNvPicPr>
            <a:picLocks noChangeAspect="1"/>
          </p:cNvPicPr>
          <p:nvPr/>
        </p:nvPicPr>
        <p:blipFill>
          <a:blip r:embed="rId10"/>
          <a:stretch>
            <a:fillRect/>
          </a:stretch>
        </p:blipFill>
        <p:spPr>
          <a:xfrm>
            <a:off x="5777345" y="3691980"/>
            <a:ext cx="4406900" cy="1485900"/>
          </a:xfrm>
          <a:prstGeom prst="rect">
            <a:avLst/>
          </a:prstGeom>
        </p:spPr>
      </p:pic>
    </p:spTree>
    <p:custDataLst>
      <p:tags r:id="rId1"/>
    </p:custDataLst>
    <p:extLst>
      <p:ext uri="{BB962C8B-B14F-4D97-AF65-F5344CB8AC3E}">
        <p14:creationId xmlns:p14="http://schemas.microsoft.com/office/powerpoint/2010/main" val="2422919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1.1 Introduction </a:t>
            </a:r>
          </a:p>
        </p:txBody>
      </p:sp>
    </p:spTree>
    <p:custDataLst>
      <p:tags r:id="rId1"/>
    </p:custDataLst>
    <p:extLst>
      <p:ext uri="{BB962C8B-B14F-4D97-AF65-F5344CB8AC3E}">
        <p14:creationId xmlns:p14="http://schemas.microsoft.com/office/powerpoint/2010/main" val="3756234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a:t>Introduction:  Free Wheelchair Mission (FWM)</a:t>
            </a:r>
          </a:p>
        </p:txBody>
      </p:sp>
      <p:pic>
        <p:nvPicPr>
          <p:cNvPr id="50" name="Content Placeholder 5" descr="A group of people posing for the camera&#10;&#10;Description automatically generated">
            <a:hlinkClick r:id="rId4"/>
            <a:extLst>
              <a:ext uri="{FF2B5EF4-FFF2-40B4-BE49-F238E27FC236}">
                <a16:creationId xmlns:a16="http://schemas.microsoft.com/office/drawing/2014/main" id="{7E39DE2C-D856-AF48-8940-82B4F2009906}"/>
              </a:ext>
            </a:extLst>
          </p:cNvPr>
          <p:cNvPicPr>
            <a:picLocks noChangeAspect="1"/>
          </p:cNvPicPr>
          <p:nvPr/>
        </p:nvPicPr>
        <p:blipFill rotWithShape="1">
          <a:blip r:embed="rId5"/>
          <a:srcRect t="20996" r="-1" b="19302"/>
          <a:stretch/>
        </p:blipFill>
        <p:spPr>
          <a:xfrm>
            <a:off x="513345" y="1284817"/>
            <a:ext cx="3497725" cy="3170024"/>
          </a:xfrm>
          <a:prstGeom prst="rect">
            <a:avLst/>
          </a:prstGeom>
          <a:ln w="88900">
            <a:solidFill>
              <a:schemeClr val="tx2"/>
            </a:solidFill>
          </a:ln>
          <a:effectLst/>
        </p:spPr>
      </p:pic>
      <p:pic>
        <p:nvPicPr>
          <p:cNvPr id="5" name="Picture 4">
            <a:hlinkClick r:id="rId4"/>
            <a:extLst>
              <a:ext uri="{FF2B5EF4-FFF2-40B4-BE49-F238E27FC236}">
                <a16:creationId xmlns:a16="http://schemas.microsoft.com/office/drawing/2014/main" id="{391E40EC-FF92-134F-9865-FBDD6BA50624}"/>
              </a:ext>
            </a:extLst>
          </p:cNvPr>
          <p:cNvPicPr>
            <a:picLocks noChangeAspect="1"/>
          </p:cNvPicPr>
          <p:nvPr/>
        </p:nvPicPr>
        <p:blipFill rotWithShape="1">
          <a:blip r:embed="rId6"/>
          <a:srcRect l="15384" t="21806" r="16828" b="18588"/>
          <a:stretch/>
        </p:blipFill>
        <p:spPr>
          <a:xfrm>
            <a:off x="4370144" y="772475"/>
            <a:ext cx="8110477" cy="5510743"/>
          </a:xfrm>
          <a:prstGeom prst="rect">
            <a:avLst/>
          </a:prstGeom>
        </p:spPr>
      </p:pic>
      <p:sp>
        <p:nvSpPr>
          <p:cNvPr id="70" name="5-Point Star 69">
            <a:extLst>
              <a:ext uri="{FF2B5EF4-FFF2-40B4-BE49-F238E27FC236}">
                <a16:creationId xmlns:a16="http://schemas.microsoft.com/office/drawing/2014/main" id="{3BDB43EC-60AF-A844-8BB9-2150221E7832}"/>
              </a:ext>
            </a:extLst>
          </p:cNvPr>
          <p:cNvSpPr/>
          <p:nvPr/>
        </p:nvSpPr>
        <p:spPr>
          <a:xfrm>
            <a:off x="4806996" y="2869829"/>
            <a:ext cx="297330" cy="251247"/>
          </a:xfrm>
          <a:prstGeom prst="star5">
            <a:avLst/>
          </a:prstGeom>
          <a:solidFill>
            <a:schemeClr val="accent3"/>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9" name="5-Point Star 68">
            <a:extLst>
              <a:ext uri="{FF2B5EF4-FFF2-40B4-BE49-F238E27FC236}">
                <a16:creationId xmlns:a16="http://schemas.microsoft.com/office/drawing/2014/main" id="{2B9599A7-0BA5-FB42-8F40-8D12EDE4CDB1}"/>
              </a:ext>
            </a:extLst>
          </p:cNvPr>
          <p:cNvSpPr/>
          <p:nvPr/>
        </p:nvSpPr>
        <p:spPr>
          <a:xfrm>
            <a:off x="10227568" y="3102061"/>
            <a:ext cx="297330" cy="251247"/>
          </a:xfrm>
          <a:prstGeom prst="star5">
            <a:avLst/>
          </a:prstGeom>
          <a:solidFill>
            <a:schemeClr val="accent5"/>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1" name="5-Point Star 70">
            <a:extLst>
              <a:ext uri="{FF2B5EF4-FFF2-40B4-BE49-F238E27FC236}">
                <a16:creationId xmlns:a16="http://schemas.microsoft.com/office/drawing/2014/main" id="{92F3F1BD-9F2B-334E-BC04-95F023598810}"/>
              </a:ext>
            </a:extLst>
          </p:cNvPr>
          <p:cNvSpPr/>
          <p:nvPr/>
        </p:nvSpPr>
        <p:spPr>
          <a:xfrm>
            <a:off x="5527161" y="3589004"/>
            <a:ext cx="297330" cy="251247"/>
          </a:xfrm>
          <a:prstGeom prst="star5">
            <a:avLst/>
          </a:prstGeom>
          <a:solidFill>
            <a:schemeClr val="accent1"/>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15" name="Picture 14">
            <a:hlinkClick r:id="rId4"/>
            <a:extLst>
              <a:ext uri="{FF2B5EF4-FFF2-40B4-BE49-F238E27FC236}">
                <a16:creationId xmlns:a16="http://schemas.microsoft.com/office/drawing/2014/main" id="{75B7B177-7A78-6E4A-BD67-75211B8CB9BE}"/>
              </a:ext>
            </a:extLst>
          </p:cNvPr>
          <p:cNvPicPr>
            <a:picLocks noChangeAspect="1"/>
          </p:cNvPicPr>
          <p:nvPr/>
        </p:nvPicPr>
        <p:blipFill rotWithShape="1">
          <a:blip r:embed="rId7">
            <a:extLst>
              <a:ext uri="{28A0092B-C50C-407E-A947-70E740481C1C}">
                <a14:useLocalDpi xmlns:a14="http://schemas.microsoft.com/office/drawing/2010/main" val="0"/>
              </a:ext>
            </a:extLst>
          </a:blip>
          <a:srcRect l="853" t="10975" r="1739" b="6341"/>
          <a:stretch/>
        </p:blipFill>
        <p:spPr>
          <a:xfrm>
            <a:off x="135167" y="4531892"/>
            <a:ext cx="4110518" cy="2326108"/>
          </a:xfrm>
          <a:prstGeom prst="rect">
            <a:avLst/>
          </a:prstGeom>
        </p:spPr>
      </p:pic>
    </p:spTree>
    <p:extLst>
      <p:ext uri="{BB962C8B-B14F-4D97-AF65-F5344CB8AC3E}">
        <p14:creationId xmlns:p14="http://schemas.microsoft.com/office/powerpoint/2010/main" val="2461952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a:t>Introduction: Our Containers </a:t>
            </a:r>
          </a:p>
        </p:txBody>
      </p:sp>
      <p:sp>
        <p:nvSpPr>
          <p:cNvPr id="3" name="Content Placeholder 2"/>
          <p:cNvSpPr>
            <a:spLocks noGrp="1"/>
          </p:cNvSpPr>
          <p:nvPr>
            <p:ph idx="1"/>
          </p:nvPr>
        </p:nvSpPr>
        <p:spPr>
          <a:xfrm>
            <a:off x="1187520" y="1195773"/>
            <a:ext cx="6510740" cy="5460715"/>
          </a:xfrm>
        </p:spPr>
        <p:txBody>
          <a:bodyPr>
            <a:noAutofit/>
          </a:bodyPr>
          <a:lstStyle/>
          <a:p>
            <a:r>
              <a:rPr lang="en-US" dirty="0">
                <a:solidFill>
                  <a:schemeClr val="tx2"/>
                </a:solidFill>
              </a:rPr>
              <a:t>Container Size:</a:t>
            </a:r>
          </a:p>
          <a:p>
            <a:pPr marL="1028700" lvl="1" indent="-342900">
              <a:buFont typeface="Arial" panose="020B0604020202020204" pitchFamily="34" charset="0"/>
              <a:buChar char="•"/>
            </a:pPr>
            <a:r>
              <a:rPr lang="en-US" dirty="0">
                <a:solidFill>
                  <a:schemeClr val="accent3"/>
                </a:solidFill>
                <a:latin typeface="Gotham Regular" panose="02000604030000020004" pitchFamily="2" charset="0"/>
              </a:rPr>
              <a:t>40 Foot</a:t>
            </a:r>
          </a:p>
          <a:p>
            <a:pPr marL="457200" lvl="1" indent="0">
              <a:buNone/>
            </a:pPr>
            <a:endParaRPr lang="en-US" sz="1000" dirty="0">
              <a:solidFill>
                <a:schemeClr val="accent3"/>
              </a:solidFill>
            </a:endParaRPr>
          </a:p>
          <a:p>
            <a:r>
              <a:rPr lang="en-US" dirty="0">
                <a:solidFill>
                  <a:schemeClr val="tx2"/>
                </a:solidFill>
              </a:rPr>
              <a:t>Wheelchair Type: </a:t>
            </a:r>
          </a:p>
          <a:p>
            <a:pPr marL="1028700" lvl="1" indent="-342900">
              <a:buFont typeface="Arial" panose="020B0604020202020204" pitchFamily="34" charset="0"/>
              <a:buChar char="•"/>
            </a:pPr>
            <a:r>
              <a:rPr lang="en-US" dirty="0">
                <a:solidFill>
                  <a:schemeClr val="accent3"/>
                </a:solidFill>
                <a:latin typeface="Gotham Regular" panose="02000604030000020004" pitchFamily="2" charset="0"/>
              </a:rPr>
              <a:t>Container Mixes Pre-Set </a:t>
            </a:r>
          </a:p>
          <a:p>
            <a:endParaRPr lang="en-US" sz="1000" dirty="0">
              <a:solidFill>
                <a:schemeClr val="accent3"/>
              </a:solidFill>
            </a:endParaRPr>
          </a:p>
          <a:p>
            <a:r>
              <a:rPr lang="en-US" dirty="0">
                <a:solidFill>
                  <a:schemeClr val="tx2"/>
                </a:solidFill>
              </a:rPr>
              <a:t>Wheelchair Quantity: </a:t>
            </a:r>
          </a:p>
          <a:p>
            <a:pPr marL="1028700" lvl="1" indent="-342900">
              <a:buFont typeface="Arial" panose="020B0604020202020204" pitchFamily="34" charset="0"/>
              <a:buChar char="•"/>
            </a:pPr>
            <a:r>
              <a:rPr lang="en-US" dirty="0">
                <a:solidFill>
                  <a:schemeClr val="accent3"/>
                </a:solidFill>
                <a:latin typeface="Gotham Regular" panose="02000604030000020004" pitchFamily="2" charset="0"/>
              </a:rPr>
              <a:t>Range 440-550</a:t>
            </a:r>
          </a:p>
          <a:p>
            <a:endParaRPr lang="en-US" sz="1000" dirty="0">
              <a:solidFill>
                <a:schemeClr val="accent3"/>
              </a:solidFill>
            </a:endParaRPr>
          </a:p>
          <a:p>
            <a:r>
              <a:rPr lang="en-US" dirty="0">
                <a:solidFill>
                  <a:schemeClr val="tx2"/>
                </a:solidFill>
              </a:rPr>
              <a:t>User Manual Languages Available: </a:t>
            </a:r>
          </a:p>
          <a:p>
            <a:pPr marL="1028700" lvl="1" indent="-342900">
              <a:buFont typeface="Arial" panose="020B0604020202020204" pitchFamily="34" charset="0"/>
              <a:buChar char="•"/>
            </a:pPr>
            <a:r>
              <a:rPr lang="en-US" dirty="0">
                <a:solidFill>
                  <a:schemeClr val="accent3"/>
                </a:solidFill>
                <a:latin typeface="Gotham Regular" panose="02000604030000020004" pitchFamily="2" charset="0"/>
              </a:rPr>
              <a:t>At Request</a:t>
            </a:r>
          </a:p>
          <a:p>
            <a:endParaRPr lang="en-US" sz="1000" dirty="0">
              <a:solidFill>
                <a:schemeClr val="accent3"/>
              </a:solidFill>
            </a:endParaRPr>
          </a:p>
          <a:p>
            <a:r>
              <a:rPr lang="en-US" dirty="0">
                <a:solidFill>
                  <a:schemeClr val="tx2"/>
                </a:solidFill>
              </a:rPr>
              <a:t>Spare Parts: </a:t>
            </a:r>
          </a:p>
          <a:p>
            <a:pPr marL="1028700" lvl="1" indent="-342900">
              <a:buFont typeface="Arial" panose="020B0604020202020204" pitchFamily="34" charset="0"/>
              <a:buChar char="•"/>
            </a:pPr>
            <a:r>
              <a:rPr lang="en-US" dirty="0">
                <a:solidFill>
                  <a:schemeClr val="accent3"/>
                </a:solidFill>
                <a:latin typeface="Gotham Regular" panose="02000604030000020004" pitchFamily="2" charset="0"/>
              </a:rPr>
              <a:t>Custom Order  </a:t>
            </a:r>
          </a:p>
        </p:txBody>
      </p:sp>
      <p:pic>
        <p:nvPicPr>
          <p:cNvPr id="13" name="Picture 12" descr="A group of people standing in a room&#10;&#10;Description automatically generated">
            <a:hlinkClick r:id="rId4"/>
            <a:extLst>
              <a:ext uri="{FF2B5EF4-FFF2-40B4-BE49-F238E27FC236}">
                <a16:creationId xmlns:a16="http://schemas.microsoft.com/office/drawing/2014/main" id="{932E83C8-6933-4844-9821-E5C5A4CF6309}"/>
              </a:ext>
            </a:extLst>
          </p:cNvPr>
          <p:cNvPicPr>
            <a:picLocks noChangeAspect="1"/>
          </p:cNvPicPr>
          <p:nvPr/>
        </p:nvPicPr>
        <p:blipFill rotWithShape="1">
          <a:blip r:embed="rId5"/>
          <a:srcRect t="5045" r="2" b="2"/>
          <a:stretch/>
        </p:blipFill>
        <p:spPr>
          <a:xfrm>
            <a:off x="6492113" y="1010422"/>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Tree>
    <p:extLst>
      <p:ext uri="{BB962C8B-B14F-4D97-AF65-F5344CB8AC3E}">
        <p14:creationId xmlns:p14="http://schemas.microsoft.com/office/powerpoint/2010/main" val="1463184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a:t>Introduction: Our Wheelchairs</a:t>
            </a:r>
          </a:p>
        </p:txBody>
      </p:sp>
      <p:pic>
        <p:nvPicPr>
          <p:cNvPr id="5" name="Picture 4">
            <a:extLst>
              <a:ext uri="{FF2B5EF4-FFF2-40B4-BE49-F238E27FC236}">
                <a16:creationId xmlns:a16="http://schemas.microsoft.com/office/drawing/2014/main" id="{7E5B1F41-83A3-D24F-9D8B-E1E7F414A6BD}"/>
              </a:ext>
            </a:extLst>
          </p:cNvPr>
          <p:cNvPicPr>
            <a:picLocks noChangeAspect="1"/>
          </p:cNvPicPr>
          <p:nvPr/>
        </p:nvPicPr>
        <p:blipFill rotWithShape="1">
          <a:blip r:embed="rId4">
            <a:extLst>
              <a:ext uri="{28A0092B-C50C-407E-A947-70E740481C1C}">
                <a14:useLocalDpi xmlns:a14="http://schemas.microsoft.com/office/drawing/2010/main" val="0"/>
              </a:ext>
            </a:extLst>
          </a:blip>
          <a:srcRect l="853" t="10975" r="1739" b="6341"/>
          <a:stretch/>
        </p:blipFill>
        <p:spPr>
          <a:xfrm>
            <a:off x="1481551" y="1572933"/>
            <a:ext cx="7529209" cy="4260716"/>
          </a:xfrm>
          <a:prstGeom prst="rect">
            <a:avLst/>
          </a:prstGeom>
        </p:spPr>
      </p:pic>
    </p:spTree>
    <p:extLst>
      <p:ext uri="{BB962C8B-B14F-4D97-AF65-F5344CB8AC3E}">
        <p14:creationId xmlns:p14="http://schemas.microsoft.com/office/powerpoint/2010/main" val="32390411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5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FWM PRIMARY">
      <a:dk1>
        <a:srgbClr val="39547D"/>
      </a:dk1>
      <a:lt1>
        <a:srgbClr val="FFFFFF"/>
      </a:lt1>
      <a:dk2>
        <a:srgbClr val="2C4169"/>
      </a:dk2>
      <a:lt2>
        <a:srgbClr val="F8FBEE"/>
      </a:lt2>
      <a:accent1>
        <a:srgbClr val="C8DA2B"/>
      </a:accent1>
      <a:accent2>
        <a:srgbClr val="4B336B"/>
      </a:accent2>
      <a:accent3>
        <a:srgbClr val="23B1A8"/>
      </a:accent3>
      <a:accent4>
        <a:srgbClr val="808285"/>
      </a:accent4>
      <a:accent5>
        <a:srgbClr val="F8FBEE"/>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DF96FD2-177E-5B44-8C2B-7D2C366423A2}" vid="{D657A90C-031C-BE41-9C0E-71F5988657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13628</TotalTime>
  <Words>1241</Words>
  <Application>Microsoft Office PowerPoint</Application>
  <PresentationFormat>Widescreen</PresentationFormat>
  <Paragraphs>389</Paragraphs>
  <Slides>50</Slides>
  <Notes>49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Arial</vt:lpstr>
      <vt:lpstr>Calibri</vt:lpstr>
      <vt:lpstr>Gotham</vt:lpstr>
      <vt:lpstr>Gotham Medium Regular</vt:lpstr>
      <vt:lpstr>Gotham Regular</vt:lpstr>
      <vt:lpstr>Gotham-Bold</vt:lpstr>
      <vt:lpstr>Gotham-Book</vt:lpstr>
      <vt:lpstr>Gotham-Medium</vt:lpstr>
      <vt:lpstr>Wingdings</vt:lpstr>
      <vt:lpstr>Office Theme</vt:lpstr>
      <vt:lpstr>PowerPoint Presentation</vt:lpstr>
      <vt:lpstr>PowerPoint Presentation</vt:lpstr>
      <vt:lpstr>Zoom </vt:lpstr>
      <vt:lpstr>Agenda </vt:lpstr>
      <vt:lpstr>Goal</vt:lpstr>
      <vt:lpstr>1.1 Introduction </vt:lpstr>
      <vt:lpstr>Introduction:  Free Wheelchair Mission (FWM)</vt:lpstr>
      <vt:lpstr>Introduction: Our Containers </vt:lpstr>
      <vt:lpstr>Introduction: Our Wheelchairs</vt:lpstr>
      <vt:lpstr>Introduction: Our Standards</vt:lpstr>
      <vt:lpstr>Introduction: Our Resources</vt:lpstr>
      <vt:lpstr>Introduction: Country Specifics</vt:lpstr>
      <vt:lpstr>1.2 Distribution/Provision </vt:lpstr>
      <vt:lpstr>Workbook</vt:lpstr>
      <vt:lpstr>Before </vt:lpstr>
      <vt:lpstr>During </vt:lpstr>
      <vt:lpstr>After </vt:lpstr>
      <vt:lpstr>1.3 Disability &amp; Physical Condition  </vt:lpstr>
      <vt:lpstr>Definition &amp; Causes</vt:lpstr>
      <vt:lpstr>Disability Awareness &amp; Language</vt:lpstr>
      <vt:lpstr>Diagnosis &amp; Scenario </vt:lpstr>
      <vt:lpstr>Pressure Sores </vt:lpstr>
      <vt:lpstr>Pressure Sores (continued) </vt:lpstr>
      <vt:lpstr>1.4 Fit </vt:lpstr>
      <vt:lpstr>Overall Fit </vt:lpstr>
      <vt:lpstr>Assessment: Set-Up </vt:lpstr>
      <vt:lpstr>Assessment: Application </vt:lpstr>
      <vt:lpstr>Assessment: Measurement</vt:lpstr>
      <vt:lpstr>Assessment: Easy Measurement</vt:lpstr>
      <vt:lpstr>Prescription</vt:lpstr>
      <vt:lpstr>Referring Out </vt:lpstr>
      <vt:lpstr>Assembly </vt:lpstr>
      <vt:lpstr>Assembly Resources  </vt:lpstr>
      <vt:lpstr>Adjustments</vt:lpstr>
      <vt:lpstr>1.5 User Training </vt:lpstr>
      <vt:lpstr>User Manual </vt:lpstr>
      <vt:lpstr>Pressure Relief Exercises &amp; Education</vt:lpstr>
      <vt:lpstr>Transfers</vt:lpstr>
      <vt:lpstr>Safety</vt:lpstr>
      <vt:lpstr>Mobility Skills </vt:lpstr>
      <vt:lpstr>Maintenance</vt:lpstr>
      <vt:lpstr>The Message </vt:lpstr>
      <vt:lpstr>1.6 Follow-up </vt:lpstr>
      <vt:lpstr>Database &amp; Referrals  </vt:lpstr>
      <vt:lpstr>Reporting</vt:lpstr>
      <vt:lpstr>Quality Control (QC)</vt:lpstr>
      <vt:lpstr>Follow-up </vt:lpstr>
      <vt:lpstr>Finished! </vt:lpstr>
      <vt:lpstr>References  </vt:lpstr>
      <vt:lpstr>Additional Resources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Nicole VanderZouwen</dc:creator>
  <cp:keywords/>
  <dc:description/>
  <cp:lastModifiedBy>Crystal Jackson</cp:lastModifiedBy>
  <cp:revision>164</cp:revision>
  <dcterms:created xsi:type="dcterms:W3CDTF">2019-03-01T19:17:59Z</dcterms:created>
  <dcterms:modified xsi:type="dcterms:W3CDTF">2019-09-24T19:36:34Z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58631C43-6774-43D0-B205-D31932D514E9</vt:lpwstr>
  </property>
  <property fmtid="{D5CDD505-2E9C-101B-9397-08002B2CF9AE}" pid="3" name="ArticulatePath">
    <vt:lpwstr>Draft Updated Training PPT- Remote 031319</vt:lpwstr>
  </property>
</Properties>
</file>