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286" r:id="rId3"/>
    <p:sldId id="323" r:id="rId4"/>
    <p:sldId id="271" r:id="rId5"/>
    <p:sldId id="274" r:id="rId6"/>
    <p:sldId id="265" r:id="rId7"/>
    <p:sldId id="272" r:id="rId8"/>
    <p:sldId id="276" r:id="rId9"/>
    <p:sldId id="275" r:id="rId10"/>
    <p:sldId id="310" r:id="rId11"/>
    <p:sldId id="318" r:id="rId12"/>
    <p:sldId id="317" r:id="rId13"/>
    <p:sldId id="264" r:id="rId14"/>
    <p:sldId id="300" r:id="rId15"/>
    <p:sldId id="287" r:id="rId16"/>
    <p:sldId id="280" r:id="rId17"/>
    <p:sldId id="281" r:id="rId18"/>
    <p:sldId id="258" r:id="rId19"/>
    <p:sldId id="277" r:id="rId20"/>
    <p:sldId id="288" r:id="rId21"/>
    <p:sldId id="282" r:id="rId22"/>
    <p:sldId id="283" r:id="rId23"/>
    <p:sldId id="304" r:id="rId24"/>
    <p:sldId id="266" r:id="rId25"/>
    <p:sldId id="321" r:id="rId26"/>
    <p:sldId id="326" r:id="rId27"/>
    <p:sldId id="278" r:id="rId28"/>
    <p:sldId id="308" r:id="rId29"/>
    <p:sldId id="289" r:id="rId30"/>
    <p:sldId id="311" r:id="rId31"/>
    <p:sldId id="306" r:id="rId32"/>
    <p:sldId id="290" r:id="rId33"/>
    <p:sldId id="320" r:id="rId34"/>
    <p:sldId id="314" r:id="rId35"/>
    <p:sldId id="267" r:id="rId36"/>
    <p:sldId id="285" r:id="rId37"/>
    <p:sldId id="324" r:id="rId38"/>
    <p:sldId id="292" r:id="rId39"/>
    <p:sldId id="293" r:id="rId40"/>
    <p:sldId id="319" r:id="rId41"/>
    <p:sldId id="294" r:id="rId42"/>
    <p:sldId id="302" r:id="rId43"/>
    <p:sldId id="268" r:id="rId44"/>
    <p:sldId id="295" r:id="rId45"/>
    <p:sldId id="296" r:id="rId46"/>
    <p:sldId id="279" r:id="rId47"/>
    <p:sldId id="297" r:id="rId48"/>
    <p:sldId id="299" r:id="rId49"/>
    <p:sldId id="303" r:id="rId50"/>
    <p:sldId id="322"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1A8"/>
    <a:srgbClr val="000000"/>
    <a:srgbClr val="4A3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p:restoredTop sz="93524" autoAdjust="0"/>
  </p:normalViewPr>
  <p:slideViewPr>
    <p:cSldViewPr snapToGrid="0" snapToObjects="1">
      <p:cViewPr varScale="1">
        <p:scale>
          <a:sx n="68" d="100"/>
          <a:sy n="68" d="100"/>
        </p:scale>
        <p:origin x="4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en-US" sz="1100" b="1" i="0">
              <a:solidFill>
                <a:schemeClr val="bg1"/>
              </a:solidFill>
              <a:latin typeface="Gotham" panose="02000504050000020004" pitchFamily="2" charset="0"/>
            </a:rPr>
            <a:t>Recursos</a:t>
          </a:r>
          <a:endParaRPr lang="en-US" sz="1100" b="1" dirty="0">
            <a:solidFill>
              <a:schemeClr val="bg1"/>
            </a:solidFill>
            <a:latin typeface="Gotham" panose="02000504050000020004" pitchFamily="2" charset="0"/>
          </a:endParaRPr>
        </a:p>
      </dgm:t>
    </dgm:pt>
    <dgm:pt modelId="{4209BD7A-8F31-E840-8D0E-4064F4EC1574}" type="parTrans" cxnId="{A0AE1D0B-5592-B14E-8226-A41792083FFF}">
      <dgm:prSet/>
      <dgm:spPr/>
      <dgm:t>
        <a:bodyPr/>
        <a:lstStyle/>
        <a:p>
          <a:endParaRPr lang="en-US" sz="1100" b="1">
            <a:solidFill>
              <a:schemeClr val="bg1"/>
            </a:solidFill>
            <a:latin typeface="Gotham" panose="02000504050000020004" pitchFamily="2" charset="0"/>
          </a:endParaRPr>
        </a:p>
      </dgm:t>
    </dgm:pt>
    <dgm:pt modelId="{B36C0F67-B6DC-4848-9F28-95CB57F0568E}" type="sibTrans" cxnId="{A0AE1D0B-5592-B14E-8226-A41792083FFF}">
      <dgm:prSet/>
      <dgm:spPr/>
      <dgm:t>
        <a:bodyPr/>
        <a:lstStyle/>
        <a:p>
          <a:endParaRPr lang="en-US" sz="1100" b="1">
            <a:solidFill>
              <a:schemeClr val="bg1"/>
            </a:solidFill>
            <a:latin typeface="Gotham" panose="02000504050000020004" pitchFamily="2" charset="0"/>
          </a:endParaRPr>
        </a:p>
      </dgm:t>
    </dgm:pt>
    <dgm:pt modelId="{1825D0FB-A4DE-8B4F-B20E-B167E3ED8638}">
      <dgm:prSet custT="1"/>
      <dgm:spPr/>
      <dgm:t>
        <a:bodyPr/>
        <a:lstStyle/>
        <a:p>
          <a:r>
            <a:rPr lang="en-US" sz="1100" b="1" i="0" dirty="0" err="1">
              <a:solidFill>
                <a:schemeClr val="bg1"/>
              </a:solidFill>
              <a:latin typeface="Gotham" panose="02000504050000020004" pitchFamily="2" charset="0"/>
            </a:rPr>
            <a:t>Cuaderno</a:t>
          </a:r>
          <a:r>
            <a:rPr lang="en-US" sz="1100" b="1" i="0" dirty="0">
              <a:solidFill>
                <a:schemeClr val="bg1"/>
              </a:solidFill>
              <a:latin typeface="Gotham" panose="02000504050000020004" pitchFamily="2" charset="0"/>
            </a:rPr>
            <a:t> de </a:t>
          </a:r>
          <a:r>
            <a:rPr lang="en-US" sz="1100" b="1" i="0" dirty="0" err="1">
              <a:solidFill>
                <a:schemeClr val="bg1"/>
              </a:solidFill>
              <a:latin typeface="Gotham" panose="02000504050000020004" pitchFamily="2" charset="0"/>
            </a:rPr>
            <a:t>trabajo</a:t>
          </a:r>
          <a:r>
            <a:rPr lang="en-US" sz="1100" b="1" i="0" dirty="0">
              <a:solidFill>
                <a:schemeClr val="bg1"/>
              </a:solidFill>
              <a:latin typeface="Gotham" panose="02000504050000020004" pitchFamily="2" charset="0"/>
            </a:rPr>
            <a:t> </a:t>
          </a:r>
          <a:endParaRPr lang="en-US" sz="1100" b="1" dirty="0">
            <a:solidFill>
              <a:schemeClr val="bg1"/>
            </a:solidFill>
            <a:latin typeface="Gotham" panose="02000504050000020004" pitchFamily="2" charset="0"/>
          </a:endParaRPr>
        </a:p>
      </dgm:t>
    </dgm:pt>
    <dgm:pt modelId="{C562EBCC-2121-F341-BCBA-015934E24E9D}" type="parTrans" cxnId="{896AC278-27FE-3A4E-9A0E-C2FA477CAEB0}">
      <dgm:prSet custT="1"/>
      <dgm:spPr/>
      <dgm:t>
        <a:bodyPr/>
        <a:lstStyle/>
        <a:p>
          <a:endParaRPr lang="en-US" sz="1100" b="1">
            <a:solidFill>
              <a:schemeClr val="bg1"/>
            </a:solidFill>
            <a:latin typeface="Gotham" panose="02000504050000020004" pitchFamily="2" charset="0"/>
          </a:endParaRPr>
        </a:p>
      </dgm:t>
    </dgm:pt>
    <dgm:pt modelId="{496B7000-5351-E94C-BF8A-01A122DBDAEE}" type="sibTrans" cxnId="{896AC278-27FE-3A4E-9A0E-C2FA477CAEB0}">
      <dgm:prSet/>
      <dgm:spPr/>
      <dgm:t>
        <a:bodyPr/>
        <a:lstStyle/>
        <a:p>
          <a:endParaRPr lang="en-US" sz="1100" b="1">
            <a:solidFill>
              <a:schemeClr val="bg1"/>
            </a:solidFill>
            <a:latin typeface="Gotham" panose="02000504050000020004" pitchFamily="2" charset="0"/>
          </a:endParaRPr>
        </a:p>
      </dgm:t>
    </dgm:pt>
    <dgm:pt modelId="{F9D00582-5F03-B04E-AFBA-846B2371D5FB}">
      <dgm:prSet custT="1"/>
      <dgm:spPr/>
      <dgm:t>
        <a:bodyPr/>
        <a:lstStyle/>
        <a:p>
          <a:r>
            <a:rPr lang="en-US" sz="1100" b="1" i="0" dirty="0">
              <a:solidFill>
                <a:schemeClr val="bg1"/>
              </a:solidFill>
              <a:latin typeface="Gotham" panose="02000504050000020004" pitchFamily="2" charset="0"/>
            </a:rPr>
            <a:t>Power</a:t>
          </a:r>
        </a:p>
        <a:p>
          <a:r>
            <a:rPr lang="en-US" sz="1100" b="1" i="0" dirty="0">
              <a:solidFill>
                <a:schemeClr val="bg1"/>
              </a:solidFill>
              <a:latin typeface="Gotham" panose="02000504050000020004" pitchFamily="2" charset="0"/>
            </a:rPr>
            <a:t>Point</a:t>
          </a:r>
          <a:endParaRPr lang="en-US" sz="1100" b="1" dirty="0">
            <a:solidFill>
              <a:schemeClr val="bg1"/>
            </a:solidFill>
            <a:latin typeface="Gotham" panose="02000504050000020004" pitchFamily="2" charset="0"/>
          </a:endParaRPr>
        </a:p>
      </dgm:t>
    </dgm:pt>
    <dgm:pt modelId="{84052140-87E9-0742-8B8B-440AA52E788B}" type="parTrans" cxnId="{305D2CEE-CE02-B44F-88DA-C01B58451525}">
      <dgm:prSet custT="1"/>
      <dgm:spPr/>
      <dgm:t>
        <a:bodyPr/>
        <a:lstStyle/>
        <a:p>
          <a:endParaRPr lang="en-US" sz="1100" b="1">
            <a:solidFill>
              <a:schemeClr val="bg1"/>
            </a:solidFill>
            <a:latin typeface="Gotham" panose="02000504050000020004" pitchFamily="2" charset="0"/>
          </a:endParaRPr>
        </a:p>
      </dgm:t>
    </dgm:pt>
    <dgm:pt modelId="{44A9EAE1-F818-904F-BB2E-7844F7D5AACA}" type="sibTrans" cxnId="{305D2CEE-CE02-B44F-88DA-C01B58451525}">
      <dgm:prSet/>
      <dgm:spPr/>
      <dgm:t>
        <a:bodyPr/>
        <a:lstStyle/>
        <a:p>
          <a:endParaRPr lang="en-US" sz="1100" b="1">
            <a:solidFill>
              <a:schemeClr val="bg1"/>
            </a:solidFill>
            <a:latin typeface="Gotham" panose="02000504050000020004" pitchFamily="2" charset="0"/>
          </a:endParaRPr>
        </a:p>
      </dgm:t>
    </dgm:pt>
    <dgm:pt modelId="{F7091AA0-A7A8-3148-976E-FF35EC3ABE12}">
      <dgm:prSet custT="1"/>
      <dgm:spPr/>
      <dgm:t>
        <a:bodyPr/>
        <a:lstStyle/>
        <a:p>
          <a:r>
            <a:rPr lang="en-US" sz="1100" b="1" i="0">
              <a:solidFill>
                <a:schemeClr val="bg1"/>
              </a:solidFill>
              <a:latin typeface="Gotham" panose="02000504050000020004" pitchFamily="2" charset="0"/>
            </a:rPr>
            <a:t>Mini manual</a:t>
          </a:r>
          <a:endParaRPr lang="en-US" sz="1100" b="1">
            <a:solidFill>
              <a:schemeClr val="bg1"/>
            </a:solidFill>
            <a:latin typeface="Gotham" panose="02000504050000020004" pitchFamily="2" charset="0"/>
          </a:endParaRPr>
        </a:p>
      </dgm:t>
    </dgm:pt>
    <dgm:pt modelId="{700DBD7A-3937-994D-8D8C-453B119F86B7}" type="parTrans" cxnId="{B4C50817-BD05-EB4B-8F61-61FE2DD1A4DA}">
      <dgm:prSet custT="1"/>
      <dgm:spPr/>
      <dgm:t>
        <a:bodyPr/>
        <a:lstStyle/>
        <a:p>
          <a:endParaRPr lang="en-US" sz="1100" b="1">
            <a:solidFill>
              <a:schemeClr val="bg1"/>
            </a:solidFill>
            <a:latin typeface="Gotham" panose="02000504050000020004" pitchFamily="2" charset="0"/>
          </a:endParaRPr>
        </a:p>
      </dgm:t>
    </dgm:pt>
    <dgm:pt modelId="{4EBF0CCE-B22C-214F-B136-AA5131ED2060}" type="sibTrans" cxnId="{B4C50817-BD05-EB4B-8F61-61FE2DD1A4DA}">
      <dgm:prSet/>
      <dgm:spPr/>
      <dgm:t>
        <a:bodyPr/>
        <a:lstStyle/>
        <a:p>
          <a:endParaRPr lang="en-US" sz="1100" b="1">
            <a:solidFill>
              <a:schemeClr val="bg1"/>
            </a:solidFill>
            <a:latin typeface="Gotham" panose="02000504050000020004" pitchFamily="2" charset="0"/>
          </a:endParaRPr>
        </a:p>
      </dgm:t>
    </dgm:pt>
    <dgm:pt modelId="{C91E7885-B92F-6148-812A-C7054D192F4A}">
      <dgm:prSet custT="1"/>
      <dgm:spPr/>
      <dgm:t>
        <a:bodyPr/>
        <a:lstStyle/>
        <a:p>
          <a:r>
            <a:rPr lang="en-US" sz="1100" b="1" i="0">
              <a:solidFill>
                <a:schemeClr val="bg1"/>
              </a:solidFill>
              <a:latin typeface="Gotham" panose="02000504050000020004" pitchFamily="2" charset="0"/>
            </a:rPr>
            <a:t>Videos de YouTube</a:t>
          </a:r>
          <a:endParaRPr lang="en-US" sz="1100" b="1">
            <a:solidFill>
              <a:schemeClr val="bg1"/>
            </a:solidFill>
            <a:latin typeface="Gotham" panose="02000504050000020004" pitchFamily="2" charset="0"/>
          </a:endParaRPr>
        </a:p>
      </dgm:t>
    </dgm:pt>
    <dgm:pt modelId="{5194F1DB-38F4-4340-BBC0-987451E1FBC4}" type="parTrans" cxnId="{49BED4B0-245C-0A4A-84CE-7126BF2E5E52}">
      <dgm:prSet custT="1"/>
      <dgm:spPr/>
      <dgm:t>
        <a:bodyPr/>
        <a:lstStyle/>
        <a:p>
          <a:endParaRPr lang="en-US" sz="1100" b="1">
            <a:solidFill>
              <a:schemeClr val="bg1"/>
            </a:solidFill>
            <a:latin typeface="Gotham" panose="02000504050000020004" pitchFamily="2" charset="0"/>
          </a:endParaRPr>
        </a:p>
      </dgm:t>
    </dgm:pt>
    <dgm:pt modelId="{94740D19-1DE9-B445-AFC0-C7938DFCB507}" type="sibTrans" cxnId="{49BED4B0-245C-0A4A-84CE-7126BF2E5E52}">
      <dgm:prSet/>
      <dgm:spPr/>
      <dgm:t>
        <a:bodyPr/>
        <a:lstStyle/>
        <a:p>
          <a:endParaRPr lang="en-US" sz="1100" b="1">
            <a:solidFill>
              <a:schemeClr val="bg1"/>
            </a:solidFill>
            <a:latin typeface="Gotham" panose="02000504050000020004" pitchFamily="2" charset="0"/>
          </a:endParaRPr>
        </a:p>
      </dgm:t>
    </dgm:pt>
    <dgm:pt modelId="{CF617D29-1744-284F-9919-5B5712BAA140}">
      <dgm:prSet custT="1"/>
      <dgm:spPr/>
      <dgm:t>
        <a:bodyPr/>
        <a:lstStyle/>
        <a:p>
          <a:r>
            <a:rPr lang="en-US" sz="1100" b="1" i="0">
              <a:solidFill>
                <a:schemeClr val="bg1"/>
              </a:solidFill>
              <a:latin typeface="Gotham" panose="02000504050000020004" pitchFamily="2" charset="0"/>
            </a:rPr>
            <a:t>Manual del usuario </a:t>
          </a:r>
          <a:endParaRPr lang="en-US" sz="1100" b="1">
            <a:solidFill>
              <a:schemeClr val="bg1"/>
            </a:solidFill>
            <a:latin typeface="Gotham" panose="02000504050000020004" pitchFamily="2" charset="0"/>
          </a:endParaRPr>
        </a:p>
      </dgm:t>
    </dgm:pt>
    <dgm:pt modelId="{2A37C877-B063-6C41-9C4F-11452E2AD8D9}" type="parTrans" cxnId="{E0B23538-C691-6C48-9261-BA76C05BC1BF}">
      <dgm:prSet custT="1"/>
      <dgm:spPr/>
      <dgm:t>
        <a:bodyPr/>
        <a:lstStyle/>
        <a:p>
          <a:endParaRPr lang="en-US" sz="1100" b="1">
            <a:solidFill>
              <a:schemeClr val="bg1"/>
            </a:solidFill>
            <a:latin typeface="Gotham" panose="02000504050000020004" pitchFamily="2" charset="0"/>
          </a:endParaRPr>
        </a:p>
      </dgm:t>
    </dgm:pt>
    <dgm:pt modelId="{7AC0B622-539C-764C-8B8B-7451556B609F}" type="sibTrans" cxnId="{E0B23538-C691-6C48-9261-BA76C05BC1BF}">
      <dgm:prSet/>
      <dgm:spPr/>
      <dgm:t>
        <a:bodyPr/>
        <a:lstStyle/>
        <a:p>
          <a:endParaRPr lang="en-US" sz="1100" b="1">
            <a:solidFill>
              <a:schemeClr val="bg1"/>
            </a:solidFill>
            <a:latin typeface="Gotham" panose="02000504050000020004" pitchFamily="2" charset="0"/>
          </a:endParaRPr>
        </a:p>
      </dgm:t>
    </dgm:pt>
    <dgm:pt modelId="{5E43A31B-C6A6-BF45-8104-9A324015E45E}">
      <dgm:prSet custT="1"/>
      <dgm:spPr/>
      <dgm:t>
        <a:bodyPr/>
        <a:lstStyle/>
        <a:p>
          <a:r>
            <a:rPr lang="en-US" sz="1100" b="1" i="0" dirty="0">
              <a:solidFill>
                <a:schemeClr val="bg1"/>
              </a:solidFill>
              <a:latin typeface="Gotham" panose="02000504050000020004" pitchFamily="2" charset="0"/>
            </a:rPr>
            <a:t>Manual de </a:t>
          </a:r>
          <a:r>
            <a:rPr lang="en-US" sz="1100" b="1" i="0" dirty="0" err="1">
              <a:solidFill>
                <a:schemeClr val="bg1"/>
              </a:solidFill>
              <a:latin typeface="Gotham" panose="02000504050000020004" pitchFamily="2" charset="0"/>
            </a:rPr>
            <a:t>ensamblado</a:t>
          </a:r>
          <a:r>
            <a:rPr lang="en-US" sz="1100" b="1" i="0" dirty="0">
              <a:solidFill>
                <a:schemeClr val="bg1"/>
              </a:solidFill>
              <a:latin typeface="Gotham" panose="02000504050000020004" pitchFamily="2" charset="0"/>
            </a:rPr>
            <a:t> </a:t>
          </a:r>
          <a:endParaRPr lang="en-US" sz="1100" b="1" dirty="0">
            <a:solidFill>
              <a:schemeClr val="bg1"/>
            </a:solidFill>
            <a:latin typeface="Gotham" panose="02000504050000020004" pitchFamily="2" charset="0"/>
          </a:endParaRPr>
        </a:p>
      </dgm:t>
    </dgm:pt>
    <dgm:pt modelId="{2065CAD8-AF6C-CB4A-9CAE-ED9645F6DE11}" type="parTrans" cxnId="{A058004D-B6C3-6844-95C0-8234C644E00A}">
      <dgm:prSet custT="1"/>
      <dgm:spPr/>
      <dgm:t>
        <a:bodyPr/>
        <a:lstStyle/>
        <a:p>
          <a:endParaRPr lang="en-US" sz="1100" b="1">
            <a:solidFill>
              <a:schemeClr val="bg1"/>
            </a:solidFill>
            <a:latin typeface="Gotham" panose="02000504050000020004" pitchFamily="2" charset="0"/>
          </a:endParaRPr>
        </a:p>
      </dgm:t>
    </dgm:pt>
    <dgm:pt modelId="{B6996A4C-DA8A-7F4D-BAC8-CDC207E1B7C9}" type="sibTrans" cxnId="{A058004D-B6C3-6844-95C0-8234C644E00A}">
      <dgm:prSet/>
      <dgm:spPr/>
      <dgm:t>
        <a:bodyPr/>
        <a:lstStyle/>
        <a:p>
          <a:endParaRPr lang="en-US" sz="1100" b="1">
            <a:solidFill>
              <a:schemeClr val="bg1"/>
            </a:solidFill>
            <a:latin typeface="Gotham" panose="02000504050000020004" pitchFamily="2" charset="0"/>
          </a:endParaRPr>
        </a:p>
      </dgm:t>
    </dgm:pt>
    <dgm:pt modelId="{21F29879-EB7C-2A4E-A260-B41E131B4B66}">
      <dgm:prSet custT="1"/>
      <dgm:spPr/>
      <dgm:t>
        <a:bodyPr/>
        <a:lstStyle/>
        <a:p>
          <a:r>
            <a:rPr lang="en-US" sz="1100" b="1" i="0">
              <a:solidFill>
                <a:schemeClr val="bg1"/>
              </a:solidFill>
              <a:latin typeface="Gotham" panose="02000504050000020004" pitchFamily="2" charset="0"/>
            </a:rPr>
            <a:t>Afiches</a:t>
          </a:r>
          <a:endParaRPr lang="en-US" sz="1100" b="1">
            <a:solidFill>
              <a:schemeClr val="bg1"/>
            </a:solidFill>
            <a:latin typeface="Gotham" panose="02000504050000020004" pitchFamily="2" charset="0"/>
          </a:endParaRPr>
        </a:p>
      </dgm:t>
    </dgm:pt>
    <dgm:pt modelId="{0A8511CD-BD63-BC4E-9476-B37497431C54}" type="parTrans" cxnId="{86CB00C5-D5BC-4C48-8A61-8062BD000D1A}">
      <dgm:prSet custT="1"/>
      <dgm:spPr/>
      <dgm:t>
        <a:bodyPr/>
        <a:lstStyle/>
        <a:p>
          <a:endParaRPr lang="en-US" sz="1100" b="1">
            <a:solidFill>
              <a:schemeClr val="bg1"/>
            </a:solidFill>
            <a:latin typeface="Gotham" panose="02000504050000020004" pitchFamily="2" charset="0"/>
          </a:endParaRPr>
        </a:p>
      </dgm:t>
    </dgm:pt>
    <dgm:pt modelId="{F2B520A1-4E50-8149-B83C-863CAC76B72F}" type="sibTrans" cxnId="{86CB00C5-D5BC-4C48-8A61-8062BD000D1A}">
      <dgm:prSet/>
      <dgm:spPr/>
      <dgm:t>
        <a:bodyPr/>
        <a:lstStyle/>
        <a:p>
          <a:endParaRPr lang="en-US" sz="1100" b="1">
            <a:solidFill>
              <a:schemeClr val="bg1"/>
            </a:solidFill>
            <a:latin typeface="Gotham" panose="02000504050000020004" pitchFamily="2" charset="0"/>
          </a:endParaRPr>
        </a:p>
      </dgm:t>
    </dgm:pt>
    <dgm:pt modelId="{7E329859-30C1-6247-83F0-BF7A5A62BF08}">
      <dgm:prSet custT="1"/>
      <dgm:spPr/>
      <dgm:t>
        <a:bodyPr/>
        <a:lstStyle/>
        <a:p>
          <a:r>
            <a:rPr lang="en-US" sz="1100" b="1" i="0">
              <a:solidFill>
                <a:schemeClr val="bg1"/>
              </a:solidFill>
              <a:latin typeface="Gotham" panose="02000504050000020004" pitchFamily="2" charset="0"/>
            </a:rPr>
            <a:t>Ejemplo de base de datos </a:t>
          </a:r>
          <a:endParaRPr lang="en-US" sz="1100" b="1">
            <a:solidFill>
              <a:schemeClr val="bg1"/>
            </a:solidFill>
            <a:latin typeface="Gotham" panose="02000504050000020004" pitchFamily="2" charset="0"/>
          </a:endParaRPr>
        </a:p>
      </dgm:t>
    </dgm:pt>
    <dgm:pt modelId="{CCAEE6BC-DCA8-C145-816B-87DC6102C04C}" type="parTrans" cxnId="{C8B3F2A1-9603-3B49-8849-97AB929C7CF8}">
      <dgm:prSet custT="1"/>
      <dgm:spPr/>
      <dgm:t>
        <a:bodyPr/>
        <a:lstStyle/>
        <a:p>
          <a:endParaRPr lang="en-US" sz="1100" b="1">
            <a:solidFill>
              <a:schemeClr val="bg1"/>
            </a:solidFill>
            <a:latin typeface="Gotham" panose="02000504050000020004" pitchFamily="2" charset="0"/>
          </a:endParaRPr>
        </a:p>
      </dgm:t>
    </dgm:pt>
    <dgm:pt modelId="{0170D9D8-2F07-F340-98B8-757DE41C6F76}" type="sibTrans" cxnId="{C8B3F2A1-9603-3B49-8849-97AB929C7CF8}">
      <dgm:prSet/>
      <dgm:spPr/>
      <dgm:t>
        <a:bodyPr/>
        <a:lstStyle/>
        <a:p>
          <a:endParaRPr lang="en-US" sz="1100" b="1">
            <a:solidFill>
              <a:schemeClr val="bg1"/>
            </a:solidFill>
            <a:latin typeface="Gotham" panose="02000504050000020004" pitchFamily="2" charset="0"/>
          </a:endParaRPr>
        </a:p>
      </dgm:t>
    </dgm:pt>
    <dgm:pt modelId="{01E2A3DD-6387-B343-8F70-D58DD40BAB0A}">
      <dgm:prSet custT="1"/>
      <dgm:spPr/>
      <dgm:t>
        <a:bodyPr/>
        <a:lstStyle/>
        <a:p>
          <a:r>
            <a:rPr lang="en-US" sz="1100" b="1" i="0" dirty="0" err="1">
              <a:solidFill>
                <a:schemeClr val="bg1"/>
              </a:solidFill>
              <a:latin typeface="Gotham" panose="02000504050000020004" pitchFamily="2" charset="0"/>
            </a:rPr>
            <a:t>Sitio</a:t>
          </a:r>
          <a:r>
            <a:rPr lang="en-US" sz="1100" b="1" i="0" dirty="0">
              <a:solidFill>
                <a:schemeClr val="bg1"/>
              </a:solidFill>
              <a:latin typeface="Gotham" panose="02000504050000020004" pitchFamily="2" charset="0"/>
            </a:rPr>
            <a:t> web </a:t>
          </a:r>
          <a:endParaRPr lang="en-US" sz="1100" b="1" dirty="0">
            <a:solidFill>
              <a:schemeClr val="bg1"/>
            </a:solidFill>
            <a:latin typeface="Gotham" panose="02000504050000020004" pitchFamily="2" charset="0"/>
          </a:endParaRPr>
        </a:p>
      </dgm:t>
    </dgm:pt>
    <dgm:pt modelId="{6B5FD078-DAEF-7A42-BCEB-D694B86AC0D5}" type="parTrans" cxnId="{D81582A6-F106-994C-9F3A-42B2BED57309}">
      <dgm:prSet custT="1"/>
      <dgm:spPr/>
      <dgm:t>
        <a:bodyPr/>
        <a:lstStyle/>
        <a:p>
          <a:endParaRPr lang="en-US" sz="1100" b="1">
            <a:solidFill>
              <a:schemeClr val="bg1"/>
            </a:solidFill>
            <a:latin typeface="Gotham" panose="02000504050000020004" pitchFamily="2" charset="0"/>
          </a:endParaRPr>
        </a:p>
      </dgm:t>
    </dgm:pt>
    <dgm:pt modelId="{C8105028-0051-F445-9C50-15C9DE667615}" type="sibTrans" cxnId="{D81582A6-F106-994C-9F3A-42B2BED57309}">
      <dgm:prSet/>
      <dgm:spPr/>
      <dgm:t>
        <a:bodyPr/>
        <a:lstStyle/>
        <a:p>
          <a:endParaRPr lang="en-US" sz="1100" b="1">
            <a:solidFill>
              <a:schemeClr val="bg1"/>
            </a:solidFill>
            <a:latin typeface="Gotham" panose="02000504050000020004" pitchFamily="2" charset="0"/>
          </a:endParaRPr>
        </a:p>
      </dgm:t>
    </dgm:pt>
    <dgm:pt modelId="{28D06E0B-333F-1E40-83FA-027E6F09F918}">
      <dgm:prSet custT="1"/>
      <dgm:spPr/>
      <dgm:t>
        <a:bodyPr/>
        <a:lstStyle/>
        <a:p>
          <a:r>
            <a:rPr lang="en-US" sz="1100" b="1" i="0" dirty="0" err="1">
              <a:solidFill>
                <a:schemeClr val="bg1"/>
              </a:solidFill>
              <a:latin typeface="Gotham" panose="02000504050000020004" pitchFamily="2" charset="0"/>
            </a:rPr>
            <a:t>Módulos</a:t>
          </a:r>
          <a:r>
            <a:rPr lang="en-US" sz="1100" b="1" i="0" dirty="0">
              <a:solidFill>
                <a:schemeClr val="bg1"/>
              </a:solidFill>
              <a:latin typeface="Gotham" panose="02000504050000020004" pitchFamily="2" charset="0"/>
            </a:rPr>
            <a:t> </a:t>
          </a:r>
          <a:r>
            <a:rPr lang="en-US" sz="1100" b="1" i="0" dirty="0" err="1">
              <a:solidFill>
                <a:schemeClr val="bg1"/>
              </a:solidFill>
              <a:latin typeface="Gotham" panose="02000504050000020004" pitchFamily="2" charset="0"/>
            </a:rPr>
            <a:t>en</a:t>
          </a:r>
          <a:r>
            <a:rPr lang="en-US" sz="1100" b="1" i="0" dirty="0">
              <a:solidFill>
                <a:schemeClr val="bg1"/>
              </a:solidFill>
              <a:latin typeface="Gotham" panose="02000504050000020004" pitchFamily="2" charset="0"/>
            </a:rPr>
            <a:t> </a:t>
          </a:r>
          <a:r>
            <a:rPr lang="en-US" sz="1100" b="1" i="0" dirty="0" err="1">
              <a:solidFill>
                <a:schemeClr val="bg1"/>
              </a:solidFill>
              <a:latin typeface="Gotham" panose="02000504050000020004" pitchFamily="2" charset="0"/>
            </a:rPr>
            <a:t>línea</a:t>
          </a:r>
          <a:endParaRPr lang="en-US" sz="1100" b="1" dirty="0">
            <a:solidFill>
              <a:schemeClr val="bg1"/>
            </a:solidFill>
            <a:latin typeface="Gotham" panose="02000504050000020004" pitchFamily="2" charset="0"/>
          </a:endParaRPr>
        </a:p>
      </dgm:t>
    </dgm:pt>
    <dgm:pt modelId="{1D10D6CE-03DE-E64F-95B7-A3F58E10E0C6}" type="parTrans" cxnId="{CF97857E-DB82-2A41-ACDC-2BB2CF6AB056}">
      <dgm:prSet custT="1"/>
      <dgm:spPr/>
      <dgm:t>
        <a:bodyPr/>
        <a:lstStyle/>
        <a:p>
          <a:endParaRPr lang="en-US" sz="1100" b="1">
            <a:solidFill>
              <a:schemeClr val="bg1"/>
            </a:solidFill>
            <a:latin typeface="Gotham" panose="02000504050000020004" pitchFamily="2" charset="0"/>
          </a:endParaRPr>
        </a:p>
      </dgm:t>
    </dgm:pt>
    <dgm:pt modelId="{585540C8-1F11-9847-A0A7-2992670B25ED}" type="sibTrans" cxnId="{CF97857E-DB82-2A41-ACDC-2BB2CF6AB056}">
      <dgm:prSet/>
      <dgm:spPr/>
      <dgm:t>
        <a:bodyPr/>
        <a:lstStyle/>
        <a:p>
          <a:endParaRPr lang="en-US" sz="1100" b="1">
            <a:solidFill>
              <a:schemeClr val="bg1"/>
            </a:solidFill>
            <a:latin typeface="Gotham" panose="02000504050000020004" pitchFamily="2" charset="0"/>
          </a:endParaRPr>
        </a:p>
      </dgm:t>
    </dgm:pt>
    <dgm:pt modelId="{F94F3C0C-C3ED-9042-A553-4EE472DDC0F8}">
      <dgm:prSet custT="1"/>
      <dgm:spPr/>
      <dgm:t>
        <a:bodyPr/>
        <a:lstStyle/>
        <a:p>
          <a:r>
            <a:rPr lang="en-US" sz="1100" b="1" i="0" dirty="0">
              <a:solidFill>
                <a:schemeClr val="bg1"/>
              </a:solidFill>
              <a:latin typeface="Gotham" panose="02000504050000020004" pitchFamily="2" charset="0"/>
            </a:rPr>
            <a:t>Facebook</a:t>
          </a:r>
          <a:endParaRPr lang="en-US" sz="1100" b="1" dirty="0">
            <a:solidFill>
              <a:schemeClr val="bg1"/>
            </a:solidFill>
            <a:latin typeface="Gotham" panose="02000504050000020004" pitchFamily="2" charset="0"/>
          </a:endParaRPr>
        </a:p>
      </dgm:t>
    </dgm:pt>
    <dgm:pt modelId="{9B7638C9-3E6A-C349-8504-2A499707A150}" type="parTrans" cxnId="{920423FE-D7CE-F740-85B3-6E7FFB2A5228}">
      <dgm:prSet custT="1"/>
      <dgm:spPr/>
      <dgm:t>
        <a:bodyPr/>
        <a:lstStyle/>
        <a:p>
          <a:endParaRPr lang="en-US" sz="1100" b="1">
            <a:solidFill>
              <a:schemeClr val="bg1"/>
            </a:solidFill>
            <a:latin typeface="Gotham" panose="02000504050000020004" pitchFamily="2" charset="0"/>
          </a:endParaRPr>
        </a:p>
      </dgm:t>
    </dgm:pt>
    <dgm:pt modelId="{DDC20CC7-0654-8846-885E-42A0092036F6}" type="sibTrans" cxnId="{920423FE-D7CE-F740-85B3-6E7FFB2A5228}">
      <dgm:prSet/>
      <dgm:spPr/>
      <dgm:t>
        <a:bodyPr/>
        <a:lstStyle/>
        <a:p>
          <a:endParaRPr lang="en-US" sz="1100" b="1">
            <a:solidFill>
              <a:schemeClr val="bg1"/>
            </a:solidFill>
            <a:latin typeface="Gotham" panose="02000504050000020004" pitchFamily="2" charset="0"/>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pt>
    <dgm:pt modelId="{ACF39583-69AB-F241-AEE5-7D3689694AB7}" type="pres">
      <dgm:prSet presAssocID="{CF1B8CDB-143E-FB4F-B7F7-F9AFABB44E8A}" presName="centerShape" presStyleLbl="node0" presStyleIdx="0" presStyleCnt="1" custScaleX="123441" custScaleY="118261"/>
      <dgm:spPr/>
    </dgm:pt>
    <dgm:pt modelId="{E4BE831D-D0D7-AF48-A78B-A223BB3B1648}" type="pres">
      <dgm:prSet presAssocID="{C562EBCC-2121-F341-BCBA-015934E24E9D}" presName="Name9" presStyleLbl="parChTrans1D2" presStyleIdx="0" presStyleCnt="11"/>
      <dgm:spPr/>
    </dgm:pt>
    <dgm:pt modelId="{B3CE0DE1-2C82-BD4B-BD3B-2150A9E42E6D}" type="pres">
      <dgm:prSet presAssocID="{C562EBCC-2121-F341-BCBA-015934E24E9D}" presName="connTx" presStyleLbl="parChTrans1D2" presStyleIdx="0" presStyleCnt="11"/>
      <dgm:spPr/>
    </dgm:pt>
    <dgm:pt modelId="{61767B73-3CBD-3845-9870-F31CC23787EA}" type="pres">
      <dgm:prSet presAssocID="{1825D0FB-A4DE-8B4F-B20E-B167E3ED8638}" presName="node" presStyleLbl="node1" presStyleIdx="0" presStyleCnt="11">
        <dgm:presLayoutVars>
          <dgm:bulletEnabled val="1"/>
        </dgm:presLayoutVars>
      </dgm:prSet>
      <dgm:spPr/>
    </dgm:pt>
    <dgm:pt modelId="{CD6FCF88-E4A3-0049-AA11-DF6CED172BBE}" type="pres">
      <dgm:prSet presAssocID="{84052140-87E9-0742-8B8B-440AA52E788B}" presName="Name9" presStyleLbl="parChTrans1D2" presStyleIdx="1" presStyleCnt="11"/>
      <dgm:spPr/>
    </dgm:pt>
    <dgm:pt modelId="{371D37E5-6F40-1648-82C6-3844EAF1F510}" type="pres">
      <dgm:prSet presAssocID="{84052140-87E9-0742-8B8B-440AA52E788B}" presName="connTx" presStyleLbl="parChTrans1D2" presStyleIdx="1" presStyleCnt="11"/>
      <dgm:spPr/>
    </dgm:pt>
    <dgm:pt modelId="{5F45A6F8-F8B9-0247-9BD5-F437E7A41C89}" type="pres">
      <dgm:prSet presAssocID="{F9D00582-5F03-B04E-AFBA-846B2371D5FB}" presName="node" presStyleLbl="node1" presStyleIdx="1" presStyleCnt="11">
        <dgm:presLayoutVars>
          <dgm:bulletEnabled val="1"/>
        </dgm:presLayoutVars>
      </dgm:prSet>
      <dgm:spPr/>
    </dgm:pt>
    <dgm:pt modelId="{0E60366D-AF63-FE49-BEE3-E4119CBC92AA}" type="pres">
      <dgm:prSet presAssocID="{700DBD7A-3937-994D-8D8C-453B119F86B7}" presName="Name9" presStyleLbl="parChTrans1D2" presStyleIdx="2" presStyleCnt="11"/>
      <dgm:spPr/>
    </dgm:pt>
    <dgm:pt modelId="{86CDD7E5-1930-1847-9DCC-45E01CB8B1B9}" type="pres">
      <dgm:prSet presAssocID="{700DBD7A-3937-994D-8D8C-453B119F86B7}" presName="connTx" presStyleLbl="parChTrans1D2" presStyleIdx="2" presStyleCnt="11"/>
      <dgm:spPr/>
    </dgm:pt>
    <dgm:pt modelId="{B756C9FC-CD1C-5C45-9E65-8A450296A047}" type="pres">
      <dgm:prSet presAssocID="{F7091AA0-A7A8-3148-976E-FF35EC3ABE12}" presName="node" presStyleLbl="node1" presStyleIdx="2" presStyleCnt="11">
        <dgm:presLayoutVars>
          <dgm:bulletEnabled val="1"/>
        </dgm:presLayoutVars>
      </dgm:prSet>
      <dgm:spPr/>
    </dgm:pt>
    <dgm:pt modelId="{0EDD2E07-B71B-544B-A5CD-A94BA775ED2A}" type="pres">
      <dgm:prSet presAssocID="{5194F1DB-38F4-4340-BBC0-987451E1FBC4}" presName="Name9" presStyleLbl="parChTrans1D2" presStyleIdx="3" presStyleCnt="11"/>
      <dgm:spPr/>
    </dgm:pt>
    <dgm:pt modelId="{4DEECADB-CCDC-6542-85C4-4F76E30F2610}" type="pres">
      <dgm:prSet presAssocID="{5194F1DB-38F4-4340-BBC0-987451E1FBC4}" presName="connTx" presStyleLbl="parChTrans1D2" presStyleIdx="3" presStyleCnt="11"/>
      <dgm:spPr/>
    </dgm:pt>
    <dgm:pt modelId="{FAA23D2B-0722-DB40-AB4D-B863131E5BF8}" type="pres">
      <dgm:prSet presAssocID="{C91E7885-B92F-6148-812A-C7054D192F4A}" presName="node" presStyleLbl="node1" presStyleIdx="3" presStyleCnt="11">
        <dgm:presLayoutVars>
          <dgm:bulletEnabled val="1"/>
        </dgm:presLayoutVars>
      </dgm:prSet>
      <dgm:spPr/>
    </dgm:pt>
    <dgm:pt modelId="{F8B5C31D-E4CA-9B49-9D5A-7E864502C07D}" type="pres">
      <dgm:prSet presAssocID="{2A37C877-B063-6C41-9C4F-11452E2AD8D9}" presName="Name9" presStyleLbl="parChTrans1D2" presStyleIdx="4" presStyleCnt="11"/>
      <dgm:spPr/>
    </dgm:pt>
    <dgm:pt modelId="{71B0C070-2A27-DE4A-ABDD-410F8396AD35}" type="pres">
      <dgm:prSet presAssocID="{2A37C877-B063-6C41-9C4F-11452E2AD8D9}" presName="connTx" presStyleLbl="parChTrans1D2" presStyleIdx="4" presStyleCnt="11"/>
      <dgm:spPr/>
    </dgm:pt>
    <dgm:pt modelId="{6637FC73-4272-D74F-835F-59566A91BAA1}" type="pres">
      <dgm:prSet presAssocID="{CF617D29-1744-284F-9919-5B5712BAA140}" presName="node" presStyleLbl="node1" presStyleIdx="4" presStyleCnt="11">
        <dgm:presLayoutVars>
          <dgm:bulletEnabled val="1"/>
        </dgm:presLayoutVars>
      </dgm:prSet>
      <dgm:spPr/>
    </dgm:pt>
    <dgm:pt modelId="{442C4A83-31E2-3C41-B182-4E6BA644E414}" type="pres">
      <dgm:prSet presAssocID="{2065CAD8-AF6C-CB4A-9CAE-ED9645F6DE11}" presName="Name9" presStyleLbl="parChTrans1D2" presStyleIdx="5" presStyleCnt="11"/>
      <dgm:spPr/>
    </dgm:pt>
    <dgm:pt modelId="{5C87358C-8189-7D44-A585-F4F6DDE0C736}" type="pres">
      <dgm:prSet presAssocID="{2065CAD8-AF6C-CB4A-9CAE-ED9645F6DE11}" presName="connTx" presStyleLbl="parChTrans1D2" presStyleIdx="5" presStyleCnt="11"/>
      <dgm:spPr/>
    </dgm:pt>
    <dgm:pt modelId="{6CBD9A9D-201B-404A-977C-26409C1A5995}" type="pres">
      <dgm:prSet presAssocID="{5E43A31B-C6A6-BF45-8104-9A324015E45E}" presName="node" presStyleLbl="node1" presStyleIdx="5" presStyleCnt="11">
        <dgm:presLayoutVars>
          <dgm:bulletEnabled val="1"/>
        </dgm:presLayoutVars>
      </dgm:prSet>
      <dgm:spPr/>
    </dgm:pt>
    <dgm:pt modelId="{C03E686D-8B66-4A45-84F5-B549506EC6F7}" type="pres">
      <dgm:prSet presAssocID="{0A8511CD-BD63-BC4E-9476-B37497431C54}" presName="Name9" presStyleLbl="parChTrans1D2" presStyleIdx="6" presStyleCnt="11"/>
      <dgm:spPr/>
    </dgm:pt>
    <dgm:pt modelId="{9E5CC41A-AE73-CD41-8D4E-94D8334503D9}" type="pres">
      <dgm:prSet presAssocID="{0A8511CD-BD63-BC4E-9476-B37497431C54}" presName="connTx" presStyleLbl="parChTrans1D2" presStyleIdx="6" presStyleCnt="11"/>
      <dgm:spPr/>
    </dgm:pt>
    <dgm:pt modelId="{8575E832-1700-D84D-8C8B-C1825A4E4E69}" type="pres">
      <dgm:prSet presAssocID="{21F29879-EB7C-2A4E-A260-B41E131B4B66}" presName="node" presStyleLbl="node1" presStyleIdx="6" presStyleCnt="11">
        <dgm:presLayoutVars>
          <dgm:bulletEnabled val="1"/>
        </dgm:presLayoutVars>
      </dgm:prSet>
      <dgm:spPr/>
    </dgm:pt>
    <dgm:pt modelId="{8A8D2C29-593C-514C-B77A-D69C584A0BD1}" type="pres">
      <dgm:prSet presAssocID="{CCAEE6BC-DCA8-C145-816B-87DC6102C04C}" presName="Name9" presStyleLbl="parChTrans1D2" presStyleIdx="7" presStyleCnt="11"/>
      <dgm:spPr/>
    </dgm:pt>
    <dgm:pt modelId="{683FB348-BA5F-7A41-B198-0AA8D6D15D47}" type="pres">
      <dgm:prSet presAssocID="{CCAEE6BC-DCA8-C145-816B-87DC6102C04C}" presName="connTx" presStyleLbl="parChTrans1D2" presStyleIdx="7" presStyleCnt="11"/>
      <dgm:spPr/>
    </dgm:pt>
    <dgm:pt modelId="{F13B4045-2D64-6548-AF6E-F4B071F8FD7E}" type="pres">
      <dgm:prSet presAssocID="{7E329859-30C1-6247-83F0-BF7A5A62BF08}" presName="node" presStyleLbl="node1" presStyleIdx="7" presStyleCnt="11">
        <dgm:presLayoutVars>
          <dgm:bulletEnabled val="1"/>
        </dgm:presLayoutVars>
      </dgm:prSet>
      <dgm:spPr/>
    </dgm:pt>
    <dgm:pt modelId="{EA75F213-ECB7-8540-89CC-1E438297DA51}" type="pres">
      <dgm:prSet presAssocID="{6B5FD078-DAEF-7A42-BCEB-D694B86AC0D5}" presName="Name9" presStyleLbl="parChTrans1D2" presStyleIdx="8" presStyleCnt="11"/>
      <dgm:spPr/>
    </dgm:pt>
    <dgm:pt modelId="{BE5644D8-7BF8-694D-882C-1A27329A8344}" type="pres">
      <dgm:prSet presAssocID="{6B5FD078-DAEF-7A42-BCEB-D694B86AC0D5}" presName="connTx" presStyleLbl="parChTrans1D2" presStyleIdx="8" presStyleCnt="11"/>
      <dgm:spPr/>
    </dgm:pt>
    <dgm:pt modelId="{83CA6764-B73C-4D41-8E33-C9EC4C998E51}" type="pres">
      <dgm:prSet presAssocID="{01E2A3DD-6387-B343-8F70-D58DD40BAB0A}" presName="node" presStyleLbl="node1" presStyleIdx="8" presStyleCnt="11">
        <dgm:presLayoutVars>
          <dgm:bulletEnabled val="1"/>
        </dgm:presLayoutVars>
      </dgm:prSet>
      <dgm:spPr/>
    </dgm:pt>
    <dgm:pt modelId="{B9174ECC-D2F4-FA48-ABC3-F629BC83B08C}" type="pres">
      <dgm:prSet presAssocID="{1D10D6CE-03DE-E64F-95B7-A3F58E10E0C6}" presName="Name9" presStyleLbl="parChTrans1D2" presStyleIdx="9" presStyleCnt="11"/>
      <dgm:spPr/>
    </dgm:pt>
    <dgm:pt modelId="{B546DA43-82E1-A543-97DC-35408BC8BDB3}" type="pres">
      <dgm:prSet presAssocID="{1D10D6CE-03DE-E64F-95B7-A3F58E10E0C6}" presName="connTx" presStyleLbl="parChTrans1D2" presStyleIdx="9" presStyleCnt="11"/>
      <dgm:spPr/>
    </dgm:pt>
    <dgm:pt modelId="{784DF7C1-54BE-FC41-94B5-06DE019A4797}" type="pres">
      <dgm:prSet presAssocID="{28D06E0B-333F-1E40-83FA-027E6F09F918}" presName="node" presStyleLbl="node1" presStyleIdx="9" presStyleCnt="11">
        <dgm:presLayoutVars>
          <dgm:bulletEnabled val="1"/>
        </dgm:presLayoutVars>
      </dgm:prSet>
      <dgm:spPr/>
    </dgm:pt>
    <dgm:pt modelId="{FEBF986B-B6C1-D94E-9A24-6CF67E4664A7}" type="pres">
      <dgm:prSet presAssocID="{9B7638C9-3E6A-C349-8504-2A499707A150}" presName="Name9" presStyleLbl="parChTrans1D2" presStyleIdx="10" presStyleCnt="11"/>
      <dgm:spPr/>
    </dgm:pt>
    <dgm:pt modelId="{2F9CDD39-BAA1-CE44-98D5-05E1F87B77C3}" type="pres">
      <dgm:prSet presAssocID="{9B7638C9-3E6A-C349-8504-2A499707A150}" presName="connTx" presStyleLbl="parChTrans1D2" presStyleIdx="10" presStyleCnt="11"/>
      <dgm:spPr/>
    </dgm:pt>
    <dgm:pt modelId="{0E19FFF1-7B09-484B-8EE0-819250BF8B93}" type="pres">
      <dgm:prSet presAssocID="{F94F3C0C-C3ED-9042-A553-4EE472DDC0F8}" presName="node" presStyleLbl="node1" presStyleIdx="10" presStyleCnt="11">
        <dgm:presLayoutVars>
          <dgm:bulletEnabled val="1"/>
        </dgm:presLayoutVars>
      </dgm:prSet>
      <dgm:spPr/>
    </dgm:pt>
  </dgm:ptLst>
  <dgm:cxnLst>
    <dgm:cxn modelId="{FE709B01-B68F-1B40-83DC-2FD644212A67}" type="presOf" srcId="{2065CAD8-AF6C-CB4A-9CAE-ED9645F6DE11}" destId="{442C4A83-31E2-3C41-B182-4E6BA644E414}" srcOrd="0" destOrd="0" presId="urn:microsoft.com/office/officeart/2005/8/layout/radial1"/>
    <dgm:cxn modelId="{AF509D0A-4BD5-9341-9367-1D5AB971F69C}" type="presOf" srcId="{9B7638C9-3E6A-C349-8504-2A499707A150}" destId="{FEBF986B-B6C1-D94E-9A24-6CF67E4664A7}" srcOrd="0"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CAB1020D-3B38-F44C-8A81-A91CF2C97FDE}" type="presOf" srcId="{1D10D6CE-03DE-E64F-95B7-A3F58E10E0C6}" destId="{B546DA43-82E1-A543-97DC-35408BC8BDB3}" srcOrd="1" destOrd="0" presId="urn:microsoft.com/office/officeart/2005/8/layout/radial1"/>
    <dgm:cxn modelId="{E0A3470E-A49D-0F40-8576-E96F2412CDAA}" type="presOf" srcId="{5E43A31B-C6A6-BF45-8104-9A324015E45E}" destId="{6CBD9A9D-201B-404A-977C-26409C1A5995}" srcOrd="0" destOrd="0" presId="urn:microsoft.com/office/officeart/2005/8/layout/radial1"/>
    <dgm:cxn modelId="{B4C50817-BD05-EB4B-8F61-61FE2DD1A4DA}" srcId="{CF1B8CDB-143E-FB4F-B7F7-F9AFABB44E8A}" destId="{F7091AA0-A7A8-3148-976E-FF35EC3ABE12}" srcOrd="2" destOrd="0" parTransId="{700DBD7A-3937-994D-8D8C-453B119F86B7}" sibTransId="{4EBF0CCE-B22C-214F-B136-AA5131ED2060}"/>
    <dgm:cxn modelId="{DA9D511E-32D1-DC48-8148-FCCCE7667C7B}" type="presOf" srcId="{2A37C877-B063-6C41-9C4F-11452E2AD8D9}" destId="{71B0C070-2A27-DE4A-ABDD-410F8396AD35}" srcOrd="1" destOrd="0" presId="urn:microsoft.com/office/officeart/2005/8/layout/radial1"/>
    <dgm:cxn modelId="{0808CB29-5265-D640-A74D-65F3A8C292C7}" type="presOf" srcId="{1D10D6CE-03DE-E64F-95B7-A3F58E10E0C6}" destId="{B9174ECC-D2F4-FA48-ABC3-F629BC83B08C}" srcOrd="0" destOrd="0" presId="urn:microsoft.com/office/officeart/2005/8/layout/radial1"/>
    <dgm:cxn modelId="{377E2E2C-1B4F-F645-8CDA-ACE24F230EA4}" type="presOf" srcId="{F9D00582-5F03-B04E-AFBA-846B2371D5FB}" destId="{5F45A6F8-F8B9-0247-9BD5-F437E7A41C89}" srcOrd="0"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99AE2839-5999-014F-A3C5-F9DE01D220A0}" type="presOf" srcId="{5194F1DB-38F4-4340-BBC0-987451E1FBC4}" destId="{4DEECADB-CCDC-6542-85C4-4F76E30F2610}" srcOrd="1" destOrd="0" presId="urn:microsoft.com/office/officeart/2005/8/layout/radial1"/>
    <dgm:cxn modelId="{B8963E3A-DDA0-EF43-BCCB-0EF7D7E4C95A}" type="presOf" srcId="{700DBD7A-3937-994D-8D8C-453B119F86B7}" destId="{86CDD7E5-1930-1847-9DCC-45E01CB8B1B9}" srcOrd="1" destOrd="0" presId="urn:microsoft.com/office/officeart/2005/8/layout/radial1"/>
    <dgm:cxn modelId="{5F4D2262-5ED6-994B-B6E9-52CEB8B04040}" type="presOf" srcId="{F7091AA0-A7A8-3148-976E-FF35EC3ABE12}" destId="{B756C9FC-CD1C-5C45-9E65-8A450296A047}" srcOrd="0" destOrd="0" presId="urn:microsoft.com/office/officeart/2005/8/layout/radial1"/>
    <dgm:cxn modelId="{97BC8E45-7C16-E64B-88A8-4C6F42E1A35F}" type="presOf" srcId="{0A8511CD-BD63-BC4E-9476-B37497431C54}" destId="{9E5CC41A-AE73-CD41-8D4E-94D8334503D9}" srcOrd="1" destOrd="0" presId="urn:microsoft.com/office/officeart/2005/8/layout/radial1"/>
    <dgm:cxn modelId="{E6F24C66-95F7-454B-974A-971533341901}" type="presOf" srcId="{0A8511CD-BD63-BC4E-9476-B37497431C54}" destId="{C03E686D-8B66-4A45-84F5-B549506EC6F7}" srcOrd="0" destOrd="0" presId="urn:microsoft.com/office/officeart/2005/8/layout/radial1"/>
    <dgm:cxn modelId="{5C480F49-06B0-D745-97CD-737B8566EFD9}" type="presOf" srcId="{CCAEE6BC-DCA8-C145-816B-87DC6102C04C}" destId="{8A8D2C29-593C-514C-B77A-D69C584A0BD1}" srcOrd="0" destOrd="0" presId="urn:microsoft.com/office/officeart/2005/8/layout/radial1"/>
    <dgm:cxn modelId="{01B3254C-5331-9A45-B7CF-76CD4CC3B4DA}" type="presOf" srcId="{CCAEE6BC-DCA8-C145-816B-87DC6102C04C}" destId="{683FB348-BA5F-7A41-B198-0AA8D6D15D47}" srcOrd="1"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6AD4756E-A904-9141-A039-85507182EBF4}" type="presOf" srcId="{28D06E0B-333F-1E40-83FA-027E6F09F918}" destId="{784DF7C1-54BE-FC41-94B5-06DE019A4797}" srcOrd="0" destOrd="0" presId="urn:microsoft.com/office/officeart/2005/8/layout/radial1"/>
    <dgm:cxn modelId="{85E9A870-4F7B-3C43-949F-1FD12FA79CA2}" type="presOf" srcId="{9B7638C9-3E6A-C349-8504-2A499707A150}" destId="{2F9CDD39-BAA1-CE44-98D5-05E1F87B77C3}" srcOrd="1" destOrd="0" presId="urn:microsoft.com/office/officeart/2005/8/layout/radial1"/>
    <dgm:cxn modelId="{5D595951-B5B6-F94F-A1B2-6A9C83B69E8A}" type="presOf" srcId="{6B5FD078-DAEF-7A42-BCEB-D694B86AC0D5}" destId="{EA75F213-ECB7-8540-89CC-1E438297DA51}" srcOrd="0" destOrd="0" presId="urn:microsoft.com/office/officeart/2005/8/layout/radial1"/>
    <dgm:cxn modelId="{896AC278-27FE-3A4E-9A0E-C2FA477CAEB0}" srcId="{CF1B8CDB-143E-FB4F-B7F7-F9AFABB44E8A}" destId="{1825D0FB-A4DE-8B4F-B20E-B167E3ED8638}" srcOrd="0" destOrd="0" parTransId="{C562EBCC-2121-F341-BCBA-015934E24E9D}" sibTransId="{496B7000-5351-E94C-BF8A-01A122DBDAEE}"/>
    <dgm:cxn modelId="{3B4CFD58-C407-5D42-A29C-E7B4197955E2}" type="presOf" srcId="{CF1B8CDB-143E-FB4F-B7F7-F9AFABB44E8A}" destId="{ACF39583-69AB-F241-AEE5-7D3689694AB7}" srcOrd="0" destOrd="0" presId="urn:microsoft.com/office/officeart/2005/8/layout/radial1"/>
    <dgm:cxn modelId="{8DDD7E7A-7A09-A74B-BCBA-46DACBDC589B}" type="presOf" srcId="{C91E7885-B92F-6148-812A-C7054D192F4A}" destId="{FAA23D2B-0722-DB40-AB4D-B863131E5BF8}" srcOrd="0" destOrd="0" presId="urn:microsoft.com/office/officeart/2005/8/layout/radial1"/>
    <dgm:cxn modelId="{5BBFD27D-D9A6-0C45-8146-36577C671EB1}" type="presOf" srcId="{01E2A3DD-6387-B343-8F70-D58DD40BAB0A}" destId="{83CA6764-B73C-4D41-8E33-C9EC4C998E51}"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648DEA83-5DE3-0643-8DA1-AE130965BB4F}" type="presOf" srcId="{7E329859-30C1-6247-83F0-BF7A5A62BF08}" destId="{F13B4045-2D64-6548-AF6E-F4B071F8FD7E}" srcOrd="0" destOrd="0" presId="urn:microsoft.com/office/officeart/2005/8/layout/radial1"/>
    <dgm:cxn modelId="{831A668B-BD3D-7441-8436-DBB6DB73A50E}" type="presOf" srcId="{6B5FD078-DAEF-7A42-BCEB-D694B86AC0D5}" destId="{BE5644D8-7BF8-694D-882C-1A27329A8344}" srcOrd="1" destOrd="0" presId="urn:microsoft.com/office/officeart/2005/8/layout/radial1"/>
    <dgm:cxn modelId="{4714388C-858A-0243-929E-9776E4205961}" type="presOf" srcId="{84052140-87E9-0742-8B8B-440AA52E788B}" destId="{371D37E5-6F40-1648-82C6-3844EAF1F510}" srcOrd="1" destOrd="0" presId="urn:microsoft.com/office/officeart/2005/8/layout/radial1"/>
    <dgm:cxn modelId="{B6BCFC8F-CB4A-D04A-AEE6-3F1892F9DBEF}" type="presOf" srcId="{5194F1DB-38F4-4340-BBC0-987451E1FBC4}" destId="{0EDD2E07-B71B-544B-A5CD-A94BA775ED2A}" srcOrd="0" destOrd="0" presId="urn:microsoft.com/office/officeart/2005/8/layout/radial1"/>
    <dgm:cxn modelId="{425CBF9A-DF51-974E-B2F3-15E92EB1B4BE}" type="presOf" srcId="{F94F3C0C-C3ED-9042-A553-4EE472DDC0F8}" destId="{0E19FFF1-7B09-484B-8EE0-819250BF8B93}" srcOrd="0" destOrd="0" presId="urn:microsoft.com/office/officeart/2005/8/layout/radial1"/>
    <dgm:cxn modelId="{5940F29C-A4FB-1F44-93D7-4963B191E70D}" type="presOf" srcId="{21F29879-EB7C-2A4E-A260-B41E131B4B66}" destId="{8575E832-1700-D84D-8C8B-C1825A4E4E69}" srcOrd="0"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D81582A6-F106-994C-9F3A-42B2BED57309}" srcId="{CF1B8CDB-143E-FB4F-B7F7-F9AFABB44E8A}" destId="{01E2A3DD-6387-B343-8F70-D58DD40BAB0A}" srcOrd="8" destOrd="0" parTransId="{6B5FD078-DAEF-7A42-BCEB-D694B86AC0D5}" sibTransId="{C8105028-0051-F445-9C50-15C9DE667615}"/>
    <dgm:cxn modelId="{010E40AC-6B98-1148-8B20-BCC630CB9D57}" type="presOf" srcId="{1825D0FB-A4DE-8B4F-B20E-B167E3ED8638}" destId="{61767B73-3CBD-3845-9870-F31CC23787EA}" srcOrd="0" destOrd="0" presId="urn:microsoft.com/office/officeart/2005/8/layout/radial1"/>
    <dgm:cxn modelId="{8F8384AE-E60E-414C-A45C-A3DF6C69BE28}" type="presOf" srcId="{F957B44C-56A0-624C-9857-8893754A9F74}" destId="{0743F884-BA99-4341-ADE3-3F2E2B8EB0EE}" srcOrd="0" destOrd="0" presId="urn:microsoft.com/office/officeart/2005/8/layout/radial1"/>
    <dgm:cxn modelId="{49BED4B0-245C-0A4A-84CE-7126BF2E5E52}" srcId="{CF1B8CDB-143E-FB4F-B7F7-F9AFABB44E8A}" destId="{C91E7885-B92F-6148-812A-C7054D192F4A}" srcOrd="3" destOrd="0" parTransId="{5194F1DB-38F4-4340-BBC0-987451E1FBC4}" sibTransId="{94740D19-1DE9-B445-AFC0-C7938DFCB507}"/>
    <dgm:cxn modelId="{38E867B1-E9C0-7D4C-AD85-72E976CF5FAB}" type="presOf" srcId="{C562EBCC-2121-F341-BCBA-015934E24E9D}" destId="{E4BE831D-D0D7-AF48-A78B-A223BB3B1648}" srcOrd="0" destOrd="0" presId="urn:microsoft.com/office/officeart/2005/8/layout/radial1"/>
    <dgm:cxn modelId="{F3EB74B6-6B13-0F40-8377-0C5047811E94}" type="presOf" srcId="{C562EBCC-2121-F341-BCBA-015934E24E9D}" destId="{B3CE0DE1-2C82-BD4B-BD3B-2150A9E42E6D}" srcOrd="1"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ED7751CA-3761-C348-8759-F08A55973266}" type="presOf" srcId="{2065CAD8-AF6C-CB4A-9CAE-ED9645F6DE11}" destId="{5C87358C-8189-7D44-A585-F4F6DDE0C736}" srcOrd="1" destOrd="0" presId="urn:microsoft.com/office/officeart/2005/8/layout/radial1"/>
    <dgm:cxn modelId="{36571ACF-B871-114D-97D6-05809316CFAD}" type="presOf" srcId="{84052140-87E9-0742-8B8B-440AA52E788B}" destId="{CD6FCF88-E4A3-0049-AA11-DF6CED172BBE}" srcOrd="0" destOrd="0" presId="urn:microsoft.com/office/officeart/2005/8/layout/radial1"/>
    <dgm:cxn modelId="{13C04FDA-A981-5543-BED0-534136FEA7F5}" type="presOf" srcId="{700DBD7A-3937-994D-8D8C-453B119F86B7}" destId="{0E60366D-AF63-FE49-BEE3-E4119CBC92AA}" srcOrd="0" destOrd="0" presId="urn:microsoft.com/office/officeart/2005/8/layout/radial1"/>
    <dgm:cxn modelId="{305D2CEE-CE02-B44F-88DA-C01B58451525}" srcId="{CF1B8CDB-143E-FB4F-B7F7-F9AFABB44E8A}" destId="{F9D00582-5F03-B04E-AFBA-846B2371D5FB}" srcOrd="1" destOrd="0" parTransId="{84052140-87E9-0742-8B8B-440AA52E788B}" sibTransId="{44A9EAE1-F818-904F-BB2E-7844F7D5AACA}"/>
    <dgm:cxn modelId="{9C228DEE-288A-8849-9755-4DC7DEE63D67}" type="presOf" srcId="{2A37C877-B063-6C41-9C4F-11452E2AD8D9}" destId="{F8B5C31D-E4CA-9B49-9D5A-7E864502C07D}" srcOrd="0" destOrd="0" presId="urn:microsoft.com/office/officeart/2005/8/layout/radial1"/>
    <dgm:cxn modelId="{0D4EBBFB-E0F9-9541-A29F-868C555B7C05}" type="presOf" srcId="{CF617D29-1744-284F-9919-5B5712BAA140}" destId="{6637FC73-4272-D74F-835F-59566A91BAA1}" srcOrd="0"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B2B3E6E5-C43A-A741-A694-A37053FE6A8A}" type="presParOf" srcId="{0743F884-BA99-4341-ADE3-3F2E2B8EB0EE}" destId="{ACF39583-69AB-F241-AEE5-7D3689694AB7}" srcOrd="0" destOrd="0" presId="urn:microsoft.com/office/officeart/2005/8/layout/radial1"/>
    <dgm:cxn modelId="{A1512578-D070-9943-96E5-478D10E5D799}" type="presParOf" srcId="{0743F884-BA99-4341-ADE3-3F2E2B8EB0EE}" destId="{E4BE831D-D0D7-AF48-A78B-A223BB3B1648}" srcOrd="1" destOrd="0" presId="urn:microsoft.com/office/officeart/2005/8/layout/radial1"/>
    <dgm:cxn modelId="{BA2EE3AF-6373-0D44-82DB-B184398D0360}" type="presParOf" srcId="{E4BE831D-D0D7-AF48-A78B-A223BB3B1648}" destId="{B3CE0DE1-2C82-BD4B-BD3B-2150A9E42E6D}" srcOrd="0" destOrd="0" presId="urn:microsoft.com/office/officeart/2005/8/layout/radial1"/>
    <dgm:cxn modelId="{47915377-D3E3-4B40-B10F-F72228C50BF4}" type="presParOf" srcId="{0743F884-BA99-4341-ADE3-3F2E2B8EB0EE}" destId="{61767B73-3CBD-3845-9870-F31CC23787EA}" srcOrd="2" destOrd="0" presId="urn:microsoft.com/office/officeart/2005/8/layout/radial1"/>
    <dgm:cxn modelId="{139CAB69-E972-4149-B375-43A656EC1BD8}" type="presParOf" srcId="{0743F884-BA99-4341-ADE3-3F2E2B8EB0EE}" destId="{CD6FCF88-E4A3-0049-AA11-DF6CED172BBE}" srcOrd="3" destOrd="0" presId="urn:microsoft.com/office/officeart/2005/8/layout/radial1"/>
    <dgm:cxn modelId="{DD4D5D69-8622-F84A-9D45-6D2F5E339CD7}" type="presParOf" srcId="{CD6FCF88-E4A3-0049-AA11-DF6CED172BBE}" destId="{371D37E5-6F40-1648-82C6-3844EAF1F510}" srcOrd="0" destOrd="0" presId="urn:microsoft.com/office/officeart/2005/8/layout/radial1"/>
    <dgm:cxn modelId="{73610FA3-7E4A-EE42-B159-4E22B3789D41}" type="presParOf" srcId="{0743F884-BA99-4341-ADE3-3F2E2B8EB0EE}" destId="{5F45A6F8-F8B9-0247-9BD5-F437E7A41C89}" srcOrd="4" destOrd="0" presId="urn:microsoft.com/office/officeart/2005/8/layout/radial1"/>
    <dgm:cxn modelId="{4BABA1BC-CB8B-934C-AB44-82A1021C4796}" type="presParOf" srcId="{0743F884-BA99-4341-ADE3-3F2E2B8EB0EE}" destId="{0E60366D-AF63-FE49-BEE3-E4119CBC92AA}" srcOrd="5" destOrd="0" presId="urn:microsoft.com/office/officeart/2005/8/layout/radial1"/>
    <dgm:cxn modelId="{17ADCF23-4F35-CA48-B20D-9D65C2BD1A08}" type="presParOf" srcId="{0E60366D-AF63-FE49-BEE3-E4119CBC92AA}" destId="{86CDD7E5-1930-1847-9DCC-45E01CB8B1B9}" srcOrd="0" destOrd="0" presId="urn:microsoft.com/office/officeart/2005/8/layout/radial1"/>
    <dgm:cxn modelId="{753D9647-EC8C-2345-91D8-2DE84AFE5467}" type="presParOf" srcId="{0743F884-BA99-4341-ADE3-3F2E2B8EB0EE}" destId="{B756C9FC-CD1C-5C45-9E65-8A450296A047}" srcOrd="6" destOrd="0" presId="urn:microsoft.com/office/officeart/2005/8/layout/radial1"/>
    <dgm:cxn modelId="{D37F26DE-082A-3E43-82DC-44180431BCE9}" type="presParOf" srcId="{0743F884-BA99-4341-ADE3-3F2E2B8EB0EE}" destId="{0EDD2E07-B71B-544B-A5CD-A94BA775ED2A}" srcOrd="7" destOrd="0" presId="urn:microsoft.com/office/officeart/2005/8/layout/radial1"/>
    <dgm:cxn modelId="{C086BEB8-AF06-EF4F-A3C1-8FF93F71CD39}" type="presParOf" srcId="{0EDD2E07-B71B-544B-A5CD-A94BA775ED2A}" destId="{4DEECADB-CCDC-6542-85C4-4F76E30F2610}" srcOrd="0" destOrd="0" presId="urn:microsoft.com/office/officeart/2005/8/layout/radial1"/>
    <dgm:cxn modelId="{11C988A2-674F-2747-8ABD-AE5268AC5770}" type="presParOf" srcId="{0743F884-BA99-4341-ADE3-3F2E2B8EB0EE}" destId="{FAA23D2B-0722-DB40-AB4D-B863131E5BF8}" srcOrd="8" destOrd="0" presId="urn:microsoft.com/office/officeart/2005/8/layout/radial1"/>
    <dgm:cxn modelId="{F48DEABE-8634-5246-A6A4-72FFFA116F71}" type="presParOf" srcId="{0743F884-BA99-4341-ADE3-3F2E2B8EB0EE}" destId="{F8B5C31D-E4CA-9B49-9D5A-7E864502C07D}" srcOrd="9" destOrd="0" presId="urn:microsoft.com/office/officeart/2005/8/layout/radial1"/>
    <dgm:cxn modelId="{24376D50-A99E-5043-8FC1-6FF196345B30}" type="presParOf" srcId="{F8B5C31D-E4CA-9B49-9D5A-7E864502C07D}" destId="{71B0C070-2A27-DE4A-ABDD-410F8396AD35}" srcOrd="0" destOrd="0" presId="urn:microsoft.com/office/officeart/2005/8/layout/radial1"/>
    <dgm:cxn modelId="{E9AC8952-61CB-004E-8771-4A8BB9315BF3}" type="presParOf" srcId="{0743F884-BA99-4341-ADE3-3F2E2B8EB0EE}" destId="{6637FC73-4272-D74F-835F-59566A91BAA1}" srcOrd="10" destOrd="0" presId="urn:microsoft.com/office/officeart/2005/8/layout/radial1"/>
    <dgm:cxn modelId="{A809ED9B-74F6-8744-ABC3-90FEF0063F5E}" type="presParOf" srcId="{0743F884-BA99-4341-ADE3-3F2E2B8EB0EE}" destId="{442C4A83-31E2-3C41-B182-4E6BA644E414}" srcOrd="11" destOrd="0" presId="urn:microsoft.com/office/officeart/2005/8/layout/radial1"/>
    <dgm:cxn modelId="{27968625-7DFC-5A48-A9B2-FE5E48E54DF1}" type="presParOf" srcId="{442C4A83-31E2-3C41-B182-4E6BA644E414}" destId="{5C87358C-8189-7D44-A585-F4F6DDE0C736}" srcOrd="0" destOrd="0" presId="urn:microsoft.com/office/officeart/2005/8/layout/radial1"/>
    <dgm:cxn modelId="{78293C0F-CD77-2341-BD6F-326D9E893AD6}" type="presParOf" srcId="{0743F884-BA99-4341-ADE3-3F2E2B8EB0EE}" destId="{6CBD9A9D-201B-404A-977C-26409C1A5995}" srcOrd="12" destOrd="0" presId="urn:microsoft.com/office/officeart/2005/8/layout/radial1"/>
    <dgm:cxn modelId="{199C6C2A-C083-F241-8C44-C548C6262F7D}" type="presParOf" srcId="{0743F884-BA99-4341-ADE3-3F2E2B8EB0EE}" destId="{C03E686D-8B66-4A45-84F5-B549506EC6F7}" srcOrd="13" destOrd="0" presId="urn:microsoft.com/office/officeart/2005/8/layout/radial1"/>
    <dgm:cxn modelId="{B537139A-CD4C-194F-A30C-7D9A1BF8990A}" type="presParOf" srcId="{C03E686D-8B66-4A45-84F5-B549506EC6F7}" destId="{9E5CC41A-AE73-CD41-8D4E-94D8334503D9}" srcOrd="0" destOrd="0" presId="urn:microsoft.com/office/officeart/2005/8/layout/radial1"/>
    <dgm:cxn modelId="{6BA2489A-BB2A-4D49-B933-82871DEFA7F6}" type="presParOf" srcId="{0743F884-BA99-4341-ADE3-3F2E2B8EB0EE}" destId="{8575E832-1700-D84D-8C8B-C1825A4E4E69}" srcOrd="14" destOrd="0" presId="urn:microsoft.com/office/officeart/2005/8/layout/radial1"/>
    <dgm:cxn modelId="{425E7473-4DAA-2149-9EAF-F4B4A2A112D2}" type="presParOf" srcId="{0743F884-BA99-4341-ADE3-3F2E2B8EB0EE}" destId="{8A8D2C29-593C-514C-B77A-D69C584A0BD1}" srcOrd="15" destOrd="0" presId="urn:microsoft.com/office/officeart/2005/8/layout/radial1"/>
    <dgm:cxn modelId="{E16F37B9-45E8-584D-8CA7-04EE9D3876C3}" type="presParOf" srcId="{8A8D2C29-593C-514C-B77A-D69C584A0BD1}" destId="{683FB348-BA5F-7A41-B198-0AA8D6D15D47}" srcOrd="0" destOrd="0" presId="urn:microsoft.com/office/officeart/2005/8/layout/radial1"/>
    <dgm:cxn modelId="{7D3AE7B8-57A0-724E-9B06-6E031CB13203}" type="presParOf" srcId="{0743F884-BA99-4341-ADE3-3F2E2B8EB0EE}" destId="{F13B4045-2D64-6548-AF6E-F4B071F8FD7E}" srcOrd="16" destOrd="0" presId="urn:microsoft.com/office/officeart/2005/8/layout/radial1"/>
    <dgm:cxn modelId="{38DC7918-2BA4-EE4B-A04E-32EC0CC94235}" type="presParOf" srcId="{0743F884-BA99-4341-ADE3-3F2E2B8EB0EE}" destId="{EA75F213-ECB7-8540-89CC-1E438297DA51}" srcOrd="17" destOrd="0" presId="urn:microsoft.com/office/officeart/2005/8/layout/radial1"/>
    <dgm:cxn modelId="{72D66E1B-5C3B-7642-8B49-ECA389239895}" type="presParOf" srcId="{EA75F213-ECB7-8540-89CC-1E438297DA51}" destId="{BE5644D8-7BF8-694D-882C-1A27329A8344}" srcOrd="0" destOrd="0" presId="urn:microsoft.com/office/officeart/2005/8/layout/radial1"/>
    <dgm:cxn modelId="{F34F65EF-8723-6740-AA12-8EC5397D64C0}" type="presParOf" srcId="{0743F884-BA99-4341-ADE3-3F2E2B8EB0EE}" destId="{83CA6764-B73C-4D41-8E33-C9EC4C998E51}" srcOrd="18" destOrd="0" presId="urn:microsoft.com/office/officeart/2005/8/layout/radial1"/>
    <dgm:cxn modelId="{E3F7C067-5D96-1142-8203-EA397EA41834}" type="presParOf" srcId="{0743F884-BA99-4341-ADE3-3F2E2B8EB0EE}" destId="{B9174ECC-D2F4-FA48-ABC3-F629BC83B08C}" srcOrd="19" destOrd="0" presId="urn:microsoft.com/office/officeart/2005/8/layout/radial1"/>
    <dgm:cxn modelId="{93B63A46-C39D-0C42-97BC-CD028AF7FB10}" type="presParOf" srcId="{B9174ECC-D2F4-FA48-ABC3-F629BC83B08C}" destId="{B546DA43-82E1-A543-97DC-35408BC8BDB3}" srcOrd="0" destOrd="0" presId="urn:microsoft.com/office/officeart/2005/8/layout/radial1"/>
    <dgm:cxn modelId="{66D5A0B7-C95F-0D40-83E0-CEFB8EA32FD5}" type="presParOf" srcId="{0743F884-BA99-4341-ADE3-3F2E2B8EB0EE}" destId="{784DF7C1-54BE-FC41-94B5-06DE019A4797}" srcOrd="20" destOrd="0" presId="urn:microsoft.com/office/officeart/2005/8/layout/radial1"/>
    <dgm:cxn modelId="{0445F7DD-047F-0A48-8CBA-ED3767625026}" type="presParOf" srcId="{0743F884-BA99-4341-ADE3-3F2E2B8EB0EE}" destId="{FEBF986B-B6C1-D94E-9A24-6CF67E4664A7}" srcOrd="21" destOrd="0" presId="urn:microsoft.com/office/officeart/2005/8/layout/radial1"/>
    <dgm:cxn modelId="{01436F50-C937-4D46-A37A-4AD3CB3B277A}" type="presParOf" srcId="{FEBF986B-B6C1-D94E-9A24-6CF67E4664A7}" destId="{2F9CDD39-BAA1-CE44-98D5-05E1F87B77C3}" srcOrd="0" destOrd="0" presId="urn:microsoft.com/office/officeart/2005/8/layout/radial1"/>
    <dgm:cxn modelId="{D6164800-F2DD-F946-BFE7-C944C516F02A}"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r>
            <a:rPr lang="en-US" sz="1800" b="0" i="0" dirty="0" err="1">
              <a:latin typeface="Gotham Medium Regular" panose="02000604030000020004" pitchFamily="2" charset="0"/>
            </a:rPr>
            <a:t>Referencia</a:t>
          </a:r>
          <a:r>
            <a:rPr lang="en-US" sz="1800" b="0" i="0" dirty="0">
              <a:latin typeface="Gotham Medium Regular" panose="02000604030000020004" pitchFamily="2" charset="0"/>
            </a:rPr>
            <a:t> y </a:t>
          </a:r>
          <a:r>
            <a:rPr lang="en-US" sz="1800" b="0" i="0" dirty="0" err="1">
              <a:latin typeface="Gotham Medium Regular" panose="02000604030000020004" pitchFamily="2" charset="0"/>
            </a:rPr>
            <a:t>evaluación</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#1</a:t>
          </a:r>
        </a:p>
      </dgm:t>
    </dgm:pt>
    <dgm:pt modelId="{09AFE3A5-9A8E-B044-A949-ECE8D3647161}" type="parTrans" cxnId="{41C7FCA4-05D9-BC47-A441-63DC73955826}">
      <dgm:prSet/>
      <dgm:spPr/>
      <dgm:t>
        <a:bodyPr/>
        <a:lstStyle/>
        <a:p>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endParaRPr lang="en-US" b="0" i="0">
            <a:latin typeface="Gotham Medium Regular" panose="02000604030000020004" pitchFamily="2" charset="0"/>
          </a:endParaRPr>
        </a:p>
      </dgm:t>
    </dgm:pt>
    <dgm:pt modelId="{A32D3D37-BC8A-2848-B3BE-A18DA1463FED}">
      <dgm:prSet custT="1"/>
      <dgm:spPr/>
      <dgm:t>
        <a:bodyPr/>
        <a:lstStyle/>
        <a:p>
          <a:r>
            <a:rPr lang="en-US" sz="1800" b="0" i="0">
              <a:latin typeface="Gotham Medium Regular" panose="02000604030000020004" pitchFamily="2" charset="0"/>
            </a:rPr>
            <a:t>Evaluar aplicaciones</a:t>
          </a:r>
        </a:p>
        <a:p>
          <a:r>
            <a:rPr lang="en-US" sz="3200" b="0" i="0">
              <a:latin typeface="Gotham Medium Regular" panose="02000604030000020004" pitchFamily="2" charset="0"/>
            </a:rPr>
            <a:t>#2</a:t>
          </a:r>
        </a:p>
      </dgm:t>
    </dgm:pt>
    <dgm:pt modelId="{142EB04D-9A7D-3E4F-A2A5-7CEEAAA67BB0}" type="parTrans" cxnId="{2824B5DD-C72A-1942-B4EF-B83F6DAE853C}">
      <dgm:prSet/>
      <dgm:spPr/>
      <dgm:t>
        <a:bodyPr/>
        <a:lstStyle/>
        <a:p>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endParaRPr lang="en-US" b="0" i="0">
            <a:latin typeface="Gotham Medium Regular" panose="02000604030000020004" pitchFamily="2" charset="0"/>
          </a:endParaRPr>
        </a:p>
      </dgm:t>
    </dgm:pt>
    <dgm:pt modelId="{FB979091-6E3E-5242-8315-694EA385CCEF}">
      <dgm:prSet custT="1"/>
      <dgm:spPr/>
      <dgm:t>
        <a:bodyPr/>
        <a:lstStyle/>
        <a:p>
          <a:r>
            <a:rPr lang="en-US" sz="1800" b="0" i="0">
              <a:latin typeface="Gotham Medium Regular" panose="02000604030000020004" pitchFamily="2" charset="0"/>
            </a:rPr>
            <a:t>Verificar inventario</a:t>
          </a:r>
        </a:p>
        <a:p>
          <a:r>
            <a:rPr lang="en-US" sz="3200" b="0" i="0">
              <a:latin typeface="Gotham Medium Regular" panose="02000604030000020004" pitchFamily="2" charset="0"/>
            </a:rPr>
            <a:t>#3</a:t>
          </a:r>
        </a:p>
      </dgm:t>
    </dgm:pt>
    <dgm:pt modelId="{44155E87-3B2E-A845-8E6F-1A7934489074}" type="parTrans" cxnId="{6736AD8A-4136-B947-9FBC-412B132DAB4F}">
      <dgm:prSet/>
      <dgm:spPr/>
      <dgm:t>
        <a:bodyPr/>
        <a:lstStyle/>
        <a:p>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endParaRPr lang="en-US" b="0" i="0">
            <a:latin typeface="Gotham Medium Regular" panose="02000604030000020004" pitchFamily="2" charset="0"/>
          </a:endParaRPr>
        </a:p>
      </dgm:t>
    </dgm:pt>
    <dgm:pt modelId="{AE46AA4E-5989-634E-BB48-E2DEB5653394}">
      <dgm:prSet custT="1"/>
      <dgm:spPr/>
      <dgm:t>
        <a:bodyPr/>
        <a:lstStyle/>
        <a:p>
          <a:r>
            <a:rPr lang="en-US" sz="1800" b="0" i="0" dirty="0" err="1">
              <a:latin typeface="Gotham Medium Regular" panose="02000604030000020004" pitchFamily="2" charset="0"/>
            </a:rPr>
            <a:t>Programar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Evento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#4</a:t>
          </a:r>
        </a:p>
      </dgm:t>
    </dgm:pt>
    <dgm:pt modelId="{C80D0CED-AE98-EA4F-8854-77509077B0B2}" type="parTrans" cxnId="{60497CFD-A879-344E-B3DA-0BAE805C0347}">
      <dgm:prSet/>
      <dgm:spPr/>
      <dgm:t>
        <a:bodyPr/>
        <a:lstStyle/>
        <a:p>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endParaRPr lang="en-US" b="0" i="0">
            <a:latin typeface="Gotham Medium Regular" panose="02000604030000020004" pitchFamily="2" charset="0"/>
          </a:endParaRPr>
        </a:p>
      </dgm:t>
    </dgm:pt>
    <dgm:pt modelId="{33A095A3-1AD4-7149-8946-46DD56253ABE}">
      <dgm:prSet custT="1"/>
      <dgm:spPr/>
      <dgm:t>
        <a:bodyPr/>
        <a:lstStyle/>
        <a:p>
          <a:r>
            <a:rPr lang="en-US" sz="1800" b="0" i="0" dirty="0" err="1">
              <a:latin typeface="Gotham Medium Regular" panose="02000604030000020004" pitchFamily="2" charset="0"/>
            </a:rPr>
            <a:t>Repasar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Capacitación</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#5 </a:t>
          </a:r>
        </a:p>
      </dgm:t>
    </dgm:pt>
    <dgm:pt modelId="{28F3D7FF-B672-9441-9CA0-673B7CD0B815}" type="parTrans" cxnId="{76EE7694-C2B8-F24F-B183-EAD910A54FCA}">
      <dgm:prSet/>
      <dgm:spPr/>
      <dgm:t>
        <a:bodyPr/>
        <a:lstStyle/>
        <a:p>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pt>
    <dgm:pt modelId="{E976DD42-33E5-0844-8D5A-8118153DA784}" type="pres">
      <dgm:prSet presAssocID="{1779BFB2-B679-794A-9C73-FEB3E23CD103}" presName="arrow" presStyleLbl="bgShp" presStyleIdx="0" presStyleCnt="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dgm:presLayoutVars>
          <dgm:bulletEnabled val="1"/>
        </dgm:presLayoutVars>
      </dgm:prSet>
      <dgm:spPr/>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dgm:presLayoutVars>
          <dgm:bulletEnabled val="1"/>
        </dgm:presLayoutVars>
      </dgm:prSet>
      <dgm:spPr/>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dgm:presLayoutVars>
          <dgm:bulletEnabled val="1"/>
        </dgm:presLayoutVars>
      </dgm:prSet>
      <dgm:spPr/>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dgm:presLayoutVars>
          <dgm:bulletEnabled val="1"/>
        </dgm:presLayoutVars>
      </dgm:prSet>
      <dgm:spPr/>
    </dgm:pt>
  </dgm:ptLst>
  <dgm:cxnLst>
    <dgm:cxn modelId="{1CCC3B0D-F5D5-7046-982C-F9EF7A5A9D30}" type="presOf" srcId="{33A095A3-1AD4-7149-8946-46DD56253ABE}" destId="{AC4E99FD-1CEE-D040-9735-D73A3D55F757}" srcOrd="0" destOrd="0" presId="urn:microsoft.com/office/officeart/2005/8/layout/hProcess9"/>
    <dgm:cxn modelId="{CBEA660D-6FF7-C140-BCB4-4314A188A31E}" type="presOf" srcId="{A32D3D37-BC8A-2848-B3BE-A18DA1463FED}" destId="{42DD52BF-757E-834B-B386-BED25FB2EB96}" srcOrd="0" destOrd="0" presId="urn:microsoft.com/office/officeart/2005/8/layout/hProcess9"/>
    <dgm:cxn modelId="{AF14AF25-1ABB-9E48-8A63-05B726C356E2}" type="presOf" srcId="{1779BFB2-B679-794A-9C73-FEB3E23CD103}" destId="{C749C6FA-E2D1-2A4E-98D6-6C8CD9A73A11}" srcOrd="0" destOrd="0" presId="urn:microsoft.com/office/officeart/2005/8/layout/hProcess9"/>
    <dgm:cxn modelId="{107CD275-65EA-1944-87D4-505BA7EC655B}" type="presOf" srcId="{AE46AA4E-5989-634E-BB48-E2DEB5653394}" destId="{152D8392-1FCF-E240-984B-4C2BC01712F6}" srcOrd="0" destOrd="0" presId="urn:microsoft.com/office/officeart/2005/8/layout/hProcess9"/>
    <dgm:cxn modelId="{6736AD8A-4136-B947-9FBC-412B132DAB4F}" srcId="{1779BFB2-B679-794A-9C73-FEB3E23CD103}" destId="{FB979091-6E3E-5242-8315-694EA385CCEF}" srcOrd="2" destOrd="0" parTransId="{44155E87-3B2E-A845-8E6F-1A7934489074}" sibTransId="{B3420595-E147-7847-A9E1-95FBB7FA59A9}"/>
    <dgm:cxn modelId="{76EE7694-C2B8-F24F-B183-EAD910A54FCA}" srcId="{1779BFB2-B679-794A-9C73-FEB3E23CD103}" destId="{33A095A3-1AD4-7149-8946-46DD56253ABE}" srcOrd="4" destOrd="0" parTransId="{28F3D7FF-B672-9441-9CA0-673B7CD0B815}" sibTransId="{8DC40B30-1A36-8847-8482-9A37EF9B41F7}"/>
    <dgm:cxn modelId="{C0CBC49E-73DF-F44C-83CC-E0D14C242039}" type="presOf" srcId="{8D53100F-8D7D-2843-A5AB-FB35F0F7767C}" destId="{333CBB89-406A-154E-A38B-6844265EE568}" srcOrd="0" destOrd="0" presId="urn:microsoft.com/office/officeart/2005/8/layout/hProcess9"/>
    <dgm:cxn modelId="{41C7FCA4-05D9-BC47-A441-63DC73955826}" srcId="{1779BFB2-B679-794A-9C73-FEB3E23CD103}" destId="{8D53100F-8D7D-2843-A5AB-FB35F0F7767C}" srcOrd="0" destOrd="0" parTransId="{09AFE3A5-9A8E-B044-A949-ECE8D3647161}" sibTransId="{9EA17E4A-9177-304B-9EA2-1EFFE9B68928}"/>
    <dgm:cxn modelId="{CA5028D2-5226-CE45-8B00-0407AE39297D}" type="presOf" srcId="{FB979091-6E3E-5242-8315-694EA385CCEF}" destId="{C459ABC4-1AB7-4D41-846B-BF9E00B9F07B}"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60497CFD-A879-344E-B3DA-0BAE805C0347}" srcId="{1779BFB2-B679-794A-9C73-FEB3E23CD103}" destId="{AE46AA4E-5989-634E-BB48-E2DEB5653394}" srcOrd="3" destOrd="0" parTransId="{C80D0CED-AE98-EA4F-8854-77509077B0B2}" sibTransId="{E072C5BE-D370-7648-ABA3-82520BC97FC7}"/>
    <dgm:cxn modelId="{4CE1D2FB-42BD-BC48-A6B9-7F75EAC4978F}" type="presParOf" srcId="{C749C6FA-E2D1-2A4E-98D6-6C8CD9A73A11}" destId="{E976DD42-33E5-0844-8D5A-8118153DA784}" srcOrd="0" destOrd="0" presId="urn:microsoft.com/office/officeart/2005/8/layout/hProcess9"/>
    <dgm:cxn modelId="{EF901153-1261-644D-87DE-FAD4DAFDDE3B}" type="presParOf" srcId="{C749C6FA-E2D1-2A4E-98D6-6C8CD9A73A11}" destId="{E5B62F31-69A3-8644-9663-7EBBD4D3B9D7}" srcOrd="1" destOrd="0" presId="urn:microsoft.com/office/officeart/2005/8/layout/hProcess9"/>
    <dgm:cxn modelId="{8619A574-D9F4-514A-B6FB-FF9B9458AD69}" type="presParOf" srcId="{E5B62F31-69A3-8644-9663-7EBBD4D3B9D7}" destId="{333CBB89-406A-154E-A38B-6844265EE568}" srcOrd="0" destOrd="0" presId="urn:microsoft.com/office/officeart/2005/8/layout/hProcess9"/>
    <dgm:cxn modelId="{D10DE992-7485-E145-8F8E-D341E3963182}" type="presParOf" srcId="{E5B62F31-69A3-8644-9663-7EBBD4D3B9D7}" destId="{625EDE1F-255A-6A4F-9AE2-CD9C5BE4AA58}" srcOrd="1" destOrd="0" presId="urn:microsoft.com/office/officeart/2005/8/layout/hProcess9"/>
    <dgm:cxn modelId="{8F4166AE-D952-2C49-90CA-F01C288F08A1}" type="presParOf" srcId="{E5B62F31-69A3-8644-9663-7EBBD4D3B9D7}" destId="{42DD52BF-757E-834B-B386-BED25FB2EB96}" srcOrd="2" destOrd="0" presId="urn:microsoft.com/office/officeart/2005/8/layout/hProcess9"/>
    <dgm:cxn modelId="{E2CD0734-08DA-3447-91C7-86161A4C14D2}" type="presParOf" srcId="{E5B62F31-69A3-8644-9663-7EBBD4D3B9D7}" destId="{50499175-FD6C-7C46-83E7-4571B95FD431}" srcOrd="3" destOrd="0" presId="urn:microsoft.com/office/officeart/2005/8/layout/hProcess9"/>
    <dgm:cxn modelId="{B5B149D1-28BF-C340-BB59-163726B7F56E}" type="presParOf" srcId="{E5B62F31-69A3-8644-9663-7EBBD4D3B9D7}" destId="{C459ABC4-1AB7-4D41-846B-BF9E00B9F07B}" srcOrd="4" destOrd="0" presId="urn:microsoft.com/office/officeart/2005/8/layout/hProcess9"/>
    <dgm:cxn modelId="{EC03CDD8-D7C8-C848-990F-C81F50AC0DF0}" type="presParOf" srcId="{E5B62F31-69A3-8644-9663-7EBBD4D3B9D7}" destId="{89FD3855-5C8F-344E-8785-331E1B1C0DBF}" srcOrd="5" destOrd="0" presId="urn:microsoft.com/office/officeart/2005/8/layout/hProcess9"/>
    <dgm:cxn modelId="{77C2C2FB-7F07-5E48-935B-D052BF8DE784}" type="presParOf" srcId="{E5B62F31-69A3-8644-9663-7EBBD4D3B9D7}" destId="{152D8392-1FCF-E240-984B-4C2BC01712F6}" srcOrd="6" destOrd="0" presId="urn:microsoft.com/office/officeart/2005/8/layout/hProcess9"/>
    <dgm:cxn modelId="{F7FD30CC-B0BC-CF40-96F2-D6130F3695CD}" type="presParOf" srcId="{E5B62F31-69A3-8644-9663-7EBBD4D3B9D7}" destId="{D633315D-AE29-9E4F-AA16-67F4A179AEC8}" srcOrd="7" destOrd="0" presId="urn:microsoft.com/office/officeart/2005/8/layout/hProcess9"/>
    <dgm:cxn modelId="{E716FA6A-A2FE-3A46-8FED-655C9A8B7C84}"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n-US"/>
        </a:p>
      </dgm:t>
    </dgm:pt>
    <dgm:pt modelId="{24DAD7C3-C576-0B43-8001-0CD9F787A3B7}">
      <dgm:prSet custT="1"/>
      <dgm:spPr/>
      <dgm:t>
        <a:bodyPr/>
        <a:lstStyle/>
        <a:p>
          <a:r>
            <a:rPr lang="en-US" sz="1800" b="0" i="0">
              <a:latin typeface="Gotham Medium Regular" panose="02000604030000020004" pitchFamily="2" charset="0"/>
            </a:rPr>
            <a:t>Aplicación </a:t>
          </a: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en-US" sz="1800" b="0" i="0">
              <a:latin typeface="Gotham Medium Regular" panose="02000604030000020004" pitchFamily="2" charset="0"/>
            </a:rPr>
            <a:t>Formulario de aptitud </a:t>
          </a: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en-US" sz="1800" b="0" i="0">
              <a:latin typeface="Gotham Medium Regular" panose="02000604030000020004" pitchFamily="2" charset="0"/>
            </a:rPr>
            <a:t>Lista de verificación de seguridad y aptitud para el uso </a:t>
          </a: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en-US" sz="1800" b="0" i="0">
              <a:latin typeface="Gotham Medium Regular" panose="02000604030000020004" pitchFamily="2" charset="0"/>
            </a:rPr>
            <a:t>Formulario de confirmación de aptitud</a:t>
          </a: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en-US" sz="1800" b="0" i="0">
              <a:latin typeface="Gotham Medium Regular" panose="02000604030000020004" pitchFamily="2" charset="0"/>
            </a:rPr>
            <a:t>Lista de verificación de habilidades de formación del usuario</a:t>
          </a: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pt>
    <dgm:pt modelId="{A40E8CC6-1169-C44A-8DEC-F4A474C27133}" type="pres">
      <dgm:prSet presAssocID="{BDD6F5BA-8ED2-D64A-A22D-DDED462FF218}" presName="arrow" presStyleLbl="bgShp" presStyleIdx="0" presStyleCnt="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dgm:presLayoutVars>
          <dgm:bulletEnabled val="1"/>
        </dgm:presLayoutVars>
      </dgm:prSet>
      <dgm:spPr/>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dgm:presLayoutVars>
          <dgm:bulletEnabled val="1"/>
        </dgm:presLayoutVars>
      </dgm:prSet>
      <dgm:spPr/>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dgm:presLayoutVars>
          <dgm:bulletEnabled val="1"/>
        </dgm:presLayoutVars>
      </dgm:prSet>
      <dgm:spPr/>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dgm:presLayoutVars>
          <dgm:bulletEnabled val="1"/>
        </dgm:presLayoutVars>
      </dgm:prSet>
      <dgm:spPr/>
    </dgm:pt>
  </dgm:ptLst>
  <dgm:cxnLst>
    <dgm:cxn modelId="{09261408-BEF5-FB43-9CAA-858784D25987}" srcId="{BDD6F5BA-8ED2-D64A-A22D-DDED462FF218}" destId="{24DAD7C3-C576-0B43-8001-0CD9F787A3B7}" srcOrd="0" destOrd="0" parTransId="{85675CD1-C47A-514F-A858-1A5855C351AD}" sibTransId="{639CB37A-E203-A044-99D2-42A7E5231703}"/>
    <dgm:cxn modelId="{AB2BD55B-0E53-404E-A90B-B76DDC3C56B2}" type="presOf" srcId="{94D7A38E-B2C8-264E-BADF-3413823E4F10}" destId="{C62C8D6B-1D5C-4B42-BD44-77CC488BD516}" srcOrd="0" destOrd="0" presId="urn:microsoft.com/office/officeart/2005/8/layout/hProcess9"/>
    <dgm:cxn modelId="{1C1F5C5D-97A6-3C4B-B51F-6F5530F91ECE}" type="presOf" srcId="{C26A6AD8-3961-394F-A3DB-DFE26D8CF12C}" destId="{5C9E12AF-0707-DF41-B872-D0A2A82A877F}" srcOrd="0" destOrd="0" presId="urn:microsoft.com/office/officeart/2005/8/layout/hProcess9"/>
    <dgm:cxn modelId="{CBD8665F-CEF5-3842-AB6F-B2267FA3EEEC}" type="presOf" srcId="{93D8F06F-CE08-BD49-AC70-AA4BF5B92080}" destId="{163061E5-B2E1-D144-B9D0-45FD20505E4D}" srcOrd="0" destOrd="0" presId="urn:microsoft.com/office/officeart/2005/8/layout/hProcess9"/>
    <dgm:cxn modelId="{8632CA4F-409A-B54D-8DE2-A256F9475EDE}" type="presOf" srcId="{24DAD7C3-C576-0B43-8001-0CD9F787A3B7}" destId="{DA90F020-1B10-414C-BEAF-21F28C396B03}" srcOrd="0" destOrd="0" presId="urn:microsoft.com/office/officeart/2005/8/layout/hProcess9"/>
    <dgm:cxn modelId="{130F0257-607A-394A-AD68-847130435700}" srcId="{BDD6F5BA-8ED2-D64A-A22D-DDED462FF218}" destId="{94D7A38E-B2C8-264E-BADF-3413823E4F10}" srcOrd="2" destOrd="0" parTransId="{FC9AB076-1806-424F-B2A2-F0BAE4F1179D}" sibTransId="{C1428CEE-155D-6B47-B7A9-5D5E333C9B01}"/>
    <dgm:cxn modelId="{8B4EBB7D-98F2-F741-B896-7F0D6C7AA84F}" srcId="{BDD6F5BA-8ED2-D64A-A22D-DDED462FF218}" destId="{C26A6AD8-3961-394F-A3DB-DFE26D8CF12C}" srcOrd="4" destOrd="0" parTransId="{62FA958D-AC6B-4844-ABE0-546FCCCA303E}" sibTransId="{503A2C8E-F4CA-944E-A57A-E83AEA05023E}"/>
    <dgm:cxn modelId="{9570D399-5A29-C443-9056-6F45A64FBEE6}" type="presOf" srcId="{BDD6F5BA-8ED2-D64A-A22D-DDED462FF218}" destId="{C7B55936-68A8-6C45-AE59-E2234C5A08BB}" srcOrd="0" destOrd="0" presId="urn:microsoft.com/office/officeart/2005/8/layout/hProcess9"/>
    <dgm:cxn modelId="{DF36AE9B-49BF-6A44-AFB0-7D15F93F728A}" srcId="{BDD6F5BA-8ED2-D64A-A22D-DDED462FF218}" destId="{88213431-CFF5-E54B-BB74-5CC1239FEC99}" srcOrd="1" destOrd="0" parTransId="{8B776FC2-004D-7847-ACEF-82AAD1589E9C}" sibTransId="{E9D790E8-B90B-9744-B0FB-1AB1732FF15E}"/>
    <dgm:cxn modelId="{7C2DDDC4-763A-284D-BD68-A40EBBD140BA}" type="presOf" srcId="{88213431-CFF5-E54B-BB74-5CC1239FEC99}" destId="{37D05401-0F05-AE4F-9DB0-3C1B7B6CBF53}"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76FD9961-FC86-E949-8D5A-3C61B7F37AA3}" type="presParOf" srcId="{C7B55936-68A8-6C45-AE59-E2234C5A08BB}" destId="{A40E8CC6-1169-C44A-8DEC-F4A474C27133}" srcOrd="0" destOrd="0" presId="urn:microsoft.com/office/officeart/2005/8/layout/hProcess9"/>
    <dgm:cxn modelId="{00049604-1880-894F-AA22-9650D47816C3}" type="presParOf" srcId="{C7B55936-68A8-6C45-AE59-E2234C5A08BB}" destId="{7EBDFD3B-C063-7540-9AB7-DA245D62BEAB}" srcOrd="1" destOrd="0" presId="urn:microsoft.com/office/officeart/2005/8/layout/hProcess9"/>
    <dgm:cxn modelId="{10D4C275-8A3A-F541-B6D4-C852A1DAC492}" type="presParOf" srcId="{7EBDFD3B-C063-7540-9AB7-DA245D62BEAB}" destId="{DA90F020-1B10-414C-BEAF-21F28C396B03}" srcOrd="0" destOrd="0" presId="urn:microsoft.com/office/officeart/2005/8/layout/hProcess9"/>
    <dgm:cxn modelId="{2431BD3F-9FDC-BA4E-9876-C541D5F9B5BC}" type="presParOf" srcId="{7EBDFD3B-C063-7540-9AB7-DA245D62BEAB}" destId="{AC5904BA-BA5A-F040-9124-5FD480E4C55C}" srcOrd="1" destOrd="0" presId="urn:microsoft.com/office/officeart/2005/8/layout/hProcess9"/>
    <dgm:cxn modelId="{465BAB84-737F-7844-B762-C76B86AEADAC}" type="presParOf" srcId="{7EBDFD3B-C063-7540-9AB7-DA245D62BEAB}" destId="{37D05401-0F05-AE4F-9DB0-3C1B7B6CBF53}" srcOrd="2" destOrd="0" presId="urn:microsoft.com/office/officeart/2005/8/layout/hProcess9"/>
    <dgm:cxn modelId="{63EA9276-10F0-2144-9B71-27BC42E91E7F}" type="presParOf" srcId="{7EBDFD3B-C063-7540-9AB7-DA245D62BEAB}" destId="{1C4B7865-FD25-6840-BDD7-F66C8950898D}" srcOrd="3" destOrd="0" presId="urn:microsoft.com/office/officeart/2005/8/layout/hProcess9"/>
    <dgm:cxn modelId="{CCD61497-D860-D841-9A73-817D879F53C6}" type="presParOf" srcId="{7EBDFD3B-C063-7540-9AB7-DA245D62BEAB}" destId="{C62C8D6B-1D5C-4B42-BD44-77CC488BD516}" srcOrd="4" destOrd="0" presId="urn:microsoft.com/office/officeart/2005/8/layout/hProcess9"/>
    <dgm:cxn modelId="{C1BF445A-24D0-084D-97B8-B544155E3F62}" type="presParOf" srcId="{7EBDFD3B-C063-7540-9AB7-DA245D62BEAB}" destId="{35CB9ABD-13FE-F545-BE80-4B523114C16E}" srcOrd="5" destOrd="0" presId="urn:microsoft.com/office/officeart/2005/8/layout/hProcess9"/>
    <dgm:cxn modelId="{9ADE38C5-3A40-2A46-99B5-FFC0D2451187}" type="presParOf" srcId="{7EBDFD3B-C063-7540-9AB7-DA245D62BEAB}" destId="{163061E5-B2E1-D144-B9D0-45FD20505E4D}" srcOrd="6" destOrd="0" presId="urn:microsoft.com/office/officeart/2005/8/layout/hProcess9"/>
    <dgm:cxn modelId="{DE4DE730-6050-5646-8763-3B7D97C77FAC}" type="presParOf" srcId="{7EBDFD3B-C063-7540-9AB7-DA245D62BEAB}" destId="{C98F77B9-764D-8443-8978-D7A672392C57}" srcOrd="7" destOrd="0" presId="urn:microsoft.com/office/officeart/2005/8/layout/hProcess9"/>
    <dgm:cxn modelId="{501945B2-0739-3243-9A5B-07CA20166B67}"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en-US" sz="1800" b="0" i="0">
              <a:latin typeface="Gotham Medium Regular" panose="02000604030000020004" pitchFamily="2" charset="0"/>
            </a:rPr>
            <a:t>Actualizar la base de datos</a:t>
          </a: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en-US" sz="1800" b="0" i="0" dirty="0" err="1">
              <a:latin typeface="Gotham Medium Regular" panose="02000604030000020004" pitchFamily="2" charset="0"/>
            </a:rPr>
            <a:t>Referencias</a:t>
          </a:r>
          <a:endParaRPr lang="en-US" sz="1800" b="0" i="0" dirty="0">
            <a:latin typeface="Gotham Medium Regular" panose="02000604030000020004" pitchFamily="2" charset="0"/>
          </a:endParaRP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en-US" sz="1800" b="0" i="0">
              <a:latin typeface="Gotham Medium Regular" panose="02000604030000020004" pitchFamily="2" charset="0"/>
            </a:rPr>
            <a:t>Informe del contenedor</a:t>
          </a: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en-US" sz="1800" b="0" i="0">
              <a:latin typeface="Gotham Medium Regular" panose="02000604030000020004" pitchFamily="2" charset="0"/>
            </a:rPr>
            <a:t>Informes de control de calidad</a:t>
          </a: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en-US" sz="1800" b="0" i="0">
              <a:latin typeface="Gotham Medium Regular" panose="02000604030000020004" pitchFamily="2" charset="0"/>
            </a:rPr>
            <a:t>Seguimiento </a:t>
          </a: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pt>
    <dgm:pt modelId="{65E753CF-50FD-F649-98D7-CB2965D942F9}" type="pres">
      <dgm:prSet presAssocID="{6E1EF988-D715-914E-B471-A07B2E301523}" presName="arrow" presStyleLbl="bgShp" presStyleIdx="0" presStyleCnt="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dgm:presLayoutVars>
          <dgm:bulletEnabled val="1"/>
        </dgm:presLayoutVars>
      </dgm:prSet>
      <dgm:spPr/>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dgm:presLayoutVars>
          <dgm:bulletEnabled val="1"/>
        </dgm:presLayoutVars>
      </dgm:prSet>
      <dgm:spPr/>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dgm:presLayoutVars>
          <dgm:bulletEnabled val="1"/>
        </dgm:presLayoutVars>
      </dgm:prSet>
      <dgm:spPr/>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dgm:presLayoutVars>
          <dgm:bulletEnabled val="1"/>
        </dgm:presLayoutVars>
      </dgm:prSet>
      <dgm:spPr/>
    </dgm:pt>
  </dgm:ptLst>
  <dgm:cxnLst>
    <dgm:cxn modelId="{6613B519-E32B-E94A-A0A4-974083C84771}" type="presOf" srcId="{8974CD13-305D-3D44-984B-FCD8ECF1CD44}" destId="{2E7E21BE-F377-FE4F-8E2C-D3BEF61B8F84}" srcOrd="0" destOrd="0" presId="urn:microsoft.com/office/officeart/2005/8/layout/hProcess9"/>
    <dgm:cxn modelId="{1AAD5F25-B94F-DD44-9C16-8876EB722B4F}" srcId="{6E1EF988-D715-914E-B471-A07B2E301523}" destId="{8974CD13-305D-3D44-984B-FCD8ECF1CD44}" srcOrd="0" destOrd="0" parTransId="{186831F1-85DB-6A44-A7DC-0DD7ECA29FB4}" sibTransId="{B08A5833-66D3-AA43-A26F-4475031B5809}"/>
    <dgm:cxn modelId="{ED26C43E-36BA-564D-99C5-BC4DD8786F61}" type="presOf" srcId="{F0AC9E65-B1D0-C34B-B6CA-4F4DA00B1A8A}" destId="{3C980925-49D0-C645-98F9-6B7FE5C706CF}" srcOrd="0" destOrd="0" presId="urn:microsoft.com/office/officeart/2005/8/layout/hProcess9"/>
    <dgm:cxn modelId="{0254D464-5176-F14E-BF80-CBFBF2DD278E}" srcId="{6E1EF988-D715-914E-B471-A07B2E301523}" destId="{46CDD3E3-98DC-AE44-B14B-43C2E11A6734}" srcOrd="1" destOrd="0" parTransId="{310EC40A-556F-6E4C-922B-C585394B9A33}" sibTransId="{127AE598-15E8-2949-B749-67541010271C}"/>
    <dgm:cxn modelId="{1DBDA881-B037-1741-8E7C-29C1BE0558F5}" type="presOf" srcId="{8CD0E62B-F44F-5D42-9889-948876E9BB37}" destId="{B37530BE-9D70-564B-9D41-D616DE08ECCD}" srcOrd="0" destOrd="0" presId="urn:microsoft.com/office/officeart/2005/8/layout/hProcess9"/>
    <dgm:cxn modelId="{4E735C87-9B48-EB44-9004-C6E9C769F279}" srcId="{6E1EF988-D715-914E-B471-A07B2E301523}" destId="{2A9C4345-CD26-D841-87AA-FE7ECEB72F7C}" srcOrd="3" destOrd="0" parTransId="{D51BFC5C-133A-3045-853B-1E81DA7E27AE}" sibTransId="{5EF8DCAE-5745-E545-8485-E4FA7D1421CD}"/>
    <dgm:cxn modelId="{A99CE89F-F2E3-A343-9CA1-C0FF63829C0D}" type="presOf" srcId="{2A9C4345-CD26-D841-87AA-FE7ECEB72F7C}" destId="{FFABC744-35F6-284E-AE38-501A6E9E6A2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0F549BA7-D901-4446-B95F-A950AEC97802}" type="presOf" srcId="{6E1EF988-D715-914E-B471-A07B2E301523}" destId="{79CFDDD5-55A5-A348-B0DF-69475473F484}"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D8F9EFEE-388C-1F44-825E-4FCD5411F2CE}" type="presOf" srcId="{46CDD3E3-98DC-AE44-B14B-43C2E11A6734}" destId="{E01D206D-B262-5F49-A0E1-6AAD32C003ED}" srcOrd="0" destOrd="0" presId="urn:microsoft.com/office/officeart/2005/8/layout/hProcess9"/>
    <dgm:cxn modelId="{38EE47DC-9F5A-9942-9D00-3C92132A5E88}" type="presParOf" srcId="{79CFDDD5-55A5-A348-B0DF-69475473F484}" destId="{65E753CF-50FD-F649-98D7-CB2965D942F9}" srcOrd="0" destOrd="0" presId="urn:microsoft.com/office/officeart/2005/8/layout/hProcess9"/>
    <dgm:cxn modelId="{EAE87F01-B7EF-614F-8486-B0DDABABE5BF}" type="presParOf" srcId="{79CFDDD5-55A5-A348-B0DF-69475473F484}" destId="{54AC3F7C-1D34-A64B-97A9-78354F2D2F44}" srcOrd="1" destOrd="0" presId="urn:microsoft.com/office/officeart/2005/8/layout/hProcess9"/>
    <dgm:cxn modelId="{BB31522A-204C-BB4A-9390-1C3E54367015}" type="presParOf" srcId="{54AC3F7C-1D34-A64B-97A9-78354F2D2F44}" destId="{2E7E21BE-F377-FE4F-8E2C-D3BEF61B8F84}" srcOrd="0" destOrd="0" presId="urn:microsoft.com/office/officeart/2005/8/layout/hProcess9"/>
    <dgm:cxn modelId="{50A4BA4C-8D53-214D-B7F6-D201D5A71B35}" type="presParOf" srcId="{54AC3F7C-1D34-A64B-97A9-78354F2D2F44}" destId="{2502BD35-414D-E84A-ADB9-667AA54CF57F}" srcOrd="1" destOrd="0" presId="urn:microsoft.com/office/officeart/2005/8/layout/hProcess9"/>
    <dgm:cxn modelId="{22F31A93-18C7-D541-8409-CC59DFAA63C4}" type="presParOf" srcId="{54AC3F7C-1D34-A64B-97A9-78354F2D2F44}" destId="{E01D206D-B262-5F49-A0E1-6AAD32C003ED}" srcOrd="2" destOrd="0" presId="urn:microsoft.com/office/officeart/2005/8/layout/hProcess9"/>
    <dgm:cxn modelId="{701A890B-6A93-A149-A084-E793A9F705C7}" type="presParOf" srcId="{54AC3F7C-1D34-A64B-97A9-78354F2D2F44}" destId="{9848CCB9-A0D9-EB42-ACB6-96553C6216A3}" srcOrd="3" destOrd="0" presId="urn:microsoft.com/office/officeart/2005/8/layout/hProcess9"/>
    <dgm:cxn modelId="{8EDAF9CC-E540-F748-9A7F-41AECDE593B6}" type="presParOf" srcId="{54AC3F7C-1D34-A64B-97A9-78354F2D2F44}" destId="{B37530BE-9D70-564B-9D41-D616DE08ECCD}" srcOrd="4" destOrd="0" presId="urn:microsoft.com/office/officeart/2005/8/layout/hProcess9"/>
    <dgm:cxn modelId="{9A39E324-B3C7-314C-AF9C-0DEF47065FE8}" type="presParOf" srcId="{54AC3F7C-1D34-A64B-97A9-78354F2D2F44}" destId="{2EDA60DE-EF24-3048-B0FC-1E5B21CF94B1}" srcOrd="5" destOrd="0" presId="urn:microsoft.com/office/officeart/2005/8/layout/hProcess9"/>
    <dgm:cxn modelId="{2C6FEE0D-BA68-054B-B191-C2B139D24BF0}" type="presParOf" srcId="{54AC3F7C-1D34-A64B-97A9-78354F2D2F44}" destId="{FFABC744-35F6-284E-AE38-501A6E9E6A2F}" srcOrd="6" destOrd="0" presId="urn:microsoft.com/office/officeart/2005/8/layout/hProcess9"/>
    <dgm:cxn modelId="{BE74F51A-CBD9-4048-960D-0C5AD7DAD89E}" type="presParOf" srcId="{54AC3F7C-1D34-A64B-97A9-78354F2D2F44}" destId="{E9CA7DBA-5EAF-0041-A2B7-A369F47F6333}" srcOrd="7" destOrd="0" presId="urn:microsoft.com/office/officeart/2005/8/layout/hProcess9"/>
    <dgm:cxn modelId="{F22ED3F6-E03B-6B4A-8435-2EDC83E3A824}"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39583-69AB-F241-AEE5-7D3689694AB7}">
      <dsp:nvSpPr>
        <dsp:cNvPr id="0" name=""/>
        <dsp:cNvSpPr/>
      </dsp:nvSpPr>
      <dsp:spPr>
        <a:xfrm>
          <a:off x="3380863" y="2249277"/>
          <a:ext cx="1239273" cy="118726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Recursos</a:t>
          </a:r>
          <a:endParaRPr lang="en-US" sz="1100" b="1" kern="1200" dirty="0">
            <a:solidFill>
              <a:schemeClr val="bg1"/>
            </a:solidFill>
            <a:latin typeface="Gotham" panose="02000504050000020004" pitchFamily="2" charset="0"/>
          </a:endParaRPr>
        </a:p>
      </dsp:txBody>
      <dsp:txXfrm>
        <a:off x="3562350" y="2423149"/>
        <a:ext cx="876299" cy="839525"/>
      </dsp:txXfrm>
    </dsp:sp>
    <dsp:sp modelId="{E4BE831D-D0D7-AF48-A78B-A223BB3B1648}">
      <dsp:nvSpPr>
        <dsp:cNvPr id="0" name=""/>
        <dsp:cNvSpPr/>
      </dsp:nvSpPr>
      <dsp:spPr>
        <a:xfrm rot="16200000">
          <a:off x="3388352" y="1625836"/>
          <a:ext cx="1224295" cy="22585"/>
        </a:xfrm>
        <a:custGeom>
          <a:avLst/>
          <a:gdLst/>
          <a:ahLst/>
          <a:cxnLst/>
          <a:rect l="0" t="0" r="0" b="0"/>
          <a:pathLst>
            <a:path>
              <a:moveTo>
                <a:pt x="0" y="11292"/>
              </a:moveTo>
              <a:lnTo>
                <a:pt x="122429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3969892" y="1606522"/>
        <a:ext cx="61214" cy="61214"/>
      </dsp:txXfrm>
    </dsp:sp>
    <dsp:sp modelId="{61767B73-3CBD-3845-9870-F31CC23787EA}">
      <dsp:nvSpPr>
        <dsp:cNvPr id="0" name=""/>
        <dsp:cNvSpPr/>
      </dsp:nvSpPr>
      <dsp:spPr>
        <a:xfrm>
          <a:off x="3498529" y="21041"/>
          <a:ext cx="1003940" cy="10039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latin typeface="Gotham" panose="02000504050000020004" pitchFamily="2" charset="0"/>
            </a:rPr>
            <a:t>Cuaderno</a:t>
          </a:r>
          <a:r>
            <a:rPr lang="en-US" sz="1100" b="1" i="0" kern="1200" dirty="0">
              <a:solidFill>
                <a:schemeClr val="bg1"/>
              </a:solidFill>
              <a:latin typeface="Gotham" panose="02000504050000020004" pitchFamily="2" charset="0"/>
            </a:rPr>
            <a:t> de </a:t>
          </a:r>
          <a:r>
            <a:rPr lang="en-US" sz="1100" b="1" i="0" kern="1200" dirty="0" err="1">
              <a:solidFill>
                <a:schemeClr val="bg1"/>
              </a:solidFill>
              <a:latin typeface="Gotham" panose="02000504050000020004" pitchFamily="2" charset="0"/>
            </a:rPr>
            <a:t>trabajo</a:t>
          </a:r>
          <a:r>
            <a:rPr lang="en-US" sz="1100" b="1" i="0" kern="1200" dirty="0">
              <a:solidFill>
                <a:schemeClr val="bg1"/>
              </a:solidFill>
              <a:latin typeface="Gotham" panose="02000504050000020004" pitchFamily="2" charset="0"/>
            </a:rPr>
            <a:t> </a:t>
          </a:r>
          <a:endParaRPr lang="en-US" sz="1100" b="1" kern="1200" dirty="0">
            <a:solidFill>
              <a:schemeClr val="bg1"/>
            </a:solidFill>
            <a:latin typeface="Gotham" panose="02000504050000020004" pitchFamily="2" charset="0"/>
          </a:endParaRPr>
        </a:p>
      </dsp:txBody>
      <dsp:txXfrm>
        <a:off x="3645553" y="168065"/>
        <a:ext cx="709892" cy="709892"/>
      </dsp:txXfrm>
    </dsp:sp>
    <dsp:sp modelId="{CD6FCF88-E4A3-0049-AA11-DF6CED172BBE}">
      <dsp:nvSpPr>
        <dsp:cNvPr id="0" name=""/>
        <dsp:cNvSpPr/>
      </dsp:nvSpPr>
      <dsp:spPr>
        <a:xfrm rot="18163636">
          <a:off x="4045839"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4623931" y="1795063"/>
        <a:ext cx="60851" cy="60851"/>
      </dsp:txXfrm>
    </dsp:sp>
    <dsp:sp modelId="{5F45A6F8-F8B9-0247-9BD5-F437E7A41C89}">
      <dsp:nvSpPr>
        <dsp:cNvPr id="0" name=""/>
        <dsp:cNvSpPr/>
      </dsp:nvSpPr>
      <dsp:spPr>
        <a:xfrm>
          <a:off x="4752762" y="389317"/>
          <a:ext cx="1003940" cy="1003940"/>
        </a:xfrm>
        <a:prstGeom prst="ellipse">
          <a:avLst/>
        </a:prstGeom>
        <a:solidFill>
          <a:schemeClr val="accent3">
            <a:hueOff val="238770"/>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latin typeface="Gotham" panose="02000504050000020004" pitchFamily="2" charset="0"/>
            </a:rPr>
            <a:t>Power</a:t>
          </a:r>
        </a:p>
        <a:p>
          <a:pPr marL="0" lvl="0" indent="0" algn="ctr" defTabSz="488950">
            <a:lnSpc>
              <a:spcPct val="90000"/>
            </a:lnSpc>
            <a:spcBef>
              <a:spcPct val="0"/>
            </a:spcBef>
            <a:spcAft>
              <a:spcPct val="35000"/>
            </a:spcAft>
            <a:buNone/>
          </a:pPr>
          <a:r>
            <a:rPr lang="en-US" sz="1100" b="1" i="0" kern="1200" dirty="0">
              <a:solidFill>
                <a:schemeClr val="bg1"/>
              </a:solidFill>
              <a:latin typeface="Gotham" panose="02000504050000020004" pitchFamily="2" charset="0"/>
            </a:rPr>
            <a:t>Point</a:t>
          </a:r>
          <a:endParaRPr lang="en-US" sz="1100" b="1" kern="1200" dirty="0">
            <a:solidFill>
              <a:schemeClr val="bg1"/>
            </a:solidFill>
            <a:latin typeface="Gotham" panose="02000504050000020004" pitchFamily="2" charset="0"/>
          </a:endParaRPr>
        </a:p>
      </dsp:txBody>
      <dsp:txXfrm>
        <a:off x="4899786" y="536341"/>
        <a:ext cx="709892" cy="709892"/>
      </dsp:txXfrm>
    </dsp:sp>
    <dsp:sp modelId="{0E60366D-AF63-FE49-BEE3-E4119CBC92AA}">
      <dsp:nvSpPr>
        <dsp:cNvPr id="0" name=""/>
        <dsp:cNvSpPr/>
      </dsp:nvSpPr>
      <dsp:spPr>
        <a:xfrm rot="20127273">
          <a:off x="4505480"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5076917" y="2307518"/>
        <a:ext cx="60151" cy="60151"/>
      </dsp:txXfrm>
    </dsp:sp>
    <dsp:sp modelId="{B756C9FC-CD1C-5C45-9E65-8A450296A047}">
      <dsp:nvSpPr>
        <dsp:cNvPr id="0" name=""/>
        <dsp:cNvSpPr/>
      </dsp:nvSpPr>
      <dsp:spPr>
        <a:xfrm>
          <a:off x="5608785" y="1377220"/>
          <a:ext cx="1003940" cy="1003940"/>
        </a:xfrm>
        <a:prstGeom prst="ellipse">
          <a:avLst/>
        </a:prstGeom>
        <a:solidFill>
          <a:schemeClr val="accent3">
            <a:hueOff val="477541"/>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Mini manual</a:t>
          </a:r>
          <a:endParaRPr lang="en-US" sz="1100" b="1" kern="1200">
            <a:solidFill>
              <a:schemeClr val="bg1"/>
            </a:solidFill>
            <a:latin typeface="Gotham" panose="02000504050000020004" pitchFamily="2" charset="0"/>
          </a:endParaRPr>
        </a:p>
      </dsp:txBody>
      <dsp:txXfrm>
        <a:off x="5755809" y="1524244"/>
        <a:ext cx="709892" cy="709892"/>
      </dsp:txXfrm>
    </dsp:sp>
    <dsp:sp modelId="{0EDD2E07-B71B-544B-A5CD-A94BA775ED2A}">
      <dsp:nvSpPr>
        <dsp:cNvPr id="0" name=""/>
        <dsp:cNvSpPr/>
      </dsp:nvSpPr>
      <dsp:spPr>
        <a:xfrm rot="490909">
          <a:off x="4607173"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5176629" y="2986351"/>
        <a:ext cx="59942" cy="59942"/>
      </dsp:txXfrm>
    </dsp:sp>
    <dsp:sp modelId="{FAA23D2B-0722-DB40-AB4D-B863131E5BF8}">
      <dsp:nvSpPr>
        <dsp:cNvPr id="0" name=""/>
        <dsp:cNvSpPr/>
      </dsp:nvSpPr>
      <dsp:spPr>
        <a:xfrm>
          <a:off x="5794817" y="2671098"/>
          <a:ext cx="1003940" cy="1003940"/>
        </a:xfrm>
        <a:prstGeom prst="ellipse">
          <a:avLst/>
        </a:prstGeom>
        <a:solidFill>
          <a:schemeClr val="accent3">
            <a:hueOff val="716311"/>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Videos de YouTube</a:t>
          </a:r>
          <a:endParaRPr lang="en-US" sz="1100" b="1" kern="1200">
            <a:solidFill>
              <a:schemeClr val="bg1"/>
            </a:solidFill>
            <a:latin typeface="Gotham" panose="02000504050000020004" pitchFamily="2" charset="0"/>
          </a:endParaRPr>
        </a:p>
      </dsp:txBody>
      <dsp:txXfrm>
        <a:off x="5941841" y="2818122"/>
        <a:ext cx="709892" cy="709892"/>
      </dsp:txXfrm>
    </dsp:sp>
    <dsp:sp modelId="{F8B5C31D-E4CA-9B49-9D5A-7E864502C07D}">
      <dsp:nvSpPr>
        <dsp:cNvPr id="0" name=""/>
        <dsp:cNvSpPr/>
      </dsp:nvSpPr>
      <dsp:spPr>
        <a:xfrm rot="2454545">
          <a:off x="4312298"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4886979" y="3607013"/>
        <a:ext cx="60492" cy="60492"/>
      </dsp:txXfrm>
    </dsp:sp>
    <dsp:sp modelId="{6637FC73-4272-D74F-835F-59566A91BAA1}">
      <dsp:nvSpPr>
        <dsp:cNvPr id="0" name=""/>
        <dsp:cNvSpPr/>
      </dsp:nvSpPr>
      <dsp:spPr>
        <a:xfrm>
          <a:off x="5251793" y="3860153"/>
          <a:ext cx="1003940" cy="1003940"/>
        </a:xfrm>
        <a:prstGeom prst="ellipse">
          <a:avLst/>
        </a:prstGeom>
        <a:solidFill>
          <a:schemeClr val="accent3">
            <a:hueOff val="955081"/>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Manual del usuario </a:t>
          </a:r>
          <a:endParaRPr lang="en-US" sz="1100" b="1" kern="1200">
            <a:solidFill>
              <a:schemeClr val="bg1"/>
            </a:solidFill>
            <a:latin typeface="Gotham" panose="02000504050000020004" pitchFamily="2" charset="0"/>
          </a:endParaRPr>
        </a:p>
      </dsp:txBody>
      <dsp:txXfrm>
        <a:off x="5398817" y="4007177"/>
        <a:ext cx="709892" cy="709892"/>
      </dsp:txXfrm>
    </dsp:sp>
    <dsp:sp modelId="{442C4A83-31E2-3C41-B182-4E6BA644E414}">
      <dsp:nvSpPr>
        <dsp:cNvPr id="0" name=""/>
        <dsp:cNvSpPr/>
      </dsp:nvSpPr>
      <dsp:spPr>
        <a:xfrm rot="4418182">
          <a:off x="3729307"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a:off x="4309923" y="3970226"/>
        <a:ext cx="61117" cy="61117"/>
      </dsp:txXfrm>
    </dsp:sp>
    <dsp:sp modelId="{6CBD9A9D-201B-404A-977C-26409C1A5995}">
      <dsp:nvSpPr>
        <dsp:cNvPr id="0" name=""/>
        <dsp:cNvSpPr/>
      </dsp:nvSpPr>
      <dsp:spPr>
        <a:xfrm>
          <a:off x="4152121" y="4566870"/>
          <a:ext cx="1003940" cy="1003940"/>
        </a:xfrm>
        <a:prstGeom prst="ellipse">
          <a:avLst/>
        </a:prstGeom>
        <a:solidFill>
          <a:schemeClr val="accent3">
            <a:hueOff val="1193851"/>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latin typeface="Gotham" panose="02000504050000020004" pitchFamily="2" charset="0"/>
            </a:rPr>
            <a:t>Manual de </a:t>
          </a:r>
          <a:r>
            <a:rPr lang="en-US" sz="1100" b="1" i="0" kern="1200" dirty="0" err="1">
              <a:solidFill>
                <a:schemeClr val="bg1"/>
              </a:solidFill>
              <a:latin typeface="Gotham" panose="02000504050000020004" pitchFamily="2" charset="0"/>
            </a:rPr>
            <a:t>ensamblado</a:t>
          </a:r>
          <a:r>
            <a:rPr lang="en-US" sz="1100" b="1" i="0" kern="1200" dirty="0">
              <a:solidFill>
                <a:schemeClr val="bg1"/>
              </a:solidFill>
              <a:latin typeface="Gotham" panose="02000504050000020004" pitchFamily="2" charset="0"/>
            </a:rPr>
            <a:t> </a:t>
          </a:r>
          <a:endParaRPr lang="en-US" sz="1100" b="1" kern="1200" dirty="0">
            <a:solidFill>
              <a:schemeClr val="bg1"/>
            </a:solidFill>
            <a:latin typeface="Gotham" panose="02000504050000020004" pitchFamily="2" charset="0"/>
          </a:endParaRPr>
        </a:p>
      </dsp:txBody>
      <dsp:txXfrm>
        <a:off x="4299145" y="4713894"/>
        <a:ext cx="709892" cy="709892"/>
      </dsp:txXfrm>
    </dsp:sp>
    <dsp:sp modelId="{C03E686D-8B66-4A45-84F5-B549506EC6F7}">
      <dsp:nvSpPr>
        <dsp:cNvPr id="0" name=""/>
        <dsp:cNvSpPr/>
      </dsp:nvSpPr>
      <dsp:spPr>
        <a:xfrm rot="6381818">
          <a:off x="3049342"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rot="10800000">
        <a:off x="3629958" y="3970226"/>
        <a:ext cx="61117" cy="61117"/>
      </dsp:txXfrm>
    </dsp:sp>
    <dsp:sp modelId="{8575E832-1700-D84D-8C8B-C1825A4E4E69}">
      <dsp:nvSpPr>
        <dsp:cNvPr id="0" name=""/>
        <dsp:cNvSpPr/>
      </dsp:nvSpPr>
      <dsp:spPr>
        <a:xfrm>
          <a:off x="2844938" y="4566870"/>
          <a:ext cx="1003940" cy="1003940"/>
        </a:xfrm>
        <a:prstGeom prst="ellipse">
          <a:avLst/>
        </a:prstGeom>
        <a:solidFill>
          <a:schemeClr val="accent3">
            <a:hueOff val="1432622"/>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Afiches</a:t>
          </a:r>
          <a:endParaRPr lang="en-US" sz="1100" b="1" kern="1200">
            <a:solidFill>
              <a:schemeClr val="bg1"/>
            </a:solidFill>
            <a:latin typeface="Gotham" panose="02000504050000020004" pitchFamily="2" charset="0"/>
          </a:endParaRPr>
        </a:p>
      </dsp:txBody>
      <dsp:txXfrm>
        <a:off x="2991962" y="4713894"/>
        <a:ext cx="709892" cy="709892"/>
      </dsp:txXfrm>
    </dsp:sp>
    <dsp:sp modelId="{8A8D2C29-593C-514C-B77A-D69C584A0BD1}">
      <dsp:nvSpPr>
        <dsp:cNvPr id="0" name=""/>
        <dsp:cNvSpPr/>
      </dsp:nvSpPr>
      <dsp:spPr>
        <a:xfrm rot="8345455">
          <a:off x="2478845"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rot="10800000">
        <a:off x="3053527" y="3607013"/>
        <a:ext cx="60492" cy="60492"/>
      </dsp:txXfrm>
    </dsp:sp>
    <dsp:sp modelId="{F13B4045-2D64-6548-AF6E-F4B071F8FD7E}">
      <dsp:nvSpPr>
        <dsp:cNvPr id="0" name=""/>
        <dsp:cNvSpPr/>
      </dsp:nvSpPr>
      <dsp:spPr>
        <a:xfrm>
          <a:off x="1745266" y="3860153"/>
          <a:ext cx="1003940" cy="1003940"/>
        </a:xfrm>
        <a:prstGeom prst="ellipse">
          <a:avLst/>
        </a:prstGeom>
        <a:solidFill>
          <a:schemeClr val="accent3">
            <a:hueOff val="1671392"/>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latin typeface="Gotham" panose="02000504050000020004" pitchFamily="2" charset="0"/>
            </a:rPr>
            <a:t>Ejemplo de base de datos </a:t>
          </a:r>
          <a:endParaRPr lang="en-US" sz="1100" b="1" kern="1200">
            <a:solidFill>
              <a:schemeClr val="bg1"/>
            </a:solidFill>
            <a:latin typeface="Gotham" panose="02000504050000020004" pitchFamily="2" charset="0"/>
          </a:endParaRPr>
        </a:p>
      </dsp:txBody>
      <dsp:txXfrm>
        <a:off x="1892290" y="4007177"/>
        <a:ext cx="709892" cy="709892"/>
      </dsp:txXfrm>
    </dsp:sp>
    <dsp:sp modelId="{EA75F213-ECB7-8540-89CC-1E438297DA51}">
      <dsp:nvSpPr>
        <dsp:cNvPr id="0" name=""/>
        <dsp:cNvSpPr/>
      </dsp:nvSpPr>
      <dsp:spPr>
        <a:xfrm rot="10309091">
          <a:off x="2194972"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rot="10800000">
        <a:off x="2764428" y="2986351"/>
        <a:ext cx="59942" cy="59942"/>
      </dsp:txXfrm>
    </dsp:sp>
    <dsp:sp modelId="{83CA6764-B73C-4D41-8E33-C9EC4C998E51}">
      <dsp:nvSpPr>
        <dsp:cNvPr id="0" name=""/>
        <dsp:cNvSpPr/>
      </dsp:nvSpPr>
      <dsp:spPr>
        <a:xfrm>
          <a:off x="1202242" y="2671098"/>
          <a:ext cx="1003940" cy="1003940"/>
        </a:xfrm>
        <a:prstGeom prst="ellipse">
          <a:avLst/>
        </a:prstGeom>
        <a:solidFill>
          <a:schemeClr val="accent3">
            <a:hueOff val="1910162"/>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latin typeface="Gotham" panose="02000504050000020004" pitchFamily="2" charset="0"/>
            </a:rPr>
            <a:t>Sitio</a:t>
          </a:r>
          <a:r>
            <a:rPr lang="en-US" sz="1100" b="1" i="0" kern="1200" dirty="0">
              <a:solidFill>
                <a:schemeClr val="bg1"/>
              </a:solidFill>
              <a:latin typeface="Gotham" panose="02000504050000020004" pitchFamily="2" charset="0"/>
            </a:rPr>
            <a:t> web </a:t>
          </a:r>
          <a:endParaRPr lang="en-US" sz="1100" b="1" kern="1200" dirty="0">
            <a:solidFill>
              <a:schemeClr val="bg1"/>
            </a:solidFill>
            <a:latin typeface="Gotham" panose="02000504050000020004" pitchFamily="2" charset="0"/>
          </a:endParaRPr>
        </a:p>
      </dsp:txBody>
      <dsp:txXfrm>
        <a:off x="1349266" y="2818122"/>
        <a:ext cx="709892" cy="709892"/>
      </dsp:txXfrm>
    </dsp:sp>
    <dsp:sp modelId="{B9174ECC-D2F4-FA48-ABC3-F629BC83B08C}">
      <dsp:nvSpPr>
        <dsp:cNvPr id="0" name=""/>
        <dsp:cNvSpPr/>
      </dsp:nvSpPr>
      <dsp:spPr>
        <a:xfrm rot="12272727">
          <a:off x="2292494"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rot="10800000">
        <a:off x="2863931" y="2307518"/>
        <a:ext cx="60151" cy="60151"/>
      </dsp:txXfrm>
    </dsp:sp>
    <dsp:sp modelId="{784DF7C1-54BE-FC41-94B5-06DE019A4797}">
      <dsp:nvSpPr>
        <dsp:cNvPr id="0" name=""/>
        <dsp:cNvSpPr/>
      </dsp:nvSpPr>
      <dsp:spPr>
        <a:xfrm>
          <a:off x="1388274" y="1377220"/>
          <a:ext cx="1003940" cy="1003940"/>
        </a:xfrm>
        <a:prstGeom prst="ellipse">
          <a:avLst/>
        </a:prstGeom>
        <a:solidFill>
          <a:schemeClr val="accent3">
            <a:hueOff val="214893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latin typeface="Gotham" panose="02000504050000020004" pitchFamily="2" charset="0"/>
            </a:rPr>
            <a:t>Módulos</a:t>
          </a:r>
          <a:r>
            <a:rPr lang="en-US" sz="1100" b="1" i="0" kern="1200" dirty="0">
              <a:solidFill>
                <a:schemeClr val="bg1"/>
              </a:solidFill>
              <a:latin typeface="Gotham" panose="02000504050000020004" pitchFamily="2" charset="0"/>
            </a:rPr>
            <a:t> </a:t>
          </a:r>
          <a:r>
            <a:rPr lang="en-US" sz="1100" b="1" i="0" kern="1200" dirty="0" err="1">
              <a:solidFill>
                <a:schemeClr val="bg1"/>
              </a:solidFill>
              <a:latin typeface="Gotham" panose="02000504050000020004" pitchFamily="2" charset="0"/>
            </a:rPr>
            <a:t>en</a:t>
          </a:r>
          <a:r>
            <a:rPr lang="en-US" sz="1100" b="1" i="0" kern="1200" dirty="0">
              <a:solidFill>
                <a:schemeClr val="bg1"/>
              </a:solidFill>
              <a:latin typeface="Gotham" panose="02000504050000020004" pitchFamily="2" charset="0"/>
            </a:rPr>
            <a:t> </a:t>
          </a:r>
          <a:r>
            <a:rPr lang="en-US" sz="1100" b="1" i="0" kern="1200" dirty="0" err="1">
              <a:solidFill>
                <a:schemeClr val="bg1"/>
              </a:solidFill>
              <a:latin typeface="Gotham" panose="02000504050000020004" pitchFamily="2" charset="0"/>
            </a:rPr>
            <a:t>línea</a:t>
          </a:r>
          <a:endParaRPr lang="en-US" sz="1100" b="1" kern="1200" dirty="0">
            <a:solidFill>
              <a:schemeClr val="bg1"/>
            </a:solidFill>
            <a:latin typeface="Gotham" panose="02000504050000020004" pitchFamily="2" charset="0"/>
          </a:endParaRPr>
        </a:p>
      </dsp:txBody>
      <dsp:txXfrm>
        <a:off x="1535298" y="1524244"/>
        <a:ext cx="709892" cy="709892"/>
      </dsp:txXfrm>
    </dsp:sp>
    <dsp:sp modelId="{FEBF986B-B6C1-D94E-9A24-6CF67E4664A7}">
      <dsp:nvSpPr>
        <dsp:cNvPr id="0" name=""/>
        <dsp:cNvSpPr/>
      </dsp:nvSpPr>
      <dsp:spPr>
        <a:xfrm rot="14236364">
          <a:off x="2738124"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latin typeface="Gotham" panose="02000504050000020004" pitchFamily="2" charset="0"/>
          </a:endParaRPr>
        </a:p>
      </dsp:txBody>
      <dsp:txXfrm rot="10800000">
        <a:off x="3316216" y="1795063"/>
        <a:ext cx="60851" cy="60851"/>
      </dsp:txXfrm>
    </dsp:sp>
    <dsp:sp modelId="{0E19FFF1-7B09-484B-8EE0-819250BF8B93}">
      <dsp:nvSpPr>
        <dsp:cNvPr id="0" name=""/>
        <dsp:cNvSpPr/>
      </dsp:nvSpPr>
      <dsp:spPr>
        <a:xfrm>
          <a:off x="2244297" y="389317"/>
          <a:ext cx="1003940" cy="1003940"/>
        </a:xfrm>
        <a:prstGeom prst="ellipse">
          <a:avLst/>
        </a:prstGeom>
        <a:solidFill>
          <a:schemeClr val="accent3">
            <a:hueOff val="2387703"/>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latin typeface="Gotham" panose="02000504050000020004" pitchFamily="2" charset="0"/>
            </a:rPr>
            <a:t>Facebook</a:t>
          </a:r>
          <a:endParaRPr lang="en-US" sz="1100" b="1" kern="1200" dirty="0">
            <a:solidFill>
              <a:schemeClr val="bg1"/>
            </a:solidFill>
            <a:latin typeface="Gotham" panose="02000504050000020004" pitchFamily="2" charset="0"/>
          </a:endParaRPr>
        </a:p>
      </dsp:txBody>
      <dsp:txXfrm>
        <a:off x="2391321" y="536341"/>
        <a:ext cx="709892" cy="709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6DD42-33E5-0844-8D5A-8118153DA784}">
      <dsp:nvSpPr>
        <dsp:cNvPr id="0" name=""/>
        <dsp:cNvSpPr/>
      </dsp:nvSpPr>
      <dsp:spPr>
        <a:xfrm>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348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Referencia</a:t>
          </a:r>
          <a:r>
            <a:rPr lang="en-US" sz="1800" b="0" i="0" kern="1200" dirty="0">
              <a:latin typeface="Gotham Medium Regular" panose="02000604030000020004" pitchFamily="2" charset="0"/>
            </a:rPr>
            <a:t> y </a:t>
          </a:r>
          <a:r>
            <a:rPr lang="en-US" sz="1800" b="0" i="0" kern="1200" dirty="0" err="1">
              <a:latin typeface="Gotham Medium Regular" panose="02000604030000020004" pitchFamily="2" charset="0"/>
            </a:rPr>
            <a:t>evaluación</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#1</a:t>
          </a:r>
        </a:p>
      </dsp:txBody>
      <dsp:txXfrm>
        <a:off x="97213" y="1533800"/>
        <a:ext cx="1909049" cy="1732631"/>
      </dsp:txXfrm>
    </dsp:sp>
    <dsp:sp modelId="{42DD52BF-757E-834B-B386-BED25FB2EB96}">
      <dsp:nvSpPr>
        <dsp:cNvPr id="0" name=""/>
        <dsp:cNvSpPr/>
      </dsp:nvSpPr>
      <dsp:spPr>
        <a:xfrm>
          <a:off x="244941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Evaluar aplicaciones</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#2</a:t>
          </a:r>
        </a:p>
      </dsp:txBody>
      <dsp:txXfrm>
        <a:off x="2543143" y="1533800"/>
        <a:ext cx="1909049" cy="1732631"/>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Verificar inventario</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#3</a:t>
          </a:r>
        </a:p>
      </dsp:txBody>
      <dsp:txXfrm>
        <a:off x="4989074" y="1533800"/>
        <a:ext cx="1909049" cy="1732631"/>
      </dsp:txXfrm>
    </dsp:sp>
    <dsp:sp modelId="{152D8392-1FCF-E240-984B-4C2BC01712F6}">
      <dsp:nvSpPr>
        <dsp:cNvPr id="0" name=""/>
        <dsp:cNvSpPr/>
      </dsp:nvSpPr>
      <dsp:spPr>
        <a:xfrm>
          <a:off x="734127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Programar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Evento</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#4</a:t>
          </a:r>
        </a:p>
      </dsp:txBody>
      <dsp:txXfrm>
        <a:off x="7435004" y="1533800"/>
        <a:ext cx="1909049" cy="1732631"/>
      </dsp:txXfrm>
    </dsp:sp>
    <dsp:sp modelId="{AC4E99FD-1CEE-D040-9735-D73A3D55F757}">
      <dsp:nvSpPr>
        <dsp:cNvPr id="0" name=""/>
        <dsp:cNvSpPr/>
      </dsp:nvSpPr>
      <dsp:spPr>
        <a:xfrm>
          <a:off x="978720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Repasar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Capacitación</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#5 </a:t>
          </a:r>
        </a:p>
      </dsp:txBody>
      <dsp:txXfrm>
        <a:off x="9880934" y="1533800"/>
        <a:ext cx="1909049" cy="1732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8CC6-1169-C44A-8DEC-F4A474C27133}">
      <dsp:nvSpPr>
        <dsp:cNvPr id="0" name=""/>
        <dsp:cNvSpPr/>
      </dsp:nvSpPr>
      <dsp:spPr>
        <a:xfrm>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Aplicación </a:t>
          </a:r>
        </a:p>
      </dsp:txBody>
      <dsp:txXfrm>
        <a:off x="94161" y="1483854"/>
        <a:ext cx="1915153" cy="1676209"/>
      </dsp:txXfrm>
    </dsp:sp>
    <dsp:sp modelId="{37D05401-0F05-AE4F-9DB0-3C1B7B6CBF53}">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Formulario de aptitud </a:t>
          </a:r>
        </a:p>
      </dsp:txBody>
      <dsp:txXfrm>
        <a:off x="2540091" y="1483854"/>
        <a:ext cx="1915153" cy="1676209"/>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Lista de verificación de seguridad y aptitud para el uso </a:t>
          </a:r>
        </a:p>
      </dsp:txBody>
      <dsp:txXfrm>
        <a:off x="4986022" y="1483854"/>
        <a:ext cx="1915153" cy="1676209"/>
      </dsp:txXfrm>
    </dsp:sp>
    <dsp:sp modelId="{163061E5-B2E1-D144-B9D0-45FD20505E4D}">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Formulario de confirmación de aptitud</a:t>
          </a:r>
        </a:p>
      </dsp:txBody>
      <dsp:txXfrm>
        <a:off x="7431952" y="1483854"/>
        <a:ext cx="1915153" cy="1676209"/>
      </dsp:txXfrm>
    </dsp:sp>
    <dsp:sp modelId="{5C9E12AF-0707-DF41-B872-D0A2A82A877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Lista de verificación de habilidades de formación del usuario</a:t>
          </a:r>
        </a:p>
      </dsp:txBody>
      <dsp:txXfrm>
        <a:off x="9877882" y="1483854"/>
        <a:ext cx="1915153" cy="16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753CF-50FD-F649-98D7-CB2965D942F9}">
      <dsp:nvSpPr>
        <dsp:cNvPr id="0" name=""/>
        <dsp:cNvSpPr/>
      </dsp:nvSpPr>
      <dsp:spPr>
        <a:xfrm>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Actualizar la base de datos</a:t>
          </a:r>
        </a:p>
      </dsp:txBody>
      <dsp:txXfrm>
        <a:off x="94161" y="1483854"/>
        <a:ext cx="1915153" cy="1676209"/>
      </dsp:txXfrm>
    </dsp:sp>
    <dsp:sp modelId="{E01D206D-B262-5F49-A0E1-6AAD32C003ED}">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Referencias</a:t>
          </a:r>
          <a:endParaRPr lang="en-US" sz="1800" b="0" i="0" kern="1200" dirty="0">
            <a:latin typeface="Gotham Medium Regular" panose="02000604030000020004" pitchFamily="2" charset="0"/>
          </a:endParaRPr>
        </a:p>
      </dsp:txBody>
      <dsp:txXfrm>
        <a:off x="2540091" y="1483854"/>
        <a:ext cx="1915153" cy="1676209"/>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Informe del contenedor</a:t>
          </a:r>
        </a:p>
      </dsp:txBody>
      <dsp:txXfrm>
        <a:off x="4986022" y="1483854"/>
        <a:ext cx="1915153" cy="1676209"/>
      </dsp:txXfrm>
    </dsp:sp>
    <dsp:sp modelId="{FFABC744-35F6-284E-AE38-501A6E9E6A2F}">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Informes de control de calidad</a:t>
          </a:r>
        </a:p>
      </dsp:txBody>
      <dsp:txXfrm>
        <a:off x="7431952" y="1483854"/>
        <a:ext cx="1915153" cy="1676209"/>
      </dsp:txXfrm>
    </dsp:sp>
    <dsp:sp modelId="{3C980925-49D0-C645-98F9-6B7FE5C706C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Seguimiento </a:t>
          </a:r>
        </a:p>
      </dsp:txBody>
      <dsp:txXfrm>
        <a:off x="9877882" y="1483854"/>
        <a:ext cx="1915153" cy="167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8C6-6475-5548-ACEA-3C06A5CAFAAD}" type="datetimeFigureOut">
              <a:rPr lang="en-US" smtClean="0"/>
              <a:pPr/>
              <a:t>7/17/2019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22BF4-FE36-F74D-8C6D-FE45AC98EF03}" type="slidenum">
              <a:rPr lang="en-US" smtClean="0"/>
              <a:pPr/>
              <a:t>‹#›</a:t>
            </a:fld>
            <a:endParaRPr lang="en-US"/>
          </a:p>
        </p:txBody>
      </p:sp>
    </p:spTree>
    <p:extLst>
      <p:ext uri="{BB962C8B-B14F-4D97-AF65-F5344CB8AC3E}">
        <p14:creationId xmlns:p14="http://schemas.microsoft.com/office/powerpoint/2010/main" val="194211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a:t>
            </a:fld>
            <a:endParaRPr lang="en-US" dirty="0"/>
          </a:p>
        </p:txBody>
      </p:sp>
    </p:spTree>
    <p:extLst>
      <p:ext uri="{BB962C8B-B14F-4D97-AF65-F5344CB8AC3E}">
        <p14:creationId xmlns:p14="http://schemas.microsoft.com/office/powerpoint/2010/main" val="417706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10</a:t>
            </a:fld>
            <a:endParaRPr lang="en-US"/>
          </a:p>
        </p:txBody>
      </p:sp>
    </p:spTree>
    <p:extLst>
      <p:ext uri="{BB962C8B-B14F-4D97-AF65-F5344CB8AC3E}">
        <p14:creationId xmlns:p14="http://schemas.microsoft.com/office/powerpoint/2010/main" val="78542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11</a:t>
            </a:fld>
            <a:endParaRPr lang="en-US"/>
          </a:p>
        </p:txBody>
      </p:sp>
    </p:spTree>
    <p:extLst>
      <p:ext uri="{BB962C8B-B14F-4D97-AF65-F5344CB8AC3E}">
        <p14:creationId xmlns:p14="http://schemas.microsoft.com/office/powerpoint/2010/main" val="246432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12</a:t>
            </a:fld>
            <a:endParaRPr lang="en-US"/>
          </a:p>
        </p:txBody>
      </p:sp>
    </p:spTree>
    <p:extLst>
      <p:ext uri="{BB962C8B-B14F-4D97-AF65-F5344CB8AC3E}">
        <p14:creationId xmlns:p14="http://schemas.microsoft.com/office/powerpoint/2010/main" val="5623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13</a:t>
            </a:fld>
            <a:endParaRPr lang="en-US"/>
          </a:p>
        </p:txBody>
      </p:sp>
    </p:spTree>
    <p:extLst>
      <p:ext uri="{BB962C8B-B14F-4D97-AF65-F5344CB8AC3E}">
        <p14:creationId xmlns:p14="http://schemas.microsoft.com/office/powerpoint/2010/main" val="7606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14</a:t>
            </a:fld>
            <a:endParaRPr lang="en-US"/>
          </a:p>
        </p:txBody>
      </p:sp>
    </p:spTree>
    <p:extLst>
      <p:ext uri="{BB962C8B-B14F-4D97-AF65-F5344CB8AC3E}">
        <p14:creationId xmlns:p14="http://schemas.microsoft.com/office/powerpoint/2010/main" val="196017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15</a:t>
            </a:fld>
            <a:endParaRPr lang="en-US"/>
          </a:p>
        </p:txBody>
      </p:sp>
    </p:spTree>
    <p:extLst>
      <p:ext uri="{BB962C8B-B14F-4D97-AF65-F5344CB8AC3E}">
        <p14:creationId xmlns:p14="http://schemas.microsoft.com/office/powerpoint/2010/main" val="24301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16</a:t>
            </a:fld>
            <a:endParaRPr lang="en-US"/>
          </a:p>
        </p:txBody>
      </p:sp>
    </p:spTree>
    <p:extLst>
      <p:ext uri="{BB962C8B-B14F-4D97-AF65-F5344CB8AC3E}">
        <p14:creationId xmlns:p14="http://schemas.microsoft.com/office/powerpoint/2010/main" val="335077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17</a:t>
            </a:fld>
            <a:endParaRPr lang="en-US"/>
          </a:p>
        </p:txBody>
      </p:sp>
    </p:spTree>
    <p:extLst>
      <p:ext uri="{BB962C8B-B14F-4D97-AF65-F5344CB8AC3E}">
        <p14:creationId xmlns:p14="http://schemas.microsoft.com/office/powerpoint/2010/main" val="233892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18</a:t>
            </a:fld>
            <a:endParaRPr lang="en-US"/>
          </a:p>
        </p:txBody>
      </p:sp>
    </p:spTree>
    <p:extLst>
      <p:ext uri="{BB962C8B-B14F-4D97-AF65-F5344CB8AC3E}">
        <p14:creationId xmlns:p14="http://schemas.microsoft.com/office/powerpoint/2010/main" val="4646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19</a:t>
            </a:fld>
            <a:endParaRPr lang="en-US"/>
          </a:p>
        </p:txBody>
      </p:sp>
    </p:spTree>
    <p:extLst>
      <p:ext uri="{BB962C8B-B14F-4D97-AF65-F5344CB8AC3E}">
        <p14:creationId xmlns:p14="http://schemas.microsoft.com/office/powerpoint/2010/main" val="12036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a:t>
            </a:fld>
            <a:endParaRPr lang="en-US" dirty="0"/>
          </a:p>
        </p:txBody>
      </p:sp>
    </p:spTree>
    <p:extLst>
      <p:ext uri="{BB962C8B-B14F-4D97-AF65-F5344CB8AC3E}">
        <p14:creationId xmlns:p14="http://schemas.microsoft.com/office/powerpoint/2010/main" val="38375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20</a:t>
            </a:fld>
            <a:endParaRPr lang="en-US"/>
          </a:p>
        </p:txBody>
      </p:sp>
    </p:spTree>
    <p:extLst>
      <p:ext uri="{BB962C8B-B14F-4D97-AF65-F5344CB8AC3E}">
        <p14:creationId xmlns:p14="http://schemas.microsoft.com/office/powerpoint/2010/main" val="76663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21</a:t>
            </a:fld>
            <a:endParaRPr lang="en-US"/>
          </a:p>
        </p:txBody>
      </p:sp>
    </p:spTree>
    <p:extLst>
      <p:ext uri="{BB962C8B-B14F-4D97-AF65-F5344CB8AC3E}">
        <p14:creationId xmlns:p14="http://schemas.microsoft.com/office/powerpoint/2010/main" val="102644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22</a:t>
            </a:fld>
            <a:endParaRPr lang="en-US"/>
          </a:p>
        </p:txBody>
      </p:sp>
    </p:spTree>
    <p:extLst>
      <p:ext uri="{BB962C8B-B14F-4D97-AF65-F5344CB8AC3E}">
        <p14:creationId xmlns:p14="http://schemas.microsoft.com/office/powerpoint/2010/main" val="110955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23</a:t>
            </a:fld>
            <a:endParaRPr lang="en-US"/>
          </a:p>
        </p:txBody>
      </p:sp>
    </p:spTree>
    <p:extLst>
      <p:ext uri="{BB962C8B-B14F-4D97-AF65-F5344CB8AC3E}">
        <p14:creationId xmlns:p14="http://schemas.microsoft.com/office/powerpoint/2010/main" val="116797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24</a:t>
            </a:fld>
            <a:endParaRPr lang="en-US"/>
          </a:p>
        </p:txBody>
      </p:sp>
    </p:spTree>
    <p:extLst>
      <p:ext uri="{BB962C8B-B14F-4D97-AF65-F5344CB8AC3E}">
        <p14:creationId xmlns:p14="http://schemas.microsoft.com/office/powerpoint/2010/main" val="2460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25</a:t>
            </a:fld>
            <a:endParaRPr lang="en-US"/>
          </a:p>
        </p:txBody>
      </p:sp>
    </p:spTree>
    <p:extLst>
      <p:ext uri="{BB962C8B-B14F-4D97-AF65-F5344CB8AC3E}">
        <p14:creationId xmlns:p14="http://schemas.microsoft.com/office/powerpoint/2010/main" val="1094880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26</a:t>
            </a:fld>
            <a:endParaRPr lang="en-US"/>
          </a:p>
        </p:txBody>
      </p:sp>
    </p:spTree>
    <p:extLst>
      <p:ext uri="{BB962C8B-B14F-4D97-AF65-F5344CB8AC3E}">
        <p14:creationId xmlns:p14="http://schemas.microsoft.com/office/powerpoint/2010/main" val="60924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27</a:t>
            </a:fld>
            <a:endParaRPr lang="en-US"/>
          </a:p>
        </p:txBody>
      </p:sp>
    </p:spTree>
    <p:extLst>
      <p:ext uri="{BB962C8B-B14F-4D97-AF65-F5344CB8AC3E}">
        <p14:creationId xmlns:p14="http://schemas.microsoft.com/office/powerpoint/2010/main" val="206548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28</a:t>
            </a:fld>
            <a:endParaRPr lang="en-US"/>
          </a:p>
        </p:txBody>
      </p:sp>
    </p:spTree>
    <p:extLst>
      <p:ext uri="{BB962C8B-B14F-4D97-AF65-F5344CB8AC3E}">
        <p14:creationId xmlns:p14="http://schemas.microsoft.com/office/powerpoint/2010/main" val="34413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29</a:t>
            </a:fld>
            <a:endParaRPr lang="en-US"/>
          </a:p>
        </p:txBody>
      </p:sp>
    </p:spTree>
    <p:extLst>
      <p:ext uri="{BB962C8B-B14F-4D97-AF65-F5344CB8AC3E}">
        <p14:creationId xmlns:p14="http://schemas.microsoft.com/office/powerpoint/2010/main" val="416373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a:t>
            </a:fld>
            <a:endParaRPr lang="en-US" dirty="0"/>
          </a:p>
        </p:txBody>
      </p:sp>
    </p:spTree>
    <p:extLst>
      <p:ext uri="{BB962C8B-B14F-4D97-AF65-F5344CB8AC3E}">
        <p14:creationId xmlns:p14="http://schemas.microsoft.com/office/powerpoint/2010/main" val="258492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30</a:t>
            </a:fld>
            <a:endParaRPr lang="en-US"/>
          </a:p>
        </p:txBody>
      </p:sp>
    </p:spTree>
    <p:extLst>
      <p:ext uri="{BB962C8B-B14F-4D97-AF65-F5344CB8AC3E}">
        <p14:creationId xmlns:p14="http://schemas.microsoft.com/office/powerpoint/2010/main" val="17189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Foto del profesional de la salud y otros recursos. </a:t>
            </a:r>
          </a:p>
        </p:txBody>
      </p:sp>
      <p:sp>
        <p:nvSpPr>
          <p:cNvPr id="4" name="Slide Number Placeholder 3"/>
          <p:cNvSpPr>
            <a:spLocks noGrp="1"/>
          </p:cNvSpPr>
          <p:nvPr>
            <p:ph type="sldNum" sz="quarter" idx="5"/>
          </p:nvPr>
        </p:nvSpPr>
        <p:spPr/>
        <p:txBody>
          <a:bodyPr/>
          <a:lstStyle/>
          <a:p>
            <a:fld id="{F1322BF4-FE36-F74D-8C6D-FE45AC98EF03}" type="slidenum">
              <a:rPr lang="en-US" smtClean="0"/>
              <a:pPr/>
              <a:t>31</a:t>
            </a:fld>
            <a:endParaRPr lang="en-US"/>
          </a:p>
        </p:txBody>
      </p:sp>
    </p:spTree>
    <p:extLst>
      <p:ext uri="{BB962C8B-B14F-4D97-AF65-F5344CB8AC3E}">
        <p14:creationId xmlns:p14="http://schemas.microsoft.com/office/powerpoint/2010/main" val="257884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¿Marco de gen_3? Imagen </a:t>
            </a:r>
          </a:p>
        </p:txBody>
      </p:sp>
      <p:sp>
        <p:nvSpPr>
          <p:cNvPr id="4" name="Slide Number Placeholder 3"/>
          <p:cNvSpPr>
            <a:spLocks noGrp="1"/>
          </p:cNvSpPr>
          <p:nvPr>
            <p:ph type="sldNum" sz="quarter" idx="5"/>
          </p:nvPr>
        </p:nvSpPr>
        <p:spPr/>
        <p:txBody>
          <a:bodyPr/>
          <a:lstStyle/>
          <a:p>
            <a:fld id="{F1322BF4-FE36-F74D-8C6D-FE45AC98EF03}" type="slidenum">
              <a:rPr lang="en-US" smtClean="0"/>
              <a:pPr/>
              <a:t>32</a:t>
            </a:fld>
            <a:endParaRPr lang="en-US"/>
          </a:p>
        </p:txBody>
      </p:sp>
    </p:spTree>
    <p:extLst>
      <p:ext uri="{BB962C8B-B14F-4D97-AF65-F5344CB8AC3E}">
        <p14:creationId xmlns:p14="http://schemas.microsoft.com/office/powerpoint/2010/main" val="3606735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33</a:t>
            </a:fld>
            <a:endParaRPr lang="en-US"/>
          </a:p>
        </p:txBody>
      </p:sp>
    </p:spTree>
    <p:extLst>
      <p:ext uri="{BB962C8B-B14F-4D97-AF65-F5344CB8AC3E}">
        <p14:creationId xmlns:p14="http://schemas.microsoft.com/office/powerpoint/2010/main" val="129589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34</a:t>
            </a:fld>
            <a:endParaRPr lang="en-US"/>
          </a:p>
        </p:txBody>
      </p:sp>
    </p:spTree>
    <p:extLst>
      <p:ext uri="{BB962C8B-B14F-4D97-AF65-F5344CB8AC3E}">
        <p14:creationId xmlns:p14="http://schemas.microsoft.com/office/powerpoint/2010/main" val="387129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36</a:t>
            </a:fld>
            <a:endParaRPr lang="en-US"/>
          </a:p>
        </p:txBody>
      </p:sp>
    </p:spTree>
    <p:extLst>
      <p:ext uri="{BB962C8B-B14F-4D97-AF65-F5344CB8AC3E}">
        <p14:creationId xmlns:p14="http://schemas.microsoft.com/office/powerpoint/2010/main" val="35324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37</a:t>
            </a:fld>
            <a:endParaRPr lang="en-US"/>
          </a:p>
        </p:txBody>
      </p:sp>
    </p:spTree>
    <p:extLst>
      <p:ext uri="{BB962C8B-B14F-4D97-AF65-F5344CB8AC3E}">
        <p14:creationId xmlns:p14="http://schemas.microsoft.com/office/powerpoint/2010/main" val="1857309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38</a:t>
            </a:fld>
            <a:endParaRPr lang="en-US"/>
          </a:p>
        </p:txBody>
      </p:sp>
    </p:spTree>
    <p:extLst>
      <p:ext uri="{BB962C8B-B14F-4D97-AF65-F5344CB8AC3E}">
        <p14:creationId xmlns:p14="http://schemas.microsoft.com/office/powerpoint/2010/main" val="7219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39</a:t>
            </a:fld>
            <a:endParaRPr lang="en-US"/>
          </a:p>
        </p:txBody>
      </p:sp>
    </p:spTree>
    <p:extLst>
      <p:ext uri="{BB962C8B-B14F-4D97-AF65-F5344CB8AC3E}">
        <p14:creationId xmlns:p14="http://schemas.microsoft.com/office/powerpoint/2010/main" val="277368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40</a:t>
            </a:fld>
            <a:endParaRPr lang="en-US"/>
          </a:p>
        </p:txBody>
      </p:sp>
    </p:spTree>
    <p:extLst>
      <p:ext uri="{BB962C8B-B14F-4D97-AF65-F5344CB8AC3E}">
        <p14:creationId xmlns:p14="http://schemas.microsoft.com/office/powerpoint/2010/main" val="32385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a:t>
            </a:fld>
            <a:endParaRPr lang="en-US" dirty="0"/>
          </a:p>
        </p:txBody>
      </p:sp>
    </p:spTree>
    <p:extLst>
      <p:ext uri="{BB962C8B-B14F-4D97-AF65-F5344CB8AC3E}">
        <p14:creationId xmlns:p14="http://schemas.microsoft.com/office/powerpoint/2010/main" val="1431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41</a:t>
            </a:fld>
            <a:endParaRPr lang="en-US"/>
          </a:p>
        </p:txBody>
      </p:sp>
    </p:spTree>
    <p:extLst>
      <p:ext uri="{BB962C8B-B14F-4D97-AF65-F5344CB8AC3E}">
        <p14:creationId xmlns:p14="http://schemas.microsoft.com/office/powerpoint/2010/main" val="243119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42</a:t>
            </a:fld>
            <a:endParaRPr lang="en-US"/>
          </a:p>
        </p:txBody>
      </p:sp>
    </p:spTree>
    <p:extLst>
      <p:ext uri="{BB962C8B-B14F-4D97-AF65-F5344CB8AC3E}">
        <p14:creationId xmlns:p14="http://schemas.microsoft.com/office/powerpoint/2010/main" val="236989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43</a:t>
            </a:fld>
            <a:endParaRPr lang="en-US"/>
          </a:p>
        </p:txBody>
      </p:sp>
    </p:spTree>
    <p:extLst>
      <p:ext uri="{BB962C8B-B14F-4D97-AF65-F5344CB8AC3E}">
        <p14:creationId xmlns:p14="http://schemas.microsoft.com/office/powerpoint/2010/main" val="297208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44</a:t>
            </a:fld>
            <a:endParaRPr lang="en-US"/>
          </a:p>
        </p:txBody>
      </p:sp>
    </p:spTree>
    <p:extLst>
      <p:ext uri="{BB962C8B-B14F-4D97-AF65-F5344CB8AC3E}">
        <p14:creationId xmlns:p14="http://schemas.microsoft.com/office/powerpoint/2010/main" val="340443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45</a:t>
            </a:fld>
            <a:endParaRPr lang="en-US"/>
          </a:p>
        </p:txBody>
      </p:sp>
    </p:spTree>
    <p:extLst>
      <p:ext uri="{BB962C8B-B14F-4D97-AF65-F5344CB8AC3E}">
        <p14:creationId xmlns:p14="http://schemas.microsoft.com/office/powerpoint/2010/main" val="424863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46</a:t>
            </a:fld>
            <a:endParaRPr lang="en-US"/>
          </a:p>
        </p:txBody>
      </p:sp>
    </p:spTree>
    <p:extLst>
      <p:ext uri="{BB962C8B-B14F-4D97-AF65-F5344CB8AC3E}">
        <p14:creationId xmlns:p14="http://schemas.microsoft.com/office/powerpoint/2010/main" val="19418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47</a:t>
            </a:fld>
            <a:endParaRPr lang="en-US"/>
          </a:p>
        </p:txBody>
      </p:sp>
    </p:spTree>
    <p:extLst>
      <p:ext uri="{BB962C8B-B14F-4D97-AF65-F5344CB8AC3E}">
        <p14:creationId xmlns:p14="http://schemas.microsoft.com/office/powerpoint/2010/main" val="3474872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48</a:t>
            </a:fld>
            <a:endParaRPr lang="en-US"/>
          </a:p>
        </p:txBody>
      </p:sp>
    </p:spTree>
    <p:extLst>
      <p:ext uri="{BB962C8B-B14F-4D97-AF65-F5344CB8AC3E}">
        <p14:creationId xmlns:p14="http://schemas.microsoft.com/office/powerpoint/2010/main" val="668573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49</a:t>
            </a:fld>
            <a:endParaRPr lang="en-US"/>
          </a:p>
        </p:txBody>
      </p:sp>
    </p:spTree>
    <p:extLst>
      <p:ext uri="{BB962C8B-B14F-4D97-AF65-F5344CB8AC3E}">
        <p14:creationId xmlns:p14="http://schemas.microsoft.com/office/powerpoint/2010/main" val="5421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50</a:t>
            </a:fld>
            <a:endParaRPr lang="en-US"/>
          </a:p>
        </p:txBody>
      </p:sp>
    </p:spTree>
    <p:extLst>
      <p:ext uri="{BB962C8B-B14F-4D97-AF65-F5344CB8AC3E}">
        <p14:creationId xmlns:p14="http://schemas.microsoft.com/office/powerpoint/2010/main" val="254372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5</a:t>
            </a:fld>
            <a:endParaRPr lang="en-US" dirty="0"/>
          </a:p>
        </p:txBody>
      </p:sp>
    </p:spTree>
    <p:extLst>
      <p:ext uri="{BB962C8B-B14F-4D97-AF65-F5344CB8AC3E}">
        <p14:creationId xmlns:p14="http://schemas.microsoft.com/office/powerpoint/2010/main" val="232122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6</a:t>
            </a:fld>
            <a:endParaRPr lang="en-US" dirty="0"/>
          </a:p>
        </p:txBody>
      </p:sp>
    </p:spTree>
    <p:extLst>
      <p:ext uri="{BB962C8B-B14F-4D97-AF65-F5344CB8AC3E}">
        <p14:creationId xmlns:p14="http://schemas.microsoft.com/office/powerpoint/2010/main" val="61602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7</a:t>
            </a:fld>
            <a:endParaRPr lang="en-US"/>
          </a:p>
        </p:txBody>
      </p:sp>
    </p:spTree>
    <p:extLst>
      <p:ext uri="{BB962C8B-B14F-4D97-AF65-F5344CB8AC3E}">
        <p14:creationId xmlns:p14="http://schemas.microsoft.com/office/powerpoint/2010/main" val="245043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8</a:t>
            </a:fld>
            <a:endParaRPr lang="en-US"/>
          </a:p>
        </p:txBody>
      </p:sp>
    </p:spTree>
    <p:extLst>
      <p:ext uri="{BB962C8B-B14F-4D97-AF65-F5344CB8AC3E}">
        <p14:creationId xmlns:p14="http://schemas.microsoft.com/office/powerpoint/2010/main" val="14076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9</a:t>
            </a:fld>
            <a:endParaRPr lang="en-US"/>
          </a:p>
        </p:txBody>
      </p:sp>
    </p:spTree>
    <p:extLst>
      <p:ext uri="{BB962C8B-B14F-4D97-AF65-F5344CB8AC3E}">
        <p14:creationId xmlns:p14="http://schemas.microsoft.com/office/powerpoint/2010/main" val="46329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Title Here</a:t>
            </a:r>
          </a:p>
          <a:p>
            <a:r>
              <a:rPr lang="en-US" sz="1800" dirty="0"/>
              <a:t>Enter Presentation Date Here</a:t>
            </a:r>
          </a:p>
        </p:txBody>
      </p:sp>
    </p:spTree>
    <p:extLst>
      <p:ext uri="{BB962C8B-B14F-4D97-AF65-F5344CB8AC3E}">
        <p14:creationId xmlns:p14="http://schemas.microsoft.com/office/powerpoint/2010/main" val="109585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95263"/>
            <a:ext cx="10515600" cy="770562"/>
          </a:xfrm>
        </p:spPr>
        <p:txBody>
          <a:bodyPr anchor="t" anchorCtr="0">
            <a:normAutofit/>
          </a:bodyPr>
          <a:lstStyle>
            <a:lvl1pPr>
              <a:defRPr sz="3600" b="1" i="0">
                <a:solidFill>
                  <a:schemeClr val="bg1"/>
                </a:solidFill>
                <a:latin typeface="Gotham-Bold" charset="0"/>
                <a:ea typeface="Gotham-Bold" charset="0"/>
                <a:cs typeface="Gotham-Bold" charset="0"/>
              </a:defRPr>
            </a:lvl1pPr>
          </a:lstStyle>
          <a:p>
            <a:r>
              <a:rPr lang="en-US" dirty="0"/>
              <a:t>Section # or Name</a:t>
            </a:r>
          </a:p>
        </p:txBody>
      </p:sp>
      <p:sp>
        <p:nvSpPr>
          <p:cNvPr id="3" name="Text Placeholder 2"/>
          <p:cNvSpPr>
            <a:spLocks noGrp="1"/>
          </p:cNvSpPr>
          <p:nvPr>
            <p:ph type="body" idx="1" hasCustomPrompt="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Content</a:t>
            </a:r>
          </a:p>
        </p:txBody>
      </p:sp>
    </p:spTree>
    <p:extLst>
      <p:ext uri="{BB962C8B-B14F-4D97-AF65-F5344CB8AC3E}">
        <p14:creationId xmlns:p14="http://schemas.microsoft.com/office/powerpoint/2010/main" val="210024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121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7001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7069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3042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6192"/>
            <a:ext cx="6172200" cy="4324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itle 1"/>
          <p:cNvSpPr txBox="1">
            <a:spLocks/>
          </p:cNvSpPr>
          <p:nvPr userDrawn="1"/>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Click to edit Master title style</a:t>
            </a:r>
          </a:p>
        </p:txBody>
      </p:sp>
    </p:spTree>
    <p:extLst>
      <p:ext uri="{BB962C8B-B14F-4D97-AF65-F5344CB8AC3E}">
        <p14:creationId xmlns:p14="http://schemas.microsoft.com/office/powerpoint/2010/main" val="129300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D3D2-3367-A249-8BDF-9751D2BF34A2}" type="datetimeFigureOut">
              <a:rPr lang="en-US" smtClean="0"/>
              <a:pPr/>
              <a:t>7/17/2019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AFDB5-D058-5840-AFD3-18DE76E96E93}" type="slidenum">
              <a:rPr lang="en-US" smtClean="0"/>
              <a:pPr/>
              <a:t>‹#›</a:t>
            </a:fld>
            <a:endParaRPr lang="en-US"/>
          </a:p>
        </p:txBody>
      </p:sp>
    </p:spTree>
    <p:extLst>
      <p:ext uri="{BB962C8B-B14F-4D97-AF65-F5344CB8AC3E}">
        <p14:creationId xmlns:p14="http://schemas.microsoft.com/office/powerpoint/2010/main" val="17163144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4" r:id="rId5"/>
    <p:sldLayoutId id="2147483656" r:id="rId6"/>
    <p:sldLayoutId id="2147483657" r:id="rId7"/>
  </p:sldLayoutIdLst>
  <p:txStyles>
    <p:titleStyle>
      <a:lvl1pPr algn="l" defTabSz="914400" rtl="0" eaLnBrk="1" latinLnBrk="0" hangingPunct="1">
        <a:lnSpc>
          <a:spcPct val="90000"/>
        </a:lnSpc>
        <a:spcBef>
          <a:spcPct val="0"/>
        </a:spcBef>
        <a:buNone/>
        <a:defRPr sz="5400" b="1" i="0" kern="1200">
          <a:solidFill>
            <a:schemeClr val="tx1"/>
          </a:solidFill>
          <a:latin typeface="Gotham-Bold" charset="0"/>
          <a:ea typeface="Gotham-Bold" charset="0"/>
          <a:cs typeface="Gotham-Bold" charset="0"/>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2"/>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notesSlide" Target="../notesSlides/notesSlide10.xml"/><Relationship Id="rId7" Type="http://schemas.openxmlformats.org/officeDocument/2006/relationships/image" Target="../media/image12.emf"/><Relationship Id="rId12"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svg"/><Relationship Id="rId4" Type="http://schemas.openxmlformats.org/officeDocument/2006/relationships/image" Target="../media/image4.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5.xml"/><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0.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2.xml"/><Relationship Id="rId7" Type="http://schemas.openxmlformats.org/officeDocument/2006/relationships/image" Target="../media/image28.jpe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jpe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6.jpe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26.xml"/><Relationship Id="rId7" Type="http://schemas.openxmlformats.org/officeDocument/2006/relationships/image" Target="../media/image38.sv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image" Target="../media/image10.emf"/><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47.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48.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49.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hyperlink" Target="https://youtu.be/P9eshxc4Xsk" TargetMode="External"/><Relationship Id="rId3" Type="http://schemas.openxmlformats.org/officeDocument/2006/relationships/notesSlide" Target="../notesSlides/notesSlide33.xml"/><Relationship Id="rId7" Type="http://schemas.openxmlformats.org/officeDocument/2006/relationships/hyperlink" Target="https://youtu.be/ytvkENcmKJE" TargetMode="External"/><Relationship Id="rId12"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youtu.be/dRblOTf1vzk" TargetMode="External"/><Relationship Id="rId11" Type="http://schemas.openxmlformats.org/officeDocument/2006/relationships/hyperlink" Target="https://www.freewheelchairmission.org/wp-content/uploads/2017/12/Wheelchair-Specification-Guide-1.pdf" TargetMode="External"/><Relationship Id="rId5" Type="http://schemas.openxmlformats.org/officeDocument/2006/relationships/hyperlink" Target="https://youtu.be/BnjEwFi_Ix4" TargetMode="External"/><Relationship Id="rId10" Type="http://schemas.openxmlformats.org/officeDocument/2006/relationships/hyperlink" Target="file:///\\fwmfs01\fileserver\Programs\Medical%20Programs\Wheelchair%20Training\Handouts%20&amp;%20Coaching%20Materials\Assembly%20&amp;%20Adjustment%20Handouts\FINAL%20REVISION%20Assembly%20&amp;%20Adjustments%20Handouts.pdf" TargetMode="External"/><Relationship Id="rId4" Type="http://schemas.openxmlformats.org/officeDocument/2006/relationships/image" Target="../media/image4.jpeg"/><Relationship Id="rId9" Type="http://schemas.openxmlformats.org/officeDocument/2006/relationships/hyperlink" Target="https://youtu.be/ThNgggzp79c"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4.xml"/><Relationship Id="rId7" Type="http://schemas.openxmlformats.org/officeDocument/2006/relationships/image" Target="../media/image50.png"/><Relationship Id="rId12" Type="http://schemas.openxmlformats.org/officeDocument/2006/relationships/hyperlink" Target="https://youtu.be/MpohkK6R0nc" TargetMode="Externa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hyperlink" Target="https://www.youtube.com/watch?v=KrpqsCIZq8c&amp;list=PLez47ZylUUIhxRnI38FM5nhDe4ch6dxiA&amp;index=34&amp;t=0s" TargetMode="External"/><Relationship Id="rId11" Type="http://schemas.openxmlformats.org/officeDocument/2006/relationships/hyperlink" Target="https://youtu.be/KqjPYlc7SBo" TargetMode="External"/><Relationship Id="rId5" Type="http://schemas.openxmlformats.org/officeDocument/2006/relationships/hyperlink" Target="https://www.youtube.com/watch?v=SsFFZycbFxM&amp;list=PLez47ZylUUIhxRnI38FM5nhDe4ch6dxiA&amp;index=26" TargetMode="External"/><Relationship Id="rId10" Type="http://schemas.openxmlformats.org/officeDocument/2006/relationships/image" Target="../media/image53.png"/><Relationship Id="rId4" Type="http://schemas.openxmlformats.org/officeDocument/2006/relationships/image" Target="../media/image4.jpe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4.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png"/><Relationship Id="rId5" Type="http://schemas.openxmlformats.org/officeDocument/2006/relationships/hyperlink" Target="https://youtu.be/p_qz4IVHLIU" TargetMode="Externa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7.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youtu.be/Bh8JE7-lQHo" TargetMode="External"/><Relationship Id="rId5" Type="http://schemas.openxmlformats.org/officeDocument/2006/relationships/image" Target="../media/image56.emf"/><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notesSlide" Target="../notesSlides/notesSlide38.xml"/><Relationship Id="rId7" Type="http://schemas.openxmlformats.org/officeDocument/2006/relationships/hyperlink" Target="https://www.youtube.com/watch?v=TRzIBtv63jI&amp;list=PLez47ZylUUIhxRnI38FM5nhDe4ch6dxiA&amp;index=25&amp;t=0s"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youtu.be/Bh8JE7-lQHo" TargetMode="External"/><Relationship Id="rId5" Type="http://schemas.openxmlformats.org/officeDocument/2006/relationships/hyperlink" Target="https://youtu.be/DCZZPXLirnk"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hyperlink" Target="https://youtu.be/vNS6wtJHmik?list=PLez47ZylUUIhxRnI38FM5nhDe4ch6dxiA" TargetMode="External"/><Relationship Id="rId13" Type="http://schemas.openxmlformats.org/officeDocument/2006/relationships/image" Target="../media/image58.emf"/><Relationship Id="rId3" Type="http://schemas.openxmlformats.org/officeDocument/2006/relationships/notesSlide" Target="../notesSlides/notesSlide39.xml"/><Relationship Id="rId7" Type="http://schemas.openxmlformats.org/officeDocument/2006/relationships/hyperlink" Target="https://www.youtube.com/watch?v=eVEDFnKqdIE&amp;list=PLez47ZylUUIhxRnI38FM5nhDe4ch6dxiA&amp;index=5" TargetMode="External"/><Relationship Id="rId12" Type="http://schemas.openxmlformats.org/officeDocument/2006/relationships/hyperlink" Target="https://www.youtube.com/watch?v=JcMcXnnJPgM&amp;list=PLez47ZylUUIhxRnI38FM5nhDe4ch6dxiA&amp;index=7&amp;t=0s"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youtu.be/Bh8JE7-lQHo" TargetMode="External"/><Relationship Id="rId11" Type="http://schemas.openxmlformats.org/officeDocument/2006/relationships/hyperlink" Target="https://www.youtube.com/watch?v=FOpvkL-LZ9M&amp;list=PLez47ZylUUIhxRnI38FM5nhDe4ch6dxiA&amp;index=3" TargetMode="External"/><Relationship Id="rId5" Type="http://schemas.openxmlformats.org/officeDocument/2006/relationships/hyperlink" Target="https://youtu.be/DCZZPXLirnk" TargetMode="External"/><Relationship Id="rId10" Type="http://schemas.openxmlformats.org/officeDocument/2006/relationships/hyperlink" Target="https://www.youtube.com/watch?v=I4fJS7WFoY0&amp;list=PLez47ZylUUIhxRnI38FM5nhDe4ch6dxiA&amp;index=3&amp;t=0s" TargetMode="External"/><Relationship Id="rId4" Type="http://schemas.openxmlformats.org/officeDocument/2006/relationships/image" Target="../media/image4.jpeg"/><Relationship Id="rId9" Type="http://schemas.openxmlformats.org/officeDocument/2006/relationships/hyperlink" Target="https://www.youtube.com/watch?v=B9BBQS6vI84&amp;list=PLez47ZylUUIhxRnI38FM5nhDe4ch6dxiA&amp;index=5&amp;t=0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a83o_E8Ik_Q&amp;list=PLez47ZylUUIhxRnI38FM5nhDe4ch6dxiA&amp;index=10&amp;t=0s" TargetMode="External"/><Relationship Id="rId3" Type="http://schemas.openxmlformats.org/officeDocument/2006/relationships/notesSlide" Target="../notesSlides/notesSlide40.xml"/><Relationship Id="rId7" Type="http://schemas.openxmlformats.org/officeDocument/2006/relationships/image" Target="../media/image61.emf"/><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62.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https://www.facebook.com/groups/FWMdistributionpartners/" TargetMode="Externa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3.jpeg"/><Relationship Id="rId5" Type="http://schemas.openxmlformats.org/officeDocument/2006/relationships/hyperlink" Target="https://www.freewheelchairmission.org/reporting/" TargetMode="Externa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5.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4.jpeg"/><Relationship Id="rId5" Type="http://schemas.openxmlformats.org/officeDocument/2006/relationships/hyperlink" Target="https://www.freewheelchairmission.org/quality-control-issues/" TargetMode="Externa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mart.wheelchairnetwork.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hyperlink" Target="http://smart.wheelchairnetwork.org/" TargetMode="External"/><Relationship Id="rId3" Type="http://schemas.openxmlformats.org/officeDocument/2006/relationships/image" Target="../media/image4.jpeg"/><Relationship Id="rId7"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heelchairnetwork.org/about-win/" TargetMode="External"/><Relationship Id="rId5" Type="http://schemas.openxmlformats.org/officeDocument/2006/relationships/hyperlink" Target="http://www.facebook.com/groups/FWMdistributionpartners" TargetMode="External"/><Relationship Id="rId4" Type="http://schemas.openxmlformats.org/officeDocument/2006/relationships/hyperlink" Target="https://www.freewheelchairmission.org/dp-home" TargetMode="External"/><Relationship Id="rId9"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hyperlink" Target="https://www.freewheelchairmission.org/container-orde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416" y="4849691"/>
            <a:ext cx="7135813" cy="1250320"/>
          </a:xfrm>
        </p:spPr>
        <p:txBody>
          <a:bodyPr>
            <a:normAutofit fontScale="70000" lnSpcReduction="20000"/>
          </a:bodyPr>
          <a:lstStyle/>
          <a:p>
            <a:r>
              <a:rPr lang="en-US" sz="3600" dirty="0" err="1">
                <a:solidFill>
                  <a:schemeClr val="tx2"/>
                </a:solidFill>
                <a:latin typeface="Gotham" panose="02000504050000020004" pitchFamily="2" charset="0"/>
              </a:rPr>
              <a:t>Capacitación</a:t>
            </a:r>
            <a:r>
              <a:rPr lang="en-US" sz="3600" dirty="0">
                <a:solidFill>
                  <a:schemeClr val="tx2"/>
                </a:solidFill>
                <a:latin typeface="Gotham" panose="02000504050000020004" pitchFamily="2" charset="0"/>
              </a:rPr>
              <a:t> </a:t>
            </a:r>
            <a:r>
              <a:rPr lang="en-US" sz="3600" dirty="0" err="1">
                <a:solidFill>
                  <a:schemeClr val="tx2"/>
                </a:solidFill>
                <a:latin typeface="Gotham" panose="02000504050000020004" pitchFamily="2" charset="0"/>
              </a:rPr>
              <a:t>sobre</a:t>
            </a:r>
            <a:r>
              <a:rPr lang="en-US" sz="3600" dirty="0">
                <a:solidFill>
                  <a:schemeClr val="tx2"/>
                </a:solidFill>
                <a:latin typeface="Gotham" panose="02000504050000020004" pitchFamily="2" charset="0"/>
              </a:rPr>
              <a:t> </a:t>
            </a:r>
            <a:r>
              <a:rPr lang="en-US" sz="3600" dirty="0" err="1">
                <a:solidFill>
                  <a:schemeClr val="tx2"/>
                </a:solidFill>
                <a:latin typeface="Gotham" panose="02000504050000020004" pitchFamily="2" charset="0"/>
              </a:rPr>
              <a:t>sillas</a:t>
            </a:r>
            <a:r>
              <a:rPr lang="en-US" sz="3600" dirty="0">
                <a:solidFill>
                  <a:schemeClr val="tx2"/>
                </a:solidFill>
                <a:latin typeface="Gotham" panose="02000504050000020004" pitchFamily="2" charset="0"/>
              </a:rPr>
              <a:t> de </a:t>
            </a:r>
            <a:r>
              <a:rPr lang="en-US" sz="3600" dirty="0" err="1">
                <a:solidFill>
                  <a:schemeClr val="tx2"/>
                </a:solidFill>
                <a:latin typeface="Gotham" panose="02000504050000020004" pitchFamily="2" charset="0"/>
              </a:rPr>
              <a:t>ruedas</a:t>
            </a:r>
            <a:r>
              <a:rPr lang="en-US" sz="3600" dirty="0">
                <a:solidFill>
                  <a:schemeClr val="tx2"/>
                </a:solidFill>
                <a:latin typeface="Gotham" panose="02000504050000020004" pitchFamily="2" charset="0"/>
              </a:rPr>
              <a:t> </a:t>
            </a:r>
          </a:p>
          <a:p>
            <a:r>
              <a:rPr lang="en-US" sz="2800" dirty="0">
                <a:solidFill>
                  <a:schemeClr val="tx2"/>
                </a:solidFill>
                <a:latin typeface="Gotham" panose="02000504050000020004" pitchFamily="2" charset="0"/>
              </a:rPr>
              <a:t>para </a:t>
            </a:r>
            <a:r>
              <a:rPr lang="en-US" sz="2800" dirty="0" err="1">
                <a:solidFill>
                  <a:schemeClr val="tx2"/>
                </a:solidFill>
                <a:latin typeface="Gotham" panose="02000504050000020004" pitchFamily="2" charset="0"/>
              </a:rPr>
              <a:t>socios</a:t>
            </a:r>
            <a:r>
              <a:rPr lang="en-US" sz="2800" dirty="0">
                <a:solidFill>
                  <a:schemeClr val="tx2"/>
                </a:solidFill>
                <a:latin typeface="Gotham" panose="02000504050000020004" pitchFamily="2" charset="0"/>
              </a:rPr>
              <a:t> de </a:t>
            </a:r>
            <a:r>
              <a:rPr lang="en-US" sz="2800" dirty="0" err="1">
                <a:solidFill>
                  <a:schemeClr val="tx2"/>
                </a:solidFill>
                <a:latin typeface="Gotham" panose="02000504050000020004" pitchFamily="2" charset="0"/>
              </a:rPr>
              <a:t>distribución</a:t>
            </a:r>
            <a:r>
              <a:rPr lang="en-US" sz="2800" dirty="0">
                <a:solidFill>
                  <a:schemeClr val="tx2"/>
                </a:solidFill>
                <a:latin typeface="Gotham" panose="02000504050000020004" pitchFamily="2" charset="0"/>
              </a:rPr>
              <a:t> </a:t>
            </a:r>
          </a:p>
          <a:p>
            <a:r>
              <a:rPr lang="en-US" sz="2800" dirty="0" err="1">
                <a:solidFill>
                  <a:schemeClr val="tx2"/>
                </a:solidFill>
                <a:latin typeface="Gotham" panose="02000504050000020004" pitchFamily="2" charset="0"/>
              </a:rPr>
              <a:t>Híbrido</a:t>
            </a:r>
            <a:r>
              <a:rPr lang="en-US" sz="2800" dirty="0">
                <a:solidFill>
                  <a:schemeClr val="tx2"/>
                </a:solidFill>
                <a:latin typeface="Gotham" panose="02000504050000020004" pitchFamily="2" charset="0"/>
              </a:rPr>
              <a:t> a </a:t>
            </a:r>
            <a:r>
              <a:rPr lang="en-US" sz="2800" dirty="0" err="1">
                <a:solidFill>
                  <a:schemeClr val="tx2"/>
                </a:solidFill>
                <a:latin typeface="Gotham" panose="02000504050000020004" pitchFamily="2" charset="0"/>
              </a:rPr>
              <a:t>distancia</a:t>
            </a:r>
            <a:r>
              <a:rPr lang="en-US" sz="2800" dirty="0">
                <a:solidFill>
                  <a:schemeClr val="tx2"/>
                </a:solidFill>
                <a:latin typeface="Gotham" panose="02000504050000020004" pitchFamily="2" charset="0"/>
              </a:rPr>
              <a:t> y </a:t>
            </a:r>
            <a:r>
              <a:rPr lang="en-US" sz="2800" dirty="0" err="1">
                <a:solidFill>
                  <a:schemeClr val="tx2"/>
                </a:solidFill>
                <a:latin typeface="Gotham" panose="02000504050000020004" pitchFamily="2" charset="0"/>
              </a:rPr>
              <a:t>presencial</a:t>
            </a:r>
            <a:endParaRPr lang="en-US" sz="2800" dirty="0">
              <a:solidFill>
                <a:schemeClr val="tx2"/>
              </a:solidFill>
              <a:latin typeface="Gotham" panose="02000504050000020004" pitchFamily="2" charset="0"/>
            </a:endParaRPr>
          </a:p>
          <a:p>
            <a:r>
              <a:rPr lang="en-US" sz="2800" dirty="0" err="1">
                <a:solidFill>
                  <a:schemeClr val="tx2"/>
                </a:solidFill>
                <a:latin typeface="Gotham" panose="02000504050000020004" pitchFamily="2" charset="0"/>
              </a:rPr>
              <a:t>Fecha</a:t>
            </a:r>
            <a:r>
              <a:rPr lang="en-US" sz="2800" dirty="0">
                <a:solidFill>
                  <a:schemeClr val="tx2"/>
                </a:solidFill>
                <a:latin typeface="Gotham" panose="02000504050000020004" pitchFamily="2" charset="0"/>
              </a:rPr>
              <a:t>: </a:t>
            </a:r>
          </a:p>
        </p:txBody>
      </p:sp>
    </p:spTree>
    <p:custDataLst>
      <p:tags r:id="rId1"/>
    </p:custDataLst>
    <p:extLst>
      <p:ext uri="{BB962C8B-B14F-4D97-AF65-F5344CB8AC3E}">
        <p14:creationId xmlns:p14="http://schemas.microsoft.com/office/powerpoint/2010/main" val="143365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otham" panose="02000504050000020004" pitchFamily="2" charset="0"/>
              </a:rPr>
              <a:t>Introducción</a:t>
            </a:r>
            <a:r>
              <a:rPr lang="en-US" dirty="0">
                <a:latin typeface="Gotham" panose="02000504050000020004" pitchFamily="2" charset="0"/>
              </a:rPr>
              <a:t>: </a:t>
            </a:r>
            <a:r>
              <a:rPr lang="en-US" dirty="0" err="1">
                <a:latin typeface="Gotham" panose="02000504050000020004" pitchFamily="2" charset="0"/>
              </a:rPr>
              <a:t>nuestros</a:t>
            </a:r>
            <a:r>
              <a:rPr lang="en-US" dirty="0">
                <a:latin typeface="Gotham" panose="02000504050000020004" pitchFamily="2" charset="0"/>
              </a:rPr>
              <a:t> </a:t>
            </a:r>
            <a:r>
              <a:rPr lang="en-US" dirty="0" err="1">
                <a:latin typeface="Gotham" panose="02000504050000020004" pitchFamily="2" charset="0"/>
              </a:rPr>
              <a:t>estándares</a:t>
            </a:r>
            <a:endParaRPr lang="en-US" dirty="0">
              <a:latin typeface="Gotham" panose="02000504050000020004" pitchFamily="2" charset="0"/>
            </a:endParaRPr>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920043" y="1277977"/>
            <a:ext cx="10375866" cy="5491123"/>
          </a:xfrm>
        </p:spPr>
        <p:txBody>
          <a:bodyPr>
            <a:noAutofit/>
          </a:bodyPr>
          <a:lstStyle/>
          <a:p>
            <a:pPr>
              <a:spcBef>
                <a:spcPts val="0"/>
              </a:spcBef>
            </a:pPr>
            <a:r>
              <a:rPr lang="en-US" sz="2400" dirty="0" err="1">
                <a:solidFill>
                  <a:schemeClr val="tx2"/>
                </a:solidFill>
                <a:latin typeface="Gotham" panose="02000504050000020004" pitchFamily="2" charset="0"/>
              </a:rPr>
              <a:t>Siempre</a:t>
            </a:r>
            <a:r>
              <a:rPr lang="en-US" sz="2400" dirty="0">
                <a:solidFill>
                  <a:schemeClr val="tx2"/>
                </a:solidFill>
                <a:latin typeface="Gotham" panose="02000504050000020004" pitchFamily="2" charset="0"/>
              </a:rPr>
              <a:t> EVALUAR </a:t>
            </a:r>
            <a:r>
              <a:rPr lang="en-US" sz="2400" dirty="0" err="1">
                <a:solidFill>
                  <a:schemeClr val="tx2"/>
                </a:solidFill>
                <a:latin typeface="Gotham" panose="02000504050000020004" pitchFamily="2" charset="0"/>
              </a:rPr>
              <a:t>usuarios</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Solicitud</a:t>
            </a:r>
            <a:r>
              <a:rPr lang="en-US" sz="2400" dirty="0">
                <a:solidFill>
                  <a:schemeClr val="tx2"/>
                </a:solidFill>
                <a:latin typeface="Gotham" panose="02000504050000020004" pitchFamily="2" charset="0"/>
              </a:rPr>
              <a:t>/</a:t>
            </a:r>
            <a:r>
              <a:rPr lang="en-US" sz="2400" dirty="0" err="1">
                <a:solidFill>
                  <a:schemeClr val="tx2"/>
                </a:solidFill>
                <a:latin typeface="Gotham" panose="02000504050000020004" pitchFamily="2" charset="0"/>
              </a:rPr>
              <a:t>Prescripción</a:t>
            </a:r>
            <a:r>
              <a:rPr lang="en-US" sz="2400" dirty="0">
                <a:solidFill>
                  <a:schemeClr val="tx2"/>
                </a:solidFill>
                <a:latin typeface="Gotham" panose="02000504050000020004" pitchFamily="2" charset="0"/>
              </a:rPr>
              <a:t>)</a:t>
            </a:r>
          </a:p>
          <a:p>
            <a:pPr>
              <a:spcBef>
                <a:spcPts val="0"/>
              </a:spcBef>
            </a:pPr>
            <a:endParaRPr lang="en-US" sz="2400" dirty="0">
              <a:solidFill>
                <a:schemeClr val="tx2"/>
              </a:solidFill>
              <a:latin typeface="Gotham" panose="02000504050000020004" pitchFamily="2" charset="0"/>
            </a:endParaRPr>
          </a:p>
          <a:p>
            <a:pPr>
              <a:spcBef>
                <a:spcPts val="0"/>
              </a:spcBef>
            </a:pPr>
            <a:r>
              <a:rPr lang="en-US" sz="2400" dirty="0">
                <a:solidFill>
                  <a:schemeClr val="tx2"/>
                </a:solidFill>
                <a:latin typeface="Gotham" panose="02000504050000020004" pitchFamily="2" charset="0"/>
              </a:rPr>
              <a:t>ENSAMBLADO y AJUSTE para </a:t>
            </a:r>
            <a:r>
              <a:rPr lang="en-US" sz="2400" dirty="0" err="1">
                <a:solidFill>
                  <a:schemeClr val="tx2"/>
                </a:solidFill>
                <a:latin typeface="Gotham" panose="02000504050000020004" pitchFamily="2" charset="0"/>
              </a:rPr>
              <a:t>todos</a:t>
            </a:r>
            <a:endParaRPr lang="en-US" sz="2400" dirty="0">
              <a:solidFill>
                <a:schemeClr val="tx2"/>
              </a:solidFill>
              <a:latin typeface="Gotham" panose="02000504050000020004" pitchFamily="2" charset="0"/>
            </a:endParaRPr>
          </a:p>
          <a:p>
            <a:pPr>
              <a:spcBef>
                <a:spcPts val="0"/>
              </a:spcBef>
            </a:pPr>
            <a:endParaRPr lang="en-US" sz="2400" dirty="0">
              <a:solidFill>
                <a:schemeClr val="tx2"/>
              </a:solidFill>
              <a:latin typeface="Gotham" panose="02000504050000020004" pitchFamily="2" charset="0"/>
            </a:endParaRPr>
          </a:p>
          <a:p>
            <a:pPr>
              <a:spcBef>
                <a:spcPts val="0"/>
              </a:spcBef>
            </a:pPr>
            <a:r>
              <a:rPr lang="en-US" sz="2400" dirty="0" err="1">
                <a:solidFill>
                  <a:schemeClr val="tx2"/>
                </a:solidFill>
                <a:latin typeface="Gotham" panose="02000504050000020004" pitchFamily="2" charset="0"/>
              </a:rPr>
              <a:t>Nunca</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entregue</a:t>
            </a:r>
            <a:r>
              <a:rPr lang="en-US" sz="2400" dirty="0">
                <a:solidFill>
                  <a:schemeClr val="tx2"/>
                </a:solidFill>
                <a:latin typeface="Gotham" panose="02000504050000020004" pitchFamily="2" charset="0"/>
              </a:rPr>
              <a:t> EQUIPO SIN ENSAMBLAR</a:t>
            </a:r>
          </a:p>
          <a:p>
            <a:pPr>
              <a:spcBef>
                <a:spcPts val="0"/>
              </a:spcBef>
            </a:pPr>
            <a:endParaRPr lang="en-US" sz="2400" dirty="0">
              <a:solidFill>
                <a:schemeClr val="tx2"/>
              </a:solidFill>
              <a:latin typeface="Gotham" panose="02000504050000020004" pitchFamily="2" charset="0"/>
            </a:endParaRPr>
          </a:p>
          <a:p>
            <a:pPr>
              <a:spcBef>
                <a:spcPts val="0"/>
              </a:spcBef>
            </a:pPr>
            <a:r>
              <a:rPr lang="en-US" sz="2400" dirty="0" err="1">
                <a:solidFill>
                  <a:schemeClr val="tx2"/>
                </a:solidFill>
                <a:latin typeface="Gotham" panose="02000504050000020004" pitchFamily="2" charset="0"/>
              </a:rPr>
              <a:t>Consiga</a:t>
            </a:r>
            <a:r>
              <a:rPr lang="en-US" sz="2400" dirty="0">
                <a:solidFill>
                  <a:schemeClr val="tx2"/>
                </a:solidFill>
                <a:latin typeface="Gotham" panose="02000504050000020004" pitchFamily="2" charset="0"/>
              </a:rPr>
              <a:t> la </a:t>
            </a:r>
            <a:r>
              <a:rPr lang="en-US" sz="2400" dirty="0" err="1">
                <a:solidFill>
                  <a:schemeClr val="tx2"/>
                </a:solidFill>
                <a:latin typeface="Gotham" panose="02000504050000020004" pitchFamily="2" charset="0"/>
              </a:rPr>
              <a:t>aprobación</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médica</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si</a:t>
            </a:r>
            <a:r>
              <a:rPr lang="en-US" sz="2400" dirty="0">
                <a:solidFill>
                  <a:schemeClr val="tx2"/>
                </a:solidFill>
                <a:latin typeface="Gotham" panose="02000504050000020004" pitchFamily="2" charset="0"/>
              </a:rPr>
              <a:t> el </a:t>
            </a:r>
            <a:r>
              <a:rPr lang="en-US" sz="2400" dirty="0" err="1">
                <a:solidFill>
                  <a:schemeClr val="tx2"/>
                </a:solidFill>
                <a:latin typeface="Gotham" panose="02000504050000020004" pitchFamily="2" charset="0"/>
              </a:rPr>
              <a:t>usuario</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tiene</a:t>
            </a:r>
            <a:r>
              <a:rPr lang="en-US" sz="2400" dirty="0">
                <a:solidFill>
                  <a:schemeClr val="tx2"/>
                </a:solidFill>
                <a:latin typeface="Gotham" panose="02000504050000020004" pitchFamily="2" charset="0"/>
              </a:rPr>
              <a:t> ESCARAS POR DECÚBITO.</a:t>
            </a:r>
          </a:p>
          <a:p>
            <a:pPr>
              <a:spcBef>
                <a:spcPts val="0"/>
              </a:spcBef>
            </a:pPr>
            <a:endParaRPr lang="en-US" sz="2400" dirty="0">
              <a:solidFill>
                <a:schemeClr val="tx2"/>
              </a:solidFill>
              <a:latin typeface="Gotham" panose="02000504050000020004" pitchFamily="2" charset="0"/>
            </a:endParaRPr>
          </a:p>
          <a:p>
            <a:pPr>
              <a:lnSpc>
                <a:spcPct val="100000"/>
              </a:lnSpc>
              <a:spcBef>
                <a:spcPts val="0"/>
              </a:spcBef>
            </a:pPr>
            <a:r>
              <a:rPr lang="en-US" sz="2400" dirty="0">
                <a:solidFill>
                  <a:schemeClr val="tx2"/>
                </a:solidFill>
                <a:latin typeface="Gotham" panose="02000504050000020004" pitchFamily="2" charset="0"/>
              </a:rPr>
              <a:t>Solo </a:t>
            </a:r>
            <a:r>
              <a:rPr lang="en-US" sz="2400" dirty="0" err="1">
                <a:solidFill>
                  <a:schemeClr val="tx2"/>
                </a:solidFill>
                <a:latin typeface="Gotham" panose="02000504050000020004" pitchFamily="2" charset="0"/>
              </a:rPr>
              <a:t>proporcionar</a:t>
            </a:r>
            <a:r>
              <a:rPr lang="en-US" sz="2400" dirty="0">
                <a:solidFill>
                  <a:schemeClr val="tx2"/>
                </a:solidFill>
                <a:latin typeface="Gotham" panose="02000504050000020004" pitchFamily="2" charset="0"/>
              </a:rPr>
              <a:t> una </a:t>
            </a:r>
            <a:r>
              <a:rPr lang="en-US" sz="2400" dirty="0" err="1">
                <a:solidFill>
                  <a:schemeClr val="tx2"/>
                </a:solidFill>
                <a:latin typeface="Gotham" panose="02000504050000020004" pitchFamily="2" charset="0"/>
              </a:rPr>
              <a:t>silla</a:t>
            </a:r>
            <a:r>
              <a:rPr lang="en-US" sz="2400" dirty="0">
                <a:solidFill>
                  <a:schemeClr val="tx2"/>
                </a:solidFill>
                <a:latin typeface="Gotham" panose="02000504050000020004" pitchFamily="2" charset="0"/>
              </a:rPr>
              <a:t> de </a:t>
            </a:r>
            <a:r>
              <a:rPr lang="en-US" sz="2400" dirty="0" err="1">
                <a:solidFill>
                  <a:schemeClr val="tx2"/>
                </a:solidFill>
                <a:latin typeface="Gotham" panose="02000504050000020004" pitchFamily="2" charset="0"/>
              </a:rPr>
              <a:t>ruedas</a:t>
            </a:r>
            <a:r>
              <a:rPr lang="en-US" sz="2400" dirty="0">
                <a:solidFill>
                  <a:schemeClr val="tx2"/>
                </a:solidFill>
                <a:latin typeface="Gotham" panose="02000504050000020004" pitchFamily="2" charset="0"/>
              </a:rPr>
              <a:t> que SOPORTE DE FORMA SEGURA el </a:t>
            </a:r>
            <a:r>
              <a:rPr lang="en-US" sz="2400" dirty="0" err="1">
                <a:solidFill>
                  <a:schemeClr val="tx2"/>
                </a:solidFill>
                <a:latin typeface="Gotham" panose="02000504050000020004" pitchFamily="2" charset="0"/>
              </a:rPr>
              <a:t>cuerpo</a:t>
            </a:r>
            <a:r>
              <a:rPr lang="en-US" sz="2400" dirty="0">
                <a:solidFill>
                  <a:schemeClr val="tx2"/>
                </a:solidFill>
                <a:latin typeface="Gotham" panose="02000504050000020004" pitchFamily="2" charset="0"/>
              </a:rPr>
              <a:t> del </a:t>
            </a:r>
            <a:r>
              <a:rPr lang="en-US" sz="2400" dirty="0" err="1">
                <a:solidFill>
                  <a:schemeClr val="tx2"/>
                </a:solidFill>
                <a:latin typeface="Gotham" panose="02000504050000020004" pitchFamily="2" charset="0"/>
              </a:rPr>
              <a:t>usuario</a:t>
            </a:r>
            <a:endParaRPr lang="en-US" sz="2400" dirty="0">
              <a:solidFill>
                <a:schemeClr val="tx2"/>
              </a:solidFill>
              <a:latin typeface="Gotham" panose="02000504050000020004" pitchFamily="2" charset="0"/>
            </a:endParaRPr>
          </a:p>
          <a:p>
            <a:pPr>
              <a:lnSpc>
                <a:spcPct val="100000"/>
              </a:lnSpc>
              <a:spcBef>
                <a:spcPts val="0"/>
              </a:spcBef>
            </a:pPr>
            <a:endParaRPr lang="en-US" sz="2400" dirty="0">
              <a:solidFill>
                <a:schemeClr val="tx2"/>
              </a:solidFill>
              <a:latin typeface="Gotham" panose="02000504050000020004" pitchFamily="2" charset="0"/>
            </a:endParaRPr>
          </a:p>
          <a:p>
            <a:pPr>
              <a:lnSpc>
                <a:spcPct val="100000"/>
              </a:lnSpc>
              <a:spcBef>
                <a:spcPts val="0"/>
              </a:spcBef>
            </a:pPr>
            <a:r>
              <a:rPr lang="en-US" sz="2400" dirty="0" err="1">
                <a:solidFill>
                  <a:schemeClr val="tx2"/>
                </a:solidFill>
                <a:latin typeface="Gotham" panose="02000504050000020004" pitchFamily="2" charset="0"/>
              </a:rPr>
              <a:t>Nunca</a:t>
            </a:r>
            <a:r>
              <a:rPr lang="en-US" sz="2400" dirty="0">
                <a:solidFill>
                  <a:schemeClr val="tx2"/>
                </a:solidFill>
                <a:latin typeface="Gotham" panose="02000504050000020004" pitchFamily="2" charset="0"/>
              </a:rPr>
              <a:t> COBRARLE al </a:t>
            </a:r>
            <a:r>
              <a:rPr lang="en-US" sz="2400" dirty="0" err="1">
                <a:solidFill>
                  <a:schemeClr val="tx2"/>
                </a:solidFill>
                <a:latin typeface="Gotham" panose="02000504050000020004" pitchFamily="2" charset="0"/>
              </a:rPr>
              <a:t>usuario</a:t>
            </a:r>
            <a:endParaRPr lang="en-US" sz="2400" dirty="0">
              <a:solidFill>
                <a:schemeClr val="tx2"/>
              </a:solidFill>
              <a:latin typeface="Gotham" panose="02000504050000020004" pitchFamily="2" charset="0"/>
            </a:endParaRPr>
          </a:p>
          <a:p>
            <a:pPr>
              <a:spcBef>
                <a:spcPts val="0"/>
              </a:spcBef>
            </a:pPr>
            <a:endParaRPr lang="en-US" sz="2400" dirty="0">
              <a:solidFill>
                <a:schemeClr val="tx2"/>
              </a:solidFill>
              <a:latin typeface="Gotham" panose="02000504050000020004" pitchFamily="2" charset="0"/>
            </a:endParaRPr>
          </a:p>
          <a:p>
            <a:pPr>
              <a:spcBef>
                <a:spcPts val="0"/>
              </a:spcBef>
            </a:pPr>
            <a:endParaRPr lang="en-US" sz="2400" dirty="0">
              <a:solidFill>
                <a:schemeClr val="tx2"/>
              </a:solidFill>
              <a:latin typeface="Gotham" panose="02000504050000020004" pitchFamily="2" charset="0"/>
            </a:endParaRPr>
          </a:p>
          <a:p>
            <a:pPr>
              <a:spcBef>
                <a:spcPts val="0"/>
              </a:spcBef>
            </a:pPr>
            <a:r>
              <a:rPr lang="en-US" sz="2400" dirty="0" err="1">
                <a:solidFill>
                  <a:schemeClr val="tx2"/>
                </a:solidFill>
                <a:latin typeface="Gotham" panose="02000504050000020004" pitchFamily="2" charset="0"/>
              </a:rPr>
              <a:t>Siempre</a:t>
            </a:r>
            <a:r>
              <a:rPr lang="en-US" sz="2400" dirty="0">
                <a:solidFill>
                  <a:schemeClr val="tx2"/>
                </a:solidFill>
                <a:latin typeface="Gotham" panose="02000504050000020004" pitchFamily="2" charset="0"/>
              </a:rPr>
              <a:t> </a:t>
            </a:r>
            <a:r>
              <a:rPr lang="en-US" sz="2400" dirty="0" err="1">
                <a:solidFill>
                  <a:schemeClr val="tx2"/>
                </a:solidFill>
                <a:latin typeface="Gotham" panose="02000504050000020004" pitchFamily="2" charset="0"/>
              </a:rPr>
              <a:t>dar</a:t>
            </a:r>
            <a:r>
              <a:rPr lang="en-US" sz="2400" dirty="0">
                <a:solidFill>
                  <a:schemeClr val="tx2"/>
                </a:solidFill>
                <a:latin typeface="Gotham" panose="02000504050000020004" pitchFamily="2" charset="0"/>
              </a:rPr>
              <a:t> la CAPACITACIÓN PARA EL USUARIO</a:t>
            </a:r>
          </a:p>
          <a:p>
            <a:endParaRPr lang="en-US" sz="2400" dirty="0">
              <a:solidFill>
                <a:schemeClr val="tx2"/>
              </a:solidFill>
              <a:latin typeface="Gotham" panose="02000504050000020004" pitchFamily="2" charset="0"/>
            </a:endParaRPr>
          </a:p>
          <a:p>
            <a:endParaRPr lang="en-US" sz="2400" dirty="0">
              <a:solidFill>
                <a:schemeClr val="tx2"/>
              </a:solidFill>
              <a:latin typeface="Gotham" panose="02000504050000020004" pitchFamily="2" charset="0"/>
            </a:endParaRPr>
          </a:p>
          <a:p>
            <a:endParaRPr lang="en-US" sz="2400" dirty="0">
              <a:solidFill>
                <a:schemeClr val="tx2"/>
              </a:solidFill>
              <a:latin typeface="Gotham" panose="02000504050000020004" pitchFamily="2" charset="0"/>
            </a:endParaRPr>
          </a:p>
        </p:txBody>
      </p:sp>
      <p:pic>
        <p:nvPicPr>
          <p:cNvPr id="11" name="Picture 10">
            <a:extLst>
              <a:ext uri="{FF2B5EF4-FFF2-40B4-BE49-F238E27FC236}">
                <a16:creationId xmlns:a16="http://schemas.microsoft.com/office/drawing/2014/main" id="{60757CB0-6492-0B45-B45F-CCDCE731625A}"/>
              </a:ext>
            </a:extLst>
          </p:cNvPr>
          <p:cNvPicPr>
            <a:picLocks noChangeAspect="1"/>
          </p:cNvPicPr>
          <p:nvPr/>
        </p:nvPicPr>
        <p:blipFill rotWithShape="1">
          <a:blip r:embed="rId5"/>
          <a:srcRect r="51943"/>
          <a:stretch/>
        </p:blipFill>
        <p:spPr>
          <a:xfrm>
            <a:off x="1033453" y="965712"/>
            <a:ext cx="353835" cy="1030786"/>
          </a:xfrm>
          <a:prstGeom prst="rect">
            <a:avLst/>
          </a:prstGeom>
        </p:spPr>
      </p:pic>
      <p:pic>
        <p:nvPicPr>
          <p:cNvPr id="12" name="Picture 11">
            <a:extLst>
              <a:ext uri="{FF2B5EF4-FFF2-40B4-BE49-F238E27FC236}">
                <a16:creationId xmlns:a16="http://schemas.microsoft.com/office/drawing/2014/main" id="{5AE8565E-B9CC-764C-A069-628225B79860}"/>
              </a:ext>
            </a:extLst>
          </p:cNvPr>
          <p:cNvPicPr>
            <a:picLocks noChangeAspect="1"/>
          </p:cNvPicPr>
          <p:nvPr/>
        </p:nvPicPr>
        <p:blipFill rotWithShape="1">
          <a:blip r:embed="rId5"/>
          <a:srcRect l="-1" r="54958"/>
          <a:stretch/>
        </p:blipFill>
        <p:spPr>
          <a:xfrm flipH="1">
            <a:off x="1477499" y="965712"/>
            <a:ext cx="318977" cy="1030786"/>
          </a:xfrm>
          <a:prstGeom prst="rect">
            <a:avLst/>
          </a:prstGeom>
        </p:spPr>
      </p:pic>
      <p:pic>
        <p:nvPicPr>
          <p:cNvPr id="13" name="Picture 12">
            <a:extLst>
              <a:ext uri="{FF2B5EF4-FFF2-40B4-BE49-F238E27FC236}">
                <a16:creationId xmlns:a16="http://schemas.microsoft.com/office/drawing/2014/main" id="{A2795698-049E-9A48-8F11-7D58F4FD6D7F}"/>
              </a:ext>
            </a:extLst>
          </p:cNvPr>
          <p:cNvPicPr>
            <a:picLocks noChangeAspect="1"/>
          </p:cNvPicPr>
          <p:nvPr/>
        </p:nvPicPr>
        <p:blipFill>
          <a:blip r:embed="rId6"/>
          <a:stretch>
            <a:fillRect/>
          </a:stretch>
        </p:blipFill>
        <p:spPr>
          <a:xfrm>
            <a:off x="941233" y="1943244"/>
            <a:ext cx="942444" cy="457029"/>
          </a:xfrm>
          <a:prstGeom prst="rect">
            <a:avLst/>
          </a:prstGeom>
        </p:spPr>
      </p:pic>
      <p:pic>
        <p:nvPicPr>
          <p:cNvPr id="15" name="Picture 14">
            <a:extLst>
              <a:ext uri="{FF2B5EF4-FFF2-40B4-BE49-F238E27FC236}">
                <a16:creationId xmlns:a16="http://schemas.microsoft.com/office/drawing/2014/main" id="{81564EE6-C92F-6449-8624-E3CE2329DA27}"/>
              </a:ext>
            </a:extLst>
          </p:cNvPr>
          <p:cNvPicPr>
            <a:picLocks noChangeAspect="1"/>
          </p:cNvPicPr>
          <p:nvPr/>
        </p:nvPicPr>
        <p:blipFill rotWithShape="1">
          <a:blip r:embed="rId7"/>
          <a:srcRect l="19411" t="474" r="17977" b="-474"/>
          <a:stretch/>
        </p:blipFill>
        <p:spPr>
          <a:xfrm>
            <a:off x="1062181" y="4177790"/>
            <a:ext cx="709429" cy="1133059"/>
          </a:xfrm>
          <a:prstGeom prst="rect">
            <a:avLst/>
          </a:prstGeom>
        </p:spPr>
      </p:pic>
      <p:pic>
        <p:nvPicPr>
          <p:cNvPr id="17" name="Picture 16">
            <a:extLst>
              <a:ext uri="{FF2B5EF4-FFF2-40B4-BE49-F238E27FC236}">
                <a16:creationId xmlns:a16="http://schemas.microsoft.com/office/drawing/2014/main" id="{2CD56171-0754-5A46-B371-84DC7C21298C}"/>
              </a:ext>
            </a:extLst>
          </p:cNvPr>
          <p:cNvPicPr>
            <a:picLocks noChangeAspect="1"/>
          </p:cNvPicPr>
          <p:nvPr/>
        </p:nvPicPr>
        <p:blipFill>
          <a:blip r:embed="rId8"/>
          <a:stretch>
            <a:fillRect/>
          </a:stretch>
        </p:blipFill>
        <p:spPr>
          <a:xfrm>
            <a:off x="1009941" y="5888148"/>
            <a:ext cx="969852" cy="969852"/>
          </a:xfrm>
          <a:prstGeom prst="rect">
            <a:avLst/>
          </a:prstGeom>
        </p:spPr>
      </p:pic>
      <p:grpSp>
        <p:nvGrpSpPr>
          <p:cNvPr id="18" name="Group 17">
            <a:extLst>
              <a:ext uri="{FF2B5EF4-FFF2-40B4-BE49-F238E27FC236}">
                <a16:creationId xmlns:a16="http://schemas.microsoft.com/office/drawing/2014/main" id="{4168CB6D-D621-8440-8915-2A34898221E4}"/>
              </a:ext>
            </a:extLst>
          </p:cNvPr>
          <p:cNvGrpSpPr/>
          <p:nvPr/>
        </p:nvGrpSpPr>
        <p:grpSpPr>
          <a:xfrm>
            <a:off x="774735" y="2447155"/>
            <a:ext cx="1065792" cy="777405"/>
            <a:chOff x="5486401" y="2740885"/>
            <a:chExt cx="1065792" cy="750227"/>
          </a:xfrm>
          <a:solidFill>
            <a:schemeClr val="accent4">
              <a:lumMod val="40000"/>
              <a:lumOff val="60000"/>
            </a:schemeClr>
          </a:solidFill>
        </p:grpSpPr>
        <p:pic>
          <p:nvPicPr>
            <p:cNvPr id="19" name="Graphic 2" descr="Box">
              <a:extLst>
                <a:ext uri="{FF2B5EF4-FFF2-40B4-BE49-F238E27FC236}">
                  <a16:creationId xmlns:a16="http://schemas.microsoft.com/office/drawing/2014/main" id="{282C78A7-94B0-9647-A417-24F180E42C46}"/>
                </a:ext>
              </a:extLst>
            </p:cNvPr>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6401" y="2792875"/>
              <a:ext cx="1065792" cy="687618"/>
            </a:xfrm>
            <a:prstGeom prst="rect">
              <a:avLst/>
            </a:prstGeom>
          </p:spPr>
        </p:pic>
        <p:sp>
          <p:nvSpPr>
            <p:cNvPr id="20" name="&quot;No&quot; Symbol 19">
              <a:extLst>
                <a:ext uri="{FF2B5EF4-FFF2-40B4-BE49-F238E27FC236}">
                  <a16:creationId xmlns:a16="http://schemas.microsoft.com/office/drawing/2014/main" id="{DB52BE24-8FC7-0947-859E-5335B7F7F3AD}"/>
                </a:ext>
              </a:extLst>
            </p:cNvPr>
            <p:cNvSpPr/>
            <p:nvPr/>
          </p:nvSpPr>
          <p:spPr>
            <a:xfrm>
              <a:off x="5678207" y="2740885"/>
              <a:ext cx="805526" cy="750227"/>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C0790222-8AE9-994F-A868-C9B2EE09AE89}"/>
              </a:ext>
            </a:extLst>
          </p:cNvPr>
          <p:cNvGrpSpPr/>
          <p:nvPr/>
        </p:nvGrpSpPr>
        <p:grpSpPr>
          <a:xfrm>
            <a:off x="1062181" y="5310849"/>
            <a:ext cx="691800" cy="687618"/>
            <a:chOff x="5735598" y="6971585"/>
            <a:chExt cx="691800" cy="687618"/>
          </a:xfrm>
          <a:solidFill>
            <a:schemeClr val="accent4">
              <a:lumMod val="40000"/>
              <a:lumOff val="60000"/>
            </a:schemeClr>
          </a:solidFill>
        </p:grpSpPr>
        <p:sp>
          <p:nvSpPr>
            <p:cNvPr id="22" name="&quot;No&quot; Symbol 21">
              <a:extLst>
                <a:ext uri="{FF2B5EF4-FFF2-40B4-BE49-F238E27FC236}">
                  <a16:creationId xmlns:a16="http://schemas.microsoft.com/office/drawing/2014/main" id="{C4F51ED2-DA31-BC40-9474-7C045E46AF26}"/>
                </a:ext>
              </a:extLst>
            </p:cNvPr>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pic>
          <p:nvPicPr>
            <p:cNvPr id="24" name="Graphic 3" descr="Money">
              <a:extLst>
                <a:ext uri="{FF2B5EF4-FFF2-40B4-BE49-F238E27FC236}">
                  <a16:creationId xmlns:a16="http://schemas.microsoft.com/office/drawing/2014/main" id="{20387843-F10C-714D-84B6-D524E2A25E10}"/>
                </a:ext>
              </a:extLst>
            </p:cNvPr>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4844" y="7086794"/>
              <a:ext cx="349250" cy="457200"/>
            </a:xfrm>
            <a:prstGeom prst="rect">
              <a:avLst/>
            </a:prstGeom>
          </p:spPr>
        </p:pic>
      </p:grpSp>
      <p:pic>
        <p:nvPicPr>
          <p:cNvPr id="4" name="Picture 3">
            <a:extLst>
              <a:ext uri="{FF2B5EF4-FFF2-40B4-BE49-F238E27FC236}">
                <a16:creationId xmlns:a16="http://schemas.microsoft.com/office/drawing/2014/main" id="{6897C6F1-C577-AC42-99D1-9CBC8A69B26B}"/>
              </a:ext>
            </a:extLst>
          </p:cNvPr>
          <p:cNvPicPr>
            <a:picLocks noChangeAspect="1"/>
          </p:cNvPicPr>
          <p:nvPr/>
        </p:nvPicPr>
        <p:blipFill>
          <a:blip r:embed="rId13"/>
          <a:stretch>
            <a:fillRect/>
          </a:stretch>
        </p:blipFill>
        <p:spPr>
          <a:xfrm>
            <a:off x="818135" y="3164429"/>
            <a:ext cx="1144652" cy="1144652"/>
          </a:xfrm>
          <a:prstGeom prst="rect">
            <a:avLst/>
          </a:prstGeom>
        </p:spPr>
      </p:pic>
    </p:spTree>
    <p:custDataLst>
      <p:tags r:id="rId1"/>
    </p:custDataLst>
    <p:extLst>
      <p:ext uri="{BB962C8B-B14F-4D97-AF65-F5344CB8AC3E}">
        <p14:creationId xmlns:p14="http://schemas.microsoft.com/office/powerpoint/2010/main" val="40984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Introducción</a:t>
            </a:r>
            <a:r>
              <a:rPr lang="en-US" dirty="0"/>
              <a:t>: </a:t>
            </a:r>
            <a:r>
              <a:rPr lang="en-US" dirty="0" err="1"/>
              <a:t>nuestros</a:t>
            </a:r>
            <a:r>
              <a:rPr lang="en-US" dirty="0"/>
              <a:t> </a:t>
            </a:r>
            <a:r>
              <a:rPr lang="en-US" dirty="0" err="1"/>
              <a:t>recursos</a:t>
            </a:r>
            <a:endParaRPr lang="en-US" dirty="0"/>
          </a:p>
        </p:txBody>
      </p:sp>
      <p:graphicFrame>
        <p:nvGraphicFramePr>
          <p:cNvPr id="4" name="Content Placeholder 3">
            <a:extLst>
              <a:ext uri="{FF2B5EF4-FFF2-40B4-BE49-F238E27FC236}">
                <a16:creationId xmlns:a16="http://schemas.microsoft.com/office/drawing/2014/main" id="{F5F94511-4E19-4C41-8C43-B1D96E7B13C0}"/>
              </a:ext>
            </a:extLst>
          </p:cNvPr>
          <p:cNvGraphicFramePr>
            <a:graphicFrameLocks noGrp="1"/>
          </p:cNvGraphicFramePr>
          <p:nvPr>
            <p:ph idx="1"/>
            <p:extLst>
              <p:ext uri="{D42A27DB-BD31-4B8C-83A1-F6EECF244321}">
                <p14:modId xmlns:p14="http://schemas.microsoft.com/office/powerpoint/2010/main" val="2249268108"/>
              </p:ext>
            </p:extLst>
          </p:nvPr>
        </p:nvGraphicFramePr>
        <p:xfrm>
          <a:off x="2084294" y="1089213"/>
          <a:ext cx="8001000" cy="55918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685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Introducción</a:t>
            </a:r>
            <a:r>
              <a:rPr lang="en-US" dirty="0"/>
              <a:t>: </a:t>
            </a:r>
            <a:r>
              <a:rPr lang="en-US" dirty="0" err="1"/>
              <a:t>especificaciones</a:t>
            </a:r>
            <a:r>
              <a:rPr lang="en-US" dirty="0"/>
              <a:t> de </a:t>
            </a:r>
            <a:r>
              <a:rPr lang="en-US" dirty="0" err="1"/>
              <a:t>cada</a:t>
            </a:r>
            <a:r>
              <a:rPr lang="en-US" dirty="0"/>
              <a:t> </a:t>
            </a:r>
            <a:r>
              <a:rPr lang="en-US" dirty="0" err="1"/>
              <a:t>país</a:t>
            </a:r>
            <a:endParaRPr lang="en-US" dirty="0"/>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187520" y="1151646"/>
            <a:ext cx="9408635" cy="5297281"/>
          </a:xfrm>
        </p:spPr>
        <p:txBody>
          <a:bodyPr>
            <a:no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3" name="TextBox 2">
            <a:extLst>
              <a:ext uri="{FF2B5EF4-FFF2-40B4-BE49-F238E27FC236}">
                <a16:creationId xmlns:a16="http://schemas.microsoft.com/office/drawing/2014/main" id="{09547E8D-70A8-A945-A32B-7529F0D1CF60}"/>
              </a:ext>
            </a:extLst>
          </p:cNvPr>
          <p:cNvSpPr txBox="1"/>
          <p:nvPr/>
        </p:nvSpPr>
        <p:spPr>
          <a:xfrm>
            <a:off x="1898072" y="2364265"/>
            <a:ext cx="7920886" cy="369332"/>
          </a:xfrm>
          <a:prstGeom prst="rect">
            <a:avLst/>
          </a:prstGeom>
          <a:noFill/>
        </p:spPr>
        <p:txBody>
          <a:bodyPr wrap="none">
            <a:spAutoFit/>
          </a:bodyPr>
          <a:lstStyle/>
          <a:p>
            <a:r>
              <a:rPr lang="en-US">
                <a:highlight>
                  <a:srgbClr val="FFFF00"/>
                </a:highlight>
                <a:latin typeface="Gotham" panose="02000504050000020004" pitchFamily="2" charset="0"/>
              </a:rPr>
              <a:t>Esto tendrá que adaptarse a cada país y pasar por mi aprobación </a:t>
            </a:r>
            <a:r>
              <a:rPr lang="en-US">
                <a:highlight>
                  <a:srgbClr val="FFFF00"/>
                </a:highlight>
                <a:latin typeface="Gotham" panose="02000504050000020004" pitchFamily="2" charset="0"/>
                <a:sym typeface="Wingdings" pitchFamily="2" charset="2"/>
              </a:rPr>
              <a:t></a:t>
            </a:r>
            <a:endParaRPr lang="en-US" dirty="0">
              <a:highlight>
                <a:srgbClr val="FFFF00"/>
              </a:highlight>
              <a:latin typeface="Gotham" panose="02000504050000020004" pitchFamily="2" charset="0"/>
            </a:endParaRPr>
          </a:p>
        </p:txBody>
      </p:sp>
    </p:spTree>
    <p:custDataLst>
      <p:tags r:id="rId1"/>
    </p:custDataLst>
    <p:extLst>
      <p:ext uri="{BB962C8B-B14F-4D97-AF65-F5344CB8AC3E}">
        <p14:creationId xmlns:p14="http://schemas.microsoft.com/office/powerpoint/2010/main" val="287190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1.2 </a:t>
            </a:r>
            <a:r>
              <a:rPr lang="en-US" sz="3200" dirty="0" err="1"/>
              <a:t>Distribución</a:t>
            </a:r>
            <a:r>
              <a:rPr lang="en-US" sz="3200" dirty="0"/>
              <a:t>/</a:t>
            </a:r>
            <a:r>
              <a:rPr lang="en-US" sz="3200" dirty="0" err="1"/>
              <a:t>Provisión</a:t>
            </a:r>
            <a:r>
              <a:rPr lang="en-US" sz="3200" dirty="0"/>
              <a:t> </a:t>
            </a:r>
          </a:p>
        </p:txBody>
      </p:sp>
    </p:spTree>
    <p:custDataLst>
      <p:tags r:id="rId1"/>
    </p:custDataLst>
    <p:extLst>
      <p:ext uri="{BB962C8B-B14F-4D97-AF65-F5344CB8AC3E}">
        <p14:creationId xmlns:p14="http://schemas.microsoft.com/office/powerpoint/2010/main" val="283690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Cuaderno</a:t>
            </a:r>
            <a:endParaRPr lang="en-US" dirty="0"/>
          </a:p>
        </p:txBody>
      </p:sp>
      <p:sp>
        <p:nvSpPr>
          <p:cNvPr id="3" name="Content Placeholder 2"/>
          <p:cNvSpPr>
            <a:spLocks noGrp="1"/>
          </p:cNvSpPr>
          <p:nvPr>
            <p:ph idx="1"/>
          </p:nvPr>
        </p:nvSpPr>
        <p:spPr>
          <a:xfrm>
            <a:off x="1187519" y="1397286"/>
            <a:ext cx="6455485" cy="2639876"/>
          </a:xfrm>
        </p:spPr>
        <p:txBody>
          <a:bodyPr>
            <a:normAutofit fontScale="77500" lnSpcReduction="20000"/>
          </a:bodyPr>
          <a:lstStyle/>
          <a:p>
            <a:pPr marL="514350" indent="-514350">
              <a:buFont typeface="+mj-lt"/>
              <a:buAutoNum type="arabicPeriod"/>
            </a:pPr>
            <a:r>
              <a:rPr lang="en-US" dirty="0" err="1">
                <a:solidFill>
                  <a:schemeClr val="tx2"/>
                </a:solidFill>
              </a:rPr>
              <a:t>Aplicación</a:t>
            </a:r>
            <a:r>
              <a:rPr lang="en-US" dirty="0">
                <a:solidFill>
                  <a:schemeClr val="tx2"/>
                </a:solidFill>
              </a:rPr>
              <a:t> </a:t>
            </a:r>
          </a:p>
          <a:p>
            <a:pPr marL="514350" indent="-514350">
              <a:buFont typeface="+mj-lt"/>
              <a:buAutoNum type="arabicPeriod"/>
            </a:pPr>
            <a:r>
              <a:rPr lang="en-US" dirty="0" err="1">
                <a:solidFill>
                  <a:schemeClr val="tx2"/>
                </a:solidFill>
              </a:rPr>
              <a:t>Formulario</a:t>
            </a:r>
            <a:r>
              <a:rPr lang="en-US" dirty="0">
                <a:solidFill>
                  <a:schemeClr val="tx2"/>
                </a:solidFill>
              </a:rPr>
              <a:t> de </a:t>
            </a:r>
            <a:r>
              <a:rPr lang="en-US" dirty="0" err="1">
                <a:solidFill>
                  <a:schemeClr val="tx2"/>
                </a:solidFill>
              </a:rPr>
              <a:t>aptitud</a:t>
            </a:r>
            <a:r>
              <a:rPr lang="en-US" dirty="0">
                <a:solidFill>
                  <a:schemeClr val="tx2"/>
                </a:solidFill>
              </a:rPr>
              <a:t> </a:t>
            </a:r>
          </a:p>
          <a:p>
            <a:pPr marL="514350" indent="-514350">
              <a:buFont typeface="+mj-lt"/>
              <a:buAutoNum type="arabicPeriod"/>
            </a:pPr>
            <a:r>
              <a:rPr lang="en-US" dirty="0" err="1">
                <a:solidFill>
                  <a:schemeClr val="tx2"/>
                </a:solidFill>
              </a:rPr>
              <a:t>Lista</a:t>
            </a:r>
            <a:r>
              <a:rPr lang="en-US" dirty="0">
                <a:solidFill>
                  <a:schemeClr val="tx2"/>
                </a:solidFill>
              </a:rPr>
              <a:t> de </a:t>
            </a:r>
            <a:r>
              <a:rPr lang="en-US" dirty="0" err="1">
                <a:solidFill>
                  <a:schemeClr val="tx2"/>
                </a:solidFill>
              </a:rPr>
              <a:t>verificación</a:t>
            </a:r>
            <a:r>
              <a:rPr lang="en-US" dirty="0">
                <a:solidFill>
                  <a:schemeClr val="tx2"/>
                </a:solidFill>
              </a:rPr>
              <a:t> de </a:t>
            </a:r>
            <a:r>
              <a:rPr lang="en-US" dirty="0" err="1">
                <a:solidFill>
                  <a:schemeClr val="tx2"/>
                </a:solidFill>
              </a:rPr>
              <a:t>seguridad</a:t>
            </a:r>
            <a:r>
              <a:rPr lang="en-US" dirty="0">
                <a:solidFill>
                  <a:schemeClr val="tx2"/>
                </a:solidFill>
              </a:rPr>
              <a:t> y </a:t>
            </a:r>
            <a:r>
              <a:rPr lang="en-US" dirty="0" err="1">
                <a:solidFill>
                  <a:schemeClr val="tx2"/>
                </a:solidFill>
              </a:rPr>
              <a:t>aptitud</a:t>
            </a:r>
            <a:r>
              <a:rPr lang="en-US" dirty="0">
                <a:solidFill>
                  <a:schemeClr val="tx2"/>
                </a:solidFill>
              </a:rPr>
              <a:t> para el </a:t>
            </a:r>
            <a:r>
              <a:rPr lang="en-US" dirty="0" err="1">
                <a:solidFill>
                  <a:schemeClr val="tx2"/>
                </a:solidFill>
              </a:rPr>
              <a:t>uso</a:t>
            </a:r>
            <a:endParaRPr lang="en-US" dirty="0">
              <a:solidFill>
                <a:schemeClr val="tx2"/>
              </a:solidFill>
            </a:endParaRPr>
          </a:p>
          <a:p>
            <a:pPr marL="514350" indent="-514350">
              <a:buFont typeface="+mj-lt"/>
              <a:buAutoNum type="arabicPeriod"/>
            </a:pPr>
            <a:r>
              <a:rPr lang="en-US" dirty="0" err="1">
                <a:solidFill>
                  <a:schemeClr val="tx2"/>
                </a:solidFill>
              </a:rPr>
              <a:t>Formulario</a:t>
            </a:r>
            <a:r>
              <a:rPr lang="en-US" dirty="0">
                <a:solidFill>
                  <a:schemeClr val="tx2"/>
                </a:solidFill>
              </a:rPr>
              <a:t> de </a:t>
            </a:r>
            <a:r>
              <a:rPr lang="en-US" dirty="0" err="1">
                <a:solidFill>
                  <a:schemeClr val="tx2"/>
                </a:solidFill>
              </a:rPr>
              <a:t>confirmación</a:t>
            </a:r>
            <a:r>
              <a:rPr lang="en-US" dirty="0">
                <a:solidFill>
                  <a:schemeClr val="tx2"/>
                </a:solidFill>
              </a:rPr>
              <a:t> de </a:t>
            </a:r>
            <a:r>
              <a:rPr lang="en-US" dirty="0" err="1">
                <a:solidFill>
                  <a:schemeClr val="tx2"/>
                </a:solidFill>
              </a:rPr>
              <a:t>aptitud</a:t>
            </a:r>
            <a:r>
              <a:rPr lang="en-US" dirty="0">
                <a:solidFill>
                  <a:schemeClr val="tx2"/>
                </a:solidFill>
              </a:rPr>
              <a:t> </a:t>
            </a:r>
          </a:p>
          <a:p>
            <a:pPr marL="514350" indent="-514350">
              <a:buFont typeface="+mj-lt"/>
              <a:buAutoNum type="arabicPeriod"/>
            </a:pPr>
            <a:r>
              <a:rPr lang="en-US" dirty="0" err="1">
                <a:solidFill>
                  <a:schemeClr val="tx2"/>
                </a:solidFill>
              </a:rPr>
              <a:t>Lista</a:t>
            </a:r>
            <a:r>
              <a:rPr lang="en-US" dirty="0">
                <a:solidFill>
                  <a:schemeClr val="tx2"/>
                </a:solidFill>
              </a:rPr>
              <a:t> de </a:t>
            </a:r>
            <a:r>
              <a:rPr lang="en-US" dirty="0" err="1">
                <a:solidFill>
                  <a:schemeClr val="tx2"/>
                </a:solidFill>
              </a:rPr>
              <a:t>verificación</a:t>
            </a:r>
            <a:r>
              <a:rPr lang="en-US" dirty="0">
                <a:solidFill>
                  <a:schemeClr val="tx2"/>
                </a:solidFill>
              </a:rPr>
              <a:t> de la </a:t>
            </a:r>
            <a:r>
              <a:rPr lang="en-US" dirty="0" err="1">
                <a:solidFill>
                  <a:schemeClr val="tx2"/>
                </a:solidFill>
              </a:rPr>
              <a:t>capacitación</a:t>
            </a:r>
            <a:r>
              <a:rPr lang="en-US" dirty="0">
                <a:solidFill>
                  <a:schemeClr val="tx2"/>
                </a:solidFill>
              </a:rPr>
              <a:t> del </a:t>
            </a:r>
            <a:r>
              <a:rPr lang="en-US" dirty="0" err="1">
                <a:solidFill>
                  <a:schemeClr val="tx2"/>
                </a:solidFill>
              </a:rPr>
              <a:t>usuario</a:t>
            </a:r>
            <a:r>
              <a:rPr lang="en-US" dirty="0">
                <a:solidFill>
                  <a:schemeClr val="tx2"/>
                </a:solidFill>
              </a:rPr>
              <a:t> </a:t>
            </a:r>
          </a:p>
        </p:txBody>
      </p:sp>
      <p:pic>
        <p:nvPicPr>
          <p:cNvPr id="8" name="Picture 7" descr="A picture containing transport  Description automatically generated">
            <a:extLst>
              <a:ext uri="{FF2B5EF4-FFF2-40B4-BE49-F238E27FC236}">
                <a16:creationId xmlns:a16="http://schemas.microsoft.com/office/drawing/2014/main" id="{058F975D-FAC2-7F45-B4F9-407AD6B69899}"/>
              </a:ext>
            </a:extLst>
          </p:cNvPr>
          <p:cNvPicPr>
            <a:picLocks noChangeAspect="1"/>
          </p:cNvPicPr>
          <p:nvPr/>
        </p:nvPicPr>
        <p:blipFill>
          <a:blip r:embed="rId5"/>
          <a:stretch>
            <a:fillRect/>
          </a:stretch>
        </p:blipFill>
        <p:spPr>
          <a:xfrm>
            <a:off x="7819970" y="1303020"/>
            <a:ext cx="3476101" cy="4629150"/>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41068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Antes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
            <a:extLst>
              <a:ext uri="{FF2B5EF4-FFF2-40B4-BE49-F238E27FC236}">
                <a16:creationId xmlns:a16="http://schemas.microsoft.com/office/drawing/2014/main" id="{80A06EC3-B901-7E47-A38C-6DD77388CFC6}"/>
              </a:ext>
            </a:extLst>
          </p:cNvPr>
          <p:cNvGraphicFramePr>
            <a:graphicFrameLocks noGrp="1"/>
          </p:cNvGraphicFramePr>
          <p:nvPr>
            <p:ph idx="1"/>
            <p:extLst>
              <p:ext uri="{D42A27DB-BD31-4B8C-83A1-F6EECF244321}">
                <p14:modId xmlns:p14="http://schemas.microsoft.com/office/powerpoint/2010/main" val="4033270226"/>
              </p:ext>
            </p:extLst>
          </p:nvPr>
        </p:nvGraphicFramePr>
        <p:xfrm>
          <a:off x="152401" y="1259259"/>
          <a:ext cx="11887198" cy="4800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7507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Durante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a:extLst>
              <a:ext uri="{FF2B5EF4-FFF2-40B4-BE49-F238E27FC236}">
                <a16:creationId xmlns:a16="http://schemas.microsoft.com/office/drawing/2014/main" id="{9C431B6B-0F5C-AA44-93AE-C6975243A0EA}"/>
              </a:ext>
            </a:extLst>
          </p:cNvPr>
          <p:cNvGraphicFramePr>
            <a:graphicFrameLocks noGrp="1"/>
          </p:cNvGraphicFramePr>
          <p:nvPr>
            <p:ph idx="1"/>
            <p:extLst>
              <p:ext uri="{D42A27DB-BD31-4B8C-83A1-F6EECF244321}">
                <p14:modId xmlns:p14="http://schemas.microsoft.com/office/powerpoint/2010/main" val="1848136535"/>
              </p:ext>
            </p:extLst>
          </p:nvPr>
        </p:nvGraphicFramePr>
        <p:xfrm>
          <a:off x="152401" y="1422970"/>
          <a:ext cx="11887198" cy="4643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Bracket 2">
            <a:extLst>
              <a:ext uri="{FF2B5EF4-FFF2-40B4-BE49-F238E27FC236}">
                <a16:creationId xmlns:a16="http://schemas.microsoft.com/office/drawing/2014/main" id="{4C59F689-6944-A64F-B90C-0AF56FD0BCC3}"/>
              </a:ext>
            </a:extLst>
          </p:cNvPr>
          <p:cNvSpPr/>
          <p:nvPr/>
        </p:nvSpPr>
        <p:spPr>
          <a:xfrm rot="16200000">
            <a:off x="2184818" y="1368387"/>
            <a:ext cx="457200" cy="2451795"/>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5" name="TextBox 4">
            <a:extLst>
              <a:ext uri="{FF2B5EF4-FFF2-40B4-BE49-F238E27FC236}">
                <a16:creationId xmlns:a16="http://schemas.microsoft.com/office/drawing/2014/main" id="{A13BCE7E-7BBA-D64B-BDC5-2C5CBCA3F45C}"/>
              </a:ext>
            </a:extLst>
          </p:cNvPr>
          <p:cNvSpPr txBox="1"/>
          <p:nvPr/>
        </p:nvSpPr>
        <p:spPr>
          <a:xfrm>
            <a:off x="1647230" y="1996352"/>
            <a:ext cx="1992086" cy="369332"/>
          </a:xfrm>
          <a:prstGeom prst="rect">
            <a:avLst/>
          </a:prstGeom>
          <a:noFill/>
        </p:spPr>
        <p:txBody>
          <a:bodyPr wrap="square">
            <a:spAutoFit/>
          </a:bodyPr>
          <a:lstStyle/>
          <a:p>
            <a:r>
              <a:rPr lang="en-US">
                <a:solidFill>
                  <a:schemeClr val="tx2"/>
                </a:solidFill>
                <a:latin typeface="Gotham Medium Regular" panose="02000604030000020004" pitchFamily="2" charset="0"/>
              </a:rPr>
              <a:t>Evaluación</a:t>
            </a:r>
          </a:p>
        </p:txBody>
      </p:sp>
      <p:sp>
        <p:nvSpPr>
          <p:cNvPr id="6" name="Right Bracket 5">
            <a:extLst>
              <a:ext uri="{FF2B5EF4-FFF2-40B4-BE49-F238E27FC236}">
                <a16:creationId xmlns:a16="http://schemas.microsoft.com/office/drawing/2014/main" id="{382D1E80-3763-1F4F-AF97-35467024729E}"/>
              </a:ext>
            </a:extLst>
          </p:cNvPr>
          <p:cNvSpPr/>
          <p:nvPr/>
        </p:nvSpPr>
        <p:spPr>
          <a:xfrm rot="16200000">
            <a:off x="4675693" y="1598240"/>
            <a:ext cx="457200" cy="1992089"/>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8" name="TextBox 7">
            <a:extLst>
              <a:ext uri="{FF2B5EF4-FFF2-40B4-BE49-F238E27FC236}">
                <a16:creationId xmlns:a16="http://schemas.microsoft.com/office/drawing/2014/main" id="{06F1C5F9-153D-2B4A-BBC5-197FB654FFD0}"/>
              </a:ext>
            </a:extLst>
          </p:cNvPr>
          <p:cNvSpPr txBox="1"/>
          <p:nvPr/>
        </p:nvSpPr>
        <p:spPr>
          <a:xfrm>
            <a:off x="3908252" y="1693668"/>
            <a:ext cx="1992086" cy="646331"/>
          </a:xfrm>
          <a:prstGeom prst="rect">
            <a:avLst/>
          </a:prstGeom>
          <a:noFill/>
        </p:spPr>
        <p:txBody>
          <a:bodyPr wrap="square">
            <a:spAutoFit/>
          </a:bodyPr>
          <a:lstStyle/>
          <a:p>
            <a:pPr algn="ctr"/>
            <a:r>
              <a:rPr lang="en-US" dirty="0" err="1">
                <a:solidFill>
                  <a:schemeClr val="tx2"/>
                </a:solidFill>
                <a:latin typeface="Gotham Medium Regular" panose="02000604030000020004" pitchFamily="2" charset="0"/>
              </a:rPr>
              <a:t>Prescripción</a:t>
            </a:r>
            <a:r>
              <a:rPr lang="en-US" dirty="0">
                <a:solidFill>
                  <a:schemeClr val="tx2"/>
                </a:solidFill>
                <a:latin typeface="Gotham Medium Regular" panose="02000604030000020004" pitchFamily="2" charset="0"/>
              </a:rPr>
              <a:t>/</a:t>
            </a:r>
            <a:r>
              <a:rPr lang="en-US" dirty="0" err="1">
                <a:solidFill>
                  <a:schemeClr val="tx2"/>
                </a:solidFill>
                <a:latin typeface="Gotham Medium Regular" panose="02000604030000020004" pitchFamily="2" charset="0"/>
              </a:rPr>
              <a:t>Ensamblado</a:t>
            </a:r>
            <a:endParaRPr lang="en-US" dirty="0">
              <a:solidFill>
                <a:schemeClr val="tx2"/>
              </a:solidFill>
              <a:latin typeface="Gotham Medium Regular" panose="02000604030000020004" pitchFamily="2" charset="0"/>
            </a:endParaRPr>
          </a:p>
        </p:txBody>
      </p:sp>
      <p:sp>
        <p:nvSpPr>
          <p:cNvPr id="9" name="Right Bracket 8">
            <a:extLst>
              <a:ext uri="{FF2B5EF4-FFF2-40B4-BE49-F238E27FC236}">
                <a16:creationId xmlns:a16="http://schemas.microsoft.com/office/drawing/2014/main" id="{7331C492-71B6-8A41-808C-0FC73DFB9D19}"/>
              </a:ext>
            </a:extLst>
          </p:cNvPr>
          <p:cNvSpPr/>
          <p:nvPr/>
        </p:nvSpPr>
        <p:spPr>
          <a:xfrm rot="16200000">
            <a:off x="7193576" y="1438087"/>
            <a:ext cx="457200" cy="2261024"/>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10" name="TextBox 9">
            <a:extLst>
              <a:ext uri="{FF2B5EF4-FFF2-40B4-BE49-F238E27FC236}">
                <a16:creationId xmlns:a16="http://schemas.microsoft.com/office/drawing/2014/main" id="{BF1F3159-EC90-E24A-BEC3-AE266A03A2B5}"/>
              </a:ext>
            </a:extLst>
          </p:cNvPr>
          <p:cNvSpPr txBox="1"/>
          <p:nvPr/>
        </p:nvSpPr>
        <p:spPr>
          <a:xfrm>
            <a:off x="6426133" y="1970666"/>
            <a:ext cx="1992086" cy="369332"/>
          </a:xfrm>
          <a:prstGeom prst="rect">
            <a:avLst/>
          </a:prstGeom>
          <a:noFill/>
        </p:spPr>
        <p:txBody>
          <a:bodyPr wrap="square">
            <a:spAutoFit/>
          </a:bodyPr>
          <a:lstStyle/>
          <a:p>
            <a:pPr algn="ctr"/>
            <a:r>
              <a:rPr lang="en-US">
                <a:solidFill>
                  <a:schemeClr val="tx2"/>
                </a:solidFill>
                <a:latin typeface="Gotham Medium Regular" panose="02000604030000020004" pitchFamily="2" charset="0"/>
              </a:rPr>
              <a:t>Ajustes</a:t>
            </a:r>
          </a:p>
        </p:txBody>
      </p:sp>
    </p:spTree>
    <p:custDataLst>
      <p:tags r:id="rId1"/>
    </p:custDataLst>
    <p:extLst>
      <p:ext uri="{BB962C8B-B14F-4D97-AF65-F5344CB8AC3E}">
        <p14:creationId xmlns:p14="http://schemas.microsoft.com/office/powerpoint/2010/main" val="31254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Después </a:t>
            </a:r>
          </a:p>
        </p:txBody>
      </p:sp>
      <p:graphicFrame>
        <p:nvGraphicFramePr>
          <p:cNvPr id="4" name="Content Placeholder 3">
            <a:extLst>
              <a:ext uri="{FF2B5EF4-FFF2-40B4-BE49-F238E27FC236}">
                <a16:creationId xmlns:a16="http://schemas.microsoft.com/office/drawing/2014/main" id="{C1EA1062-3D26-E441-88A2-53EB12FCB26D}"/>
              </a:ext>
            </a:extLst>
          </p:cNvPr>
          <p:cNvGraphicFramePr>
            <a:graphicFrameLocks noGrp="1"/>
          </p:cNvGraphicFramePr>
          <p:nvPr>
            <p:ph idx="1"/>
            <p:extLst>
              <p:ext uri="{D42A27DB-BD31-4B8C-83A1-F6EECF244321}">
                <p14:modId xmlns:p14="http://schemas.microsoft.com/office/powerpoint/2010/main" val="406178098"/>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65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1.3 Discapacidad y condición física  </a:t>
            </a:r>
          </a:p>
        </p:txBody>
      </p:sp>
    </p:spTree>
    <p:custDataLst>
      <p:tags r:id="rId1"/>
    </p:custDataLst>
    <p:extLst>
      <p:ext uri="{BB962C8B-B14F-4D97-AF65-F5344CB8AC3E}">
        <p14:creationId xmlns:p14="http://schemas.microsoft.com/office/powerpoint/2010/main" val="2431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Definición</a:t>
            </a:r>
            <a:r>
              <a:rPr lang="en-US" dirty="0"/>
              <a:t> y </a:t>
            </a:r>
            <a:r>
              <a:rPr lang="en-US" dirty="0" err="1"/>
              <a:t>causas</a:t>
            </a:r>
            <a:endParaRPr lang="en-US" dirty="0"/>
          </a:p>
        </p:txBody>
      </p:sp>
      <p:sp>
        <p:nvSpPr>
          <p:cNvPr id="3" name="Content Placeholder 2"/>
          <p:cNvSpPr>
            <a:spLocks noGrp="1"/>
          </p:cNvSpPr>
          <p:nvPr>
            <p:ph idx="1"/>
          </p:nvPr>
        </p:nvSpPr>
        <p:spPr>
          <a:xfrm>
            <a:off x="965847" y="4585394"/>
            <a:ext cx="10699679" cy="2031715"/>
          </a:xfrm>
        </p:spPr>
        <p:txBody>
          <a:bodyPr>
            <a:normAutofit lnSpcReduction="10000"/>
          </a:bodyPr>
          <a:lstStyle/>
          <a:p>
            <a:r>
              <a:rPr lang="en-US" dirty="0">
                <a:solidFill>
                  <a:schemeClr val="tx2"/>
                </a:solidFill>
                <a:latin typeface="Gotham Medium Regular" panose="02000604030000020004" pitchFamily="2" charset="0"/>
              </a:rPr>
              <a:t>¿</a:t>
            </a:r>
            <a:r>
              <a:rPr lang="en-US" dirty="0" err="1">
                <a:solidFill>
                  <a:schemeClr val="tx2"/>
                </a:solidFill>
                <a:latin typeface="Gotham Medium Regular" panose="02000604030000020004" pitchFamily="2" charset="0"/>
              </a:rPr>
              <a:t>Cuáles</a:t>
            </a:r>
            <a:r>
              <a:rPr lang="en-US" dirty="0">
                <a:solidFill>
                  <a:schemeClr val="tx2"/>
                </a:solidFill>
                <a:latin typeface="Gotham Medium Regular" panose="02000604030000020004" pitchFamily="2" charset="0"/>
              </a:rPr>
              <a:t> son las </a:t>
            </a:r>
            <a:r>
              <a:rPr lang="en-US" dirty="0" err="1">
                <a:solidFill>
                  <a:schemeClr val="tx2"/>
                </a:solidFill>
                <a:latin typeface="Gotham Medium Regular" panose="02000604030000020004" pitchFamily="2" charset="0"/>
              </a:rPr>
              <a:t>causas</a:t>
            </a:r>
            <a:r>
              <a:rPr lang="en-US" dirty="0">
                <a:solidFill>
                  <a:schemeClr val="tx2"/>
                </a:solidFill>
                <a:latin typeface="Gotham Medium Regular" panose="02000604030000020004" pitchFamily="2" charset="0"/>
              </a:rPr>
              <a:t> de la </a:t>
            </a:r>
            <a:r>
              <a:rPr lang="en-US" dirty="0" err="1">
                <a:solidFill>
                  <a:schemeClr val="tx2"/>
                </a:solidFill>
                <a:latin typeface="Gotham Medium Regular" panose="02000604030000020004" pitchFamily="2" charset="0"/>
              </a:rPr>
              <a:t>discapacidad</a:t>
            </a:r>
            <a:r>
              <a:rPr lang="en-US" dirty="0">
                <a:solidFill>
                  <a:schemeClr val="tx2"/>
                </a:solidFill>
                <a:latin typeface="Gotham Medium Regular" panose="02000604030000020004" pitchFamily="2" charset="0"/>
              </a:rPr>
              <a:t>?</a:t>
            </a:r>
          </a:p>
          <a:p>
            <a:pPr lvl="1"/>
            <a:r>
              <a:rPr lang="en-US" dirty="0" err="1">
                <a:latin typeface="Gotham Regular" panose="02000604030000020004" pitchFamily="2" charset="0"/>
              </a:rPr>
              <a:t>Nacimiento</a:t>
            </a:r>
            <a:endParaRPr lang="en-US" dirty="0">
              <a:latin typeface="Gotham Regular" panose="02000604030000020004" pitchFamily="2" charset="0"/>
            </a:endParaRPr>
          </a:p>
          <a:p>
            <a:pPr lvl="1"/>
            <a:r>
              <a:rPr lang="en-US" dirty="0" err="1">
                <a:latin typeface="Gotham Regular" panose="02000604030000020004" pitchFamily="2" charset="0"/>
              </a:rPr>
              <a:t>Enfermedad</a:t>
            </a:r>
            <a:r>
              <a:rPr lang="en-US" dirty="0">
                <a:latin typeface="Gotham Regular" panose="02000604030000020004" pitchFamily="2" charset="0"/>
              </a:rPr>
              <a:t> o </a:t>
            </a:r>
            <a:r>
              <a:rPr lang="en-US" dirty="0" err="1">
                <a:latin typeface="Gotham Regular" panose="02000604030000020004" pitchFamily="2" charset="0"/>
              </a:rPr>
              <a:t>infección</a:t>
            </a:r>
            <a:endParaRPr lang="en-US" dirty="0">
              <a:latin typeface="Gotham Regular" panose="02000604030000020004" pitchFamily="2" charset="0"/>
            </a:endParaRPr>
          </a:p>
          <a:p>
            <a:pPr lvl="1"/>
            <a:r>
              <a:rPr lang="en-US" dirty="0" err="1">
                <a:latin typeface="Gotham Regular" panose="02000604030000020004" pitchFamily="2" charset="0"/>
              </a:rPr>
              <a:t>Lesión</a:t>
            </a:r>
            <a:endParaRPr lang="en-US" dirty="0">
              <a:latin typeface="Gotham Regular" panose="02000604030000020004" pitchFamily="2" charset="0"/>
            </a:endParaRPr>
          </a:p>
          <a:p>
            <a:pPr lvl="1"/>
            <a:r>
              <a:rPr lang="en-US" dirty="0">
                <a:latin typeface="Gotham Regular" panose="02000604030000020004" pitchFamily="2" charset="0"/>
              </a:rPr>
              <a:t>El </a:t>
            </a:r>
            <a:r>
              <a:rPr lang="en-US" dirty="0" err="1">
                <a:latin typeface="Gotham Regular" panose="02000604030000020004" pitchFamily="2" charset="0"/>
              </a:rPr>
              <a:t>entorno</a:t>
            </a:r>
            <a:endParaRPr lang="en-US" dirty="0">
              <a:latin typeface="Gotham Regular" panose="02000604030000020004" pitchFamily="2" charset="0"/>
            </a:endParaRPr>
          </a:p>
          <a:p>
            <a:endParaRPr lang="en-US" sz="1800" dirty="0">
              <a:solidFill>
                <a:schemeClr val="accent3"/>
              </a:solidFill>
            </a:endParaRPr>
          </a:p>
        </p:txBody>
      </p:sp>
      <p:sp>
        <p:nvSpPr>
          <p:cNvPr id="4" name="TextBox 3">
            <a:extLst>
              <a:ext uri="{FF2B5EF4-FFF2-40B4-BE49-F238E27FC236}">
                <a16:creationId xmlns:a16="http://schemas.microsoft.com/office/drawing/2014/main" id="{F5138952-E74A-A841-95EC-183F8529BD7B}"/>
              </a:ext>
            </a:extLst>
          </p:cNvPr>
          <p:cNvSpPr txBox="1"/>
          <p:nvPr/>
        </p:nvSpPr>
        <p:spPr>
          <a:xfrm>
            <a:off x="318656" y="1314155"/>
            <a:ext cx="11346872" cy="3231654"/>
          </a:xfrm>
          <a:prstGeom prst="rect">
            <a:avLst/>
          </a:prstGeom>
          <a:solidFill>
            <a:schemeClr val="tx2"/>
          </a:solidFill>
        </p:spPr>
        <p:txBody>
          <a:bodyPr wrap="square">
            <a:spAutoFit/>
          </a:bodyPr>
          <a:lstStyle/>
          <a:p>
            <a:pPr algn="ctr"/>
            <a:r>
              <a:rPr lang="en-US" sz="2800" dirty="0">
                <a:solidFill>
                  <a:schemeClr val="bg1"/>
                </a:solidFill>
                <a:latin typeface="Gotham Medium Regular" panose="02000604030000020004" pitchFamily="2" charset="0"/>
              </a:rPr>
              <a:t>"</a:t>
            </a:r>
            <a:r>
              <a:rPr lang="en-US" sz="2800" dirty="0" err="1">
                <a:solidFill>
                  <a:schemeClr val="bg1"/>
                </a:solidFill>
                <a:latin typeface="Gotham Medium Regular" panose="02000604030000020004" pitchFamily="2" charset="0"/>
              </a:rPr>
              <a:t>Cuando</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decimos</a:t>
            </a:r>
            <a:r>
              <a:rPr lang="en-US" sz="2800" dirty="0">
                <a:solidFill>
                  <a:schemeClr val="bg1"/>
                </a:solidFill>
                <a:latin typeface="Gotham Medium Regular" panose="02000604030000020004" pitchFamily="2" charset="0"/>
              </a:rPr>
              <a:t> «personas con </a:t>
            </a:r>
            <a:r>
              <a:rPr lang="en-US" sz="2800" dirty="0" err="1">
                <a:solidFill>
                  <a:schemeClr val="bg1"/>
                </a:solidFill>
                <a:latin typeface="Gotham Medium Regular" panose="02000604030000020004" pitchFamily="2" charset="0"/>
              </a:rPr>
              <a:t>discapacidad</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hablamos</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aquellas</a:t>
            </a:r>
            <a:r>
              <a:rPr lang="en-US" sz="2800" dirty="0">
                <a:solidFill>
                  <a:schemeClr val="bg1"/>
                </a:solidFill>
                <a:latin typeface="Gotham Medium Regular" panose="02000604030000020004" pitchFamily="2" charset="0"/>
              </a:rPr>
              <a:t> que </a:t>
            </a:r>
            <a:r>
              <a:rPr lang="en-US" sz="2800" dirty="0" err="1">
                <a:solidFill>
                  <a:schemeClr val="bg1"/>
                </a:solidFill>
                <a:latin typeface="Gotham Medium Regular" panose="02000604030000020004" pitchFamily="2" charset="0"/>
              </a:rPr>
              <a:t>sufren</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deficiencias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físicas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mentales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intelectuales</a:t>
            </a:r>
            <a:r>
              <a:rPr lang="en-US" sz="2800" dirty="0">
                <a:solidFill>
                  <a:schemeClr val="bg1"/>
                </a:solidFill>
                <a:latin typeface="Gotham Medium Regular" panose="02000604030000020004" pitchFamily="2" charset="0"/>
              </a:rPr>
              <a:t> o </a:t>
            </a:r>
            <a:r>
              <a:rPr lang="en-US" sz="2800" dirty="0" err="1">
                <a:solidFill>
                  <a:schemeClr val="bg1"/>
                </a:solidFill>
                <a:latin typeface="Gotham Medium Regular" panose="02000604030000020004" pitchFamily="2" charset="0"/>
              </a:rPr>
              <a:t>sensoriales</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larga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duración</a:t>
            </a:r>
            <a:r>
              <a:rPr lang="en-US" sz="2800" dirty="0">
                <a:solidFill>
                  <a:schemeClr val="bg1"/>
                </a:solidFill>
                <a:latin typeface="Gotham Medium Regular" panose="02000604030000020004" pitchFamily="2" charset="0"/>
              </a:rPr>
              <a:t> y que, al </a:t>
            </a:r>
            <a:r>
              <a:rPr lang="en-US" sz="2800" dirty="0" err="1">
                <a:solidFill>
                  <a:schemeClr val="bg1"/>
                </a:solidFill>
                <a:latin typeface="Gotham Medium Regular" panose="02000604030000020004" pitchFamily="2" charset="0"/>
              </a:rPr>
              <a:t>encontrarse</a:t>
            </a:r>
            <a:r>
              <a:rPr lang="en-US" sz="2800" dirty="0">
                <a:solidFill>
                  <a:schemeClr val="bg1"/>
                </a:solidFill>
                <a:latin typeface="Gotham Medium Regular" panose="02000604030000020004" pitchFamily="2" charset="0"/>
              </a:rPr>
              <a:t> con </a:t>
            </a:r>
            <a:r>
              <a:rPr lang="en-US" sz="2800" dirty="0" err="1">
                <a:solidFill>
                  <a:schemeClr val="bg1"/>
                </a:solidFill>
                <a:latin typeface="Gotham Medium Regular" panose="02000604030000020004" pitchFamily="2" charset="0"/>
              </a:rPr>
              <a:t>diversos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obstáculos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éstos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pueden</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impedirles</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gozar</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una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participación</a:t>
            </a:r>
            <a:r>
              <a:rPr lang="en-US" sz="2800" dirty="0">
                <a:solidFill>
                  <a:schemeClr val="bg1"/>
                </a:solidFill>
                <a:latin typeface="Gotham Medium Regular" panose="02000604030000020004" pitchFamily="2" charset="0"/>
              </a:rPr>
              <a:t> plena y </a:t>
            </a:r>
            <a:r>
              <a:rPr lang="en-US" sz="2800" dirty="0" err="1">
                <a:solidFill>
                  <a:schemeClr val="bg1"/>
                </a:solidFill>
                <a:latin typeface="Gotham Medium Regular" panose="02000604030000020004" pitchFamily="2" charset="0"/>
              </a:rPr>
              <a:t>efectiva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en</a:t>
            </a:r>
            <a:r>
              <a:rPr lang="en-US" sz="2800" dirty="0">
                <a:solidFill>
                  <a:schemeClr val="bg1"/>
                </a:solidFill>
                <a:latin typeface="Gotham Medium Regular" panose="02000604030000020004" pitchFamily="2" charset="0"/>
              </a:rPr>
              <a:t> la </a:t>
            </a:r>
            <a:r>
              <a:rPr lang="en-US" sz="2800" dirty="0" err="1">
                <a:solidFill>
                  <a:schemeClr val="bg1"/>
                </a:solidFill>
                <a:latin typeface="Gotham Medium Regular" panose="02000604030000020004" pitchFamily="2" charset="0"/>
              </a:rPr>
              <a:t>sociedad</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en</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igualdad</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condiciones</a:t>
            </a:r>
            <a:r>
              <a:rPr lang="en-US" sz="2800" dirty="0">
                <a:solidFill>
                  <a:schemeClr val="bg1"/>
                </a:solidFill>
                <a:latin typeface="Gotham Medium Regular" panose="02000604030000020004" pitchFamily="2" charset="0"/>
              </a:rPr>
              <a:t> con las </a:t>
            </a:r>
            <a:r>
              <a:rPr lang="en-US" sz="2800" dirty="0" err="1">
                <a:solidFill>
                  <a:schemeClr val="bg1"/>
                </a:solidFill>
                <a:latin typeface="Gotham Medium Regular" panose="02000604030000020004" pitchFamily="2" charset="0"/>
              </a:rPr>
              <a:t>demás</a:t>
            </a:r>
            <a:r>
              <a:rPr lang="en-US" sz="2800" dirty="0">
                <a:solidFill>
                  <a:schemeClr val="bg1"/>
                </a:solidFill>
                <a:latin typeface="Gotham Medium Regular" panose="02000604030000020004" pitchFamily="2" charset="0"/>
              </a:rPr>
              <a:t>". </a:t>
            </a:r>
          </a:p>
          <a:p>
            <a:pPr algn="ctr"/>
            <a:r>
              <a:rPr lang="en-US" dirty="0" err="1">
                <a:solidFill>
                  <a:schemeClr val="accent3"/>
                </a:solidFill>
              </a:rPr>
              <a:t>Asamblea</a:t>
            </a:r>
            <a:r>
              <a:rPr lang="en-US" dirty="0">
                <a:solidFill>
                  <a:schemeClr val="accent3"/>
                </a:solidFill>
              </a:rPr>
              <a:t> General de las </a:t>
            </a:r>
            <a:r>
              <a:rPr lang="en-US" dirty="0" err="1">
                <a:solidFill>
                  <a:schemeClr val="accent3"/>
                </a:solidFill>
              </a:rPr>
              <a:t>Naciones</a:t>
            </a:r>
            <a:r>
              <a:rPr lang="en-US" dirty="0">
                <a:solidFill>
                  <a:schemeClr val="accent3"/>
                </a:solidFill>
              </a:rPr>
              <a:t> </a:t>
            </a:r>
            <a:r>
              <a:rPr lang="en-US" dirty="0" err="1">
                <a:solidFill>
                  <a:schemeClr val="accent3"/>
                </a:solidFill>
              </a:rPr>
              <a:t>Unidas</a:t>
            </a:r>
            <a:r>
              <a:rPr lang="en-US" dirty="0">
                <a:solidFill>
                  <a:schemeClr val="accent3"/>
                </a:solidFill>
              </a:rPr>
              <a:t>, </a:t>
            </a:r>
            <a:r>
              <a:rPr lang="en-US" i="1" dirty="0" err="1">
                <a:solidFill>
                  <a:schemeClr val="accent3"/>
                </a:solidFill>
              </a:rPr>
              <a:t>Convención</a:t>
            </a:r>
            <a:r>
              <a:rPr lang="en-US" i="1" dirty="0">
                <a:solidFill>
                  <a:schemeClr val="accent3"/>
                </a:solidFill>
              </a:rPr>
              <a:t> de </a:t>
            </a:r>
            <a:r>
              <a:rPr lang="en-US" i="1" dirty="0" err="1">
                <a:solidFill>
                  <a:schemeClr val="accent3"/>
                </a:solidFill>
              </a:rPr>
              <a:t>los</a:t>
            </a:r>
            <a:r>
              <a:rPr lang="en-US" i="1" dirty="0">
                <a:solidFill>
                  <a:schemeClr val="accent3"/>
                </a:solidFill>
              </a:rPr>
              <a:t> Derechos de las Personas con </a:t>
            </a:r>
            <a:r>
              <a:rPr lang="en-US" i="1" dirty="0" err="1">
                <a:solidFill>
                  <a:schemeClr val="accent3"/>
                </a:solidFill>
              </a:rPr>
              <a:t>Discapacidad</a:t>
            </a:r>
            <a:r>
              <a:rPr lang="en-US" dirty="0">
                <a:solidFill>
                  <a:schemeClr val="accent3"/>
                </a:solidFill>
              </a:rPr>
              <a:t> </a:t>
            </a:r>
          </a:p>
          <a:p>
            <a:pPr algn="ctr"/>
            <a:endParaRPr lang="en-US" dirty="0"/>
          </a:p>
        </p:txBody>
      </p:sp>
    </p:spTree>
    <p:custDataLst>
      <p:tags r:id="rId1"/>
    </p:custDataLst>
    <p:extLst>
      <p:ext uri="{BB962C8B-B14F-4D97-AF65-F5344CB8AC3E}">
        <p14:creationId xmlns:p14="http://schemas.microsoft.com/office/powerpoint/2010/main" val="245246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526420-5E86-1A4D-89C5-A115EA016D10}"/>
              </a:ext>
            </a:extLst>
          </p:cNvPr>
          <p:cNvSpPr txBox="1"/>
          <p:nvPr/>
        </p:nvSpPr>
        <p:spPr>
          <a:xfrm>
            <a:off x="746650" y="4506686"/>
            <a:ext cx="5247750" cy="2031325"/>
          </a:xfrm>
          <a:prstGeom prst="rect">
            <a:avLst/>
          </a:prstGeom>
          <a:noFill/>
        </p:spPr>
        <p:txBody>
          <a:bodyPr wrap="square">
            <a:spAutoFit/>
          </a:bodyPr>
          <a:lstStyle/>
          <a:p>
            <a:r>
              <a:rPr lang="en-US" dirty="0">
                <a:solidFill>
                  <a:schemeClr val="tx2"/>
                </a:solidFill>
                <a:latin typeface="Gotham" panose="02000504050000020004" pitchFamily="2" charset="0"/>
              </a:rPr>
              <a:t>Nicole Van der </a:t>
            </a:r>
            <a:r>
              <a:rPr lang="en-US" dirty="0" err="1">
                <a:solidFill>
                  <a:schemeClr val="tx2"/>
                </a:solidFill>
                <a:latin typeface="Gotham" panose="02000504050000020004" pitchFamily="2" charset="0"/>
              </a:rPr>
              <a:t>Zouwen</a:t>
            </a:r>
            <a:r>
              <a:rPr lang="en-US" dirty="0">
                <a:solidFill>
                  <a:schemeClr val="tx2"/>
                </a:solidFill>
                <a:latin typeface="Gotham" panose="02000504050000020004" pitchFamily="2" charset="0"/>
              </a:rPr>
              <a:t>, MS, OTR/L, ATP </a:t>
            </a:r>
          </a:p>
          <a:p>
            <a:r>
              <a:rPr lang="en-US" dirty="0" err="1">
                <a:solidFill>
                  <a:schemeClr val="tx2"/>
                </a:solidFill>
                <a:latin typeface="Gotham" panose="02000504050000020004" pitchFamily="2" charset="0"/>
              </a:rPr>
              <a:t>Gerente</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programas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médicos</a:t>
            </a:r>
            <a:r>
              <a:rPr lang="en-US" dirty="0">
                <a:solidFill>
                  <a:schemeClr val="tx2"/>
                </a:solidFill>
                <a:latin typeface="Gotham" panose="02000504050000020004" pitchFamily="2" charset="0"/>
              </a:rPr>
              <a:t> </a:t>
            </a:r>
          </a:p>
          <a:p>
            <a:r>
              <a:rPr lang="en-US" dirty="0" err="1">
                <a:solidFill>
                  <a:schemeClr val="tx2"/>
                </a:solidFill>
                <a:latin typeface="Gotham" panose="02000504050000020004" pitchFamily="2" charset="0"/>
              </a:rPr>
              <a:t>Misión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sillas</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ruedas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gratuitas</a:t>
            </a:r>
            <a:r>
              <a:rPr lang="en-US" dirty="0">
                <a:solidFill>
                  <a:schemeClr val="tx2"/>
                </a:solidFill>
                <a:latin typeface="Gotham" panose="02000504050000020004" pitchFamily="2" charset="0"/>
              </a:rPr>
              <a:t> (Free Wheelchair Mission)</a:t>
            </a:r>
          </a:p>
          <a:p>
            <a:r>
              <a:rPr lang="en-US" dirty="0">
                <a:solidFill>
                  <a:schemeClr val="tx2"/>
                </a:solidFill>
                <a:latin typeface="Gotham" panose="02000504050000020004" pitchFamily="2" charset="0"/>
                <a:hlinkClick r:id="rId5">
                  <a:extLst>
                    <a:ext uri="{A12FA001-AC4F-418D-AE19-62706E023703}">
                      <ahyp:hlinkClr xmlns:ahyp="http://schemas.microsoft.com/office/drawing/2018/hyperlinkcolor" val="tx"/>
                    </a:ext>
                  </a:extLst>
                </a:hlinkClick>
              </a:rPr>
              <a:t>nvanderzouwen@freewheelchairmission.org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Con </a:t>
            </a:r>
            <a:r>
              <a:rPr lang="en-US" dirty="0" err="1">
                <a:solidFill>
                  <a:schemeClr val="tx2"/>
                </a:solidFill>
                <a:latin typeface="Gotham" panose="02000504050000020004" pitchFamily="2" charset="0"/>
              </a:rPr>
              <a:t>sede</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en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california</a:t>
            </a:r>
            <a:r>
              <a:rPr lang="en-US" dirty="0">
                <a:solidFill>
                  <a:schemeClr val="tx2"/>
                </a:solidFill>
                <a:latin typeface="Gotham" panose="02000504050000020004" pitchFamily="2" charset="0"/>
              </a:rPr>
              <a:t> </a:t>
            </a:r>
          </a:p>
          <a:p>
            <a:endParaRPr lang="en-US" dirty="0">
              <a:solidFill>
                <a:schemeClr val="tx2"/>
              </a:solidFill>
              <a:latin typeface="Gotham" panose="02000504050000020004" pitchFamily="2" charset="0"/>
            </a:endParaRPr>
          </a:p>
        </p:txBody>
      </p:sp>
      <p:sp>
        <p:nvSpPr>
          <p:cNvPr id="11" name="TextBox 10">
            <a:extLst>
              <a:ext uri="{FF2B5EF4-FFF2-40B4-BE49-F238E27FC236}">
                <a16:creationId xmlns:a16="http://schemas.microsoft.com/office/drawing/2014/main" id="{F046D3A4-BA3C-234E-9318-6E7193BF8F54}"/>
              </a:ext>
            </a:extLst>
          </p:cNvPr>
          <p:cNvSpPr txBox="1"/>
          <p:nvPr/>
        </p:nvSpPr>
        <p:spPr>
          <a:xfrm>
            <a:off x="6350000" y="4506686"/>
            <a:ext cx="4908480" cy="1754326"/>
          </a:xfrm>
          <a:prstGeom prst="rect">
            <a:avLst/>
          </a:prstGeom>
          <a:noFill/>
        </p:spPr>
        <p:txBody>
          <a:bodyPr wrap="square">
            <a:spAutoFit/>
          </a:bodyPr>
          <a:lstStyle/>
          <a:p>
            <a:r>
              <a:rPr lang="en-US" dirty="0" err="1">
                <a:solidFill>
                  <a:schemeClr val="tx2"/>
                </a:solidFill>
                <a:latin typeface="Gotham" panose="02000504050000020004" pitchFamily="2" charset="0"/>
              </a:rPr>
              <a:t>Nombre</a:t>
            </a:r>
            <a:r>
              <a:rPr lang="en-US" dirty="0">
                <a:solidFill>
                  <a:schemeClr val="tx2"/>
                </a:solidFill>
                <a:latin typeface="Gotham" panose="02000504050000020004" pitchFamily="2" charset="0"/>
              </a:rPr>
              <a:t> y </a:t>
            </a:r>
            <a:r>
              <a:rPr lang="en-US" dirty="0" err="1">
                <a:solidFill>
                  <a:schemeClr val="tx2"/>
                </a:solidFill>
                <a:latin typeface="Gotham" panose="02000504050000020004" pitchFamily="2" charset="0"/>
              </a:rPr>
              <a:t>credenciales</a:t>
            </a:r>
            <a:r>
              <a:rPr lang="en-US" dirty="0">
                <a:solidFill>
                  <a:schemeClr val="tx2"/>
                </a:solidFill>
                <a:latin typeface="Gotham" panose="02000504050000020004" pitchFamily="2" charset="0"/>
              </a:rPr>
              <a:t> del </a:t>
            </a:r>
            <a:r>
              <a:rPr lang="en-US" dirty="0" err="1">
                <a:solidFill>
                  <a:schemeClr val="tx2"/>
                </a:solidFill>
                <a:latin typeface="Gotham" panose="02000504050000020004" pitchFamily="2" charset="0"/>
              </a:rPr>
              <a:t>equipo</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transformación</a:t>
            </a:r>
            <a:endParaRPr lang="en-US" dirty="0">
              <a:solidFill>
                <a:schemeClr val="tx2"/>
              </a:solidFill>
              <a:latin typeface="Gotham" panose="02000504050000020004" pitchFamily="2" charset="0"/>
            </a:endParaRPr>
          </a:p>
          <a:p>
            <a:r>
              <a:rPr lang="en-US" dirty="0" err="1">
                <a:solidFill>
                  <a:schemeClr val="tx2"/>
                </a:solidFill>
                <a:latin typeface="Gotham" panose="02000504050000020004" pitchFamily="2" charset="0"/>
              </a:rPr>
              <a:t>Profesión</a:t>
            </a:r>
            <a:endParaRPr lang="en-US" dirty="0">
              <a:solidFill>
                <a:schemeClr val="tx2"/>
              </a:solidFill>
              <a:latin typeface="Gotham" panose="02000504050000020004" pitchFamily="2" charset="0"/>
            </a:endParaRPr>
          </a:p>
          <a:p>
            <a:r>
              <a:rPr lang="en-US" dirty="0" err="1">
                <a:solidFill>
                  <a:schemeClr val="tx2"/>
                </a:solidFill>
                <a:latin typeface="Gotham" panose="02000504050000020004" pitchFamily="2" charset="0"/>
              </a:rPr>
              <a:t>Información</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contacto</a:t>
            </a:r>
            <a:r>
              <a:rPr lang="en-US" dirty="0">
                <a:solidFill>
                  <a:schemeClr val="tx2"/>
                </a:solidFill>
                <a:latin typeface="Gotham" panose="02000504050000020004" pitchFamily="2" charset="0"/>
              </a:rPr>
              <a:t> </a:t>
            </a:r>
          </a:p>
          <a:p>
            <a:r>
              <a:rPr lang="en-US" dirty="0" err="1">
                <a:solidFill>
                  <a:schemeClr val="tx2"/>
                </a:solidFill>
                <a:latin typeface="Gotham" panose="02000504050000020004" pitchFamily="2" charset="0"/>
              </a:rPr>
              <a:t>Ubicación</a:t>
            </a:r>
            <a:r>
              <a:rPr lang="en-US" dirty="0">
                <a:solidFill>
                  <a:schemeClr val="tx2"/>
                </a:solidFill>
                <a:latin typeface="Gotham" panose="02000504050000020004" pitchFamily="2" charset="0"/>
              </a:rPr>
              <a:t> </a:t>
            </a:r>
          </a:p>
          <a:p>
            <a:endParaRPr lang="en-US" dirty="0">
              <a:solidFill>
                <a:schemeClr val="tx2"/>
              </a:solidFill>
              <a:latin typeface="Gotham" panose="02000504050000020004" pitchFamily="2" charset="0"/>
            </a:endParaRPr>
          </a:p>
        </p:txBody>
      </p:sp>
      <p:sp>
        <p:nvSpPr>
          <p:cNvPr id="15" name="Title 11">
            <a:extLst>
              <a:ext uri="{FF2B5EF4-FFF2-40B4-BE49-F238E27FC236}">
                <a16:creationId xmlns:a16="http://schemas.microsoft.com/office/drawing/2014/main" id="{9DCD3832-5935-6942-8AA4-F1248431586A}"/>
              </a:ext>
            </a:extLst>
          </p:cNvPr>
          <p:cNvSpPr txBox="1">
            <a:spLocks/>
          </p:cNvSpPr>
          <p:nvPr/>
        </p:nvSpPr>
        <p:spPr>
          <a:xfrm>
            <a:off x="1272746" y="-50800"/>
            <a:ext cx="10577383"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a:t>¡</a:t>
            </a:r>
            <a:r>
              <a:rPr lang="en-US" dirty="0" err="1"/>
              <a:t>Bienvenido</a:t>
            </a:r>
            <a:r>
              <a:rPr lang="en-US" dirty="0"/>
              <a:t> a la </a:t>
            </a:r>
            <a:r>
              <a:rPr lang="en-US" dirty="0" err="1"/>
              <a:t>capacitación</a:t>
            </a:r>
            <a:r>
              <a:rPr lang="en-US" dirty="0"/>
              <a:t> </a:t>
            </a:r>
            <a:r>
              <a:rPr lang="en-US" dirty="0" err="1"/>
              <a:t>básica</a:t>
            </a:r>
            <a:r>
              <a:rPr lang="en-US" dirty="0"/>
              <a:t> </a:t>
            </a:r>
            <a:r>
              <a:rPr lang="en-US" dirty="0" err="1"/>
              <a:t>sobre</a:t>
            </a:r>
            <a:r>
              <a:rPr lang="en-US" dirty="0"/>
              <a:t> </a:t>
            </a:r>
            <a:r>
              <a:rPr lang="en-US" dirty="0" err="1"/>
              <a:t>sillas</a:t>
            </a:r>
            <a:r>
              <a:rPr lang="en-US" dirty="0"/>
              <a:t> de </a:t>
            </a:r>
            <a:r>
              <a:rPr lang="en-US" dirty="0" err="1"/>
              <a:t>ruedas</a:t>
            </a:r>
            <a:r>
              <a:rPr lang="en-US" dirty="0"/>
              <a:t> de FWM!</a:t>
            </a:r>
          </a:p>
        </p:txBody>
      </p:sp>
      <p:sp>
        <p:nvSpPr>
          <p:cNvPr id="19" name="TextBox 18">
            <a:extLst>
              <a:ext uri="{FF2B5EF4-FFF2-40B4-BE49-F238E27FC236}">
                <a16:creationId xmlns:a16="http://schemas.microsoft.com/office/drawing/2014/main" id="{394ABCEF-F3A8-7A44-994A-6C6B1560A76E}"/>
              </a:ext>
            </a:extLst>
          </p:cNvPr>
          <p:cNvSpPr txBox="1"/>
          <p:nvPr/>
        </p:nvSpPr>
        <p:spPr>
          <a:xfrm>
            <a:off x="749300" y="1397285"/>
            <a:ext cx="5142668" cy="2031325"/>
          </a:xfrm>
          <a:prstGeom prst="rect">
            <a:avLst/>
          </a:prstGeom>
          <a:noFill/>
        </p:spPr>
        <p:txBody>
          <a:bodyPr wrap="square">
            <a:spAutoFit/>
          </a:bodyPr>
          <a:lstStyle/>
          <a:p>
            <a:r>
              <a:rPr lang="en-US" dirty="0" err="1">
                <a:solidFill>
                  <a:schemeClr val="tx2"/>
                </a:solidFill>
                <a:latin typeface="Gotham" panose="02000504050000020004" pitchFamily="2" charset="0"/>
              </a:rPr>
              <a:t>Ilse</a:t>
            </a:r>
            <a:r>
              <a:rPr lang="en-US" dirty="0">
                <a:solidFill>
                  <a:schemeClr val="tx2"/>
                </a:solidFill>
                <a:latin typeface="Gotham" panose="02000504050000020004" pitchFamily="2" charset="0"/>
              </a:rPr>
              <a:t> Caballeros, OT/PT, MAEF</a:t>
            </a:r>
          </a:p>
          <a:p>
            <a:r>
              <a:rPr lang="en-US" dirty="0" err="1">
                <a:solidFill>
                  <a:schemeClr val="tx2"/>
                </a:solidFill>
                <a:latin typeface="Gotham" panose="02000504050000020004" pitchFamily="2" charset="0"/>
              </a:rPr>
              <a:t>Capacitador</a:t>
            </a:r>
            <a:r>
              <a:rPr lang="en-US" dirty="0">
                <a:solidFill>
                  <a:schemeClr val="tx2"/>
                </a:solidFill>
                <a:latin typeface="Gotham" panose="02000504050000020004" pitchFamily="2" charset="0"/>
              </a:rPr>
              <a:t> regional para </a:t>
            </a:r>
            <a:r>
              <a:rPr lang="en-US" dirty="0" err="1">
                <a:solidFill>
                  <a:schemeClr val="tx2"/>
                </a:solidFill>
                <a:latin typeface="Gotham" panose="02000504050000020004" pitchFamily="2" charset="0"/>
              </a:rPr>
              <a:t>América</a:t>
            </a:r>
            <a:r>
              <a:rPr lang="en-US" dirty="0">
                <a:solidFill>
                  <a:schemeClr val="tx2"/>
                </a:solidFill>
                <a:latin typeface="Gotham" panose="02000504050000020004" pitchFamily="2" charset="0"/>
              </a:rPr>
              <a:t> Central</a:t>
            </a:r>
          </a:p>
          <a:p>
            <a:r>
              <a:rPr lang="en-US" dirty="0" err="1">
                <a:solidFill>
                  <a:schemeClr val="tx2"/>
                </a:solidFill>
                <a:latin typeface="Gotham" panose="02000504050000020004" pitchFamily="2" charset="0"/>
              </a:rPr>
              <a:t>Misión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sillas</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ruedas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gratuitas</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Free Wheelchair Mission</a:t>
            </a:r>
          </a:p>
          <a:p>
            <a:r>
              <a:rPr lang="en-US" dirty="0">
                <a:solidFill>
                  <a:schemeClr val="tx2"/>
                </a:solidFill>
                <a:latin typeface="Gotham" panose="02000504050000020004" pitchFamily="2" charset="0"/>
                <a:hlinkClick r:id="rId6">
                  <a:extLst>
                    <a:ext uri="{A12FA001-AC4F-418D-AE19-62706E023703}">
                      <ahyp:hlinkClr xmlns:ahyp="http://schemas.microsoft.com/office/drawing/2018/hyperlinkcolor" val="tx"/>
                    </a:ext>
                  </a:extLst>
                </a:hlinkClick>
              </a:rPr>
              <a:t>icaballeros@freewheelchairmission.org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Con </a:t>
            </a:r>
            <a:r>
              <a:rPr lang="en-US" dirty="0" err="1">
                <a:solidFill>
                  <a:schemeClr val="tx2"/>
                </a:solidFill>
                <a:latin typeface="Gotham" panose="02000504050000020004" pitchFamily="2" charset="0"/>
              </a:rPr>
              <a:t>sede</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en</a:t>
            </a:r>
            <a:r>
              <a:rPr lang="en-US" dirty="0">
                <a:solidFill>
                  <a:schemeClr val="tx2"/>
                </a:solidFill>
                <a:latin typeface="Gotham" panose="02000504050000020004" pitchFamily="2" charset="0"/>
              </a:rPr>
              <a:t> Guatemala</a:t>
            </a:r>
          </a:p>
          <a:p>
            <a:endParaRPr lang="en-US" dirty="0">
              <a:solidFill>
                <a:schemeClr val="tx2"/>
              </a:solidFill>
              <a:latin typeface="Gotham" panose="02000504050000020004" pitchFamily="2" charset="0"/>
            </a:endParaRPr>
          </a:p>
        </p:txBody>
      </p:sp>
      <p:sp>
        <p:nvSpPr>
          <p:cNvPr id="20" name="TextBox 19">
            <a:extLst>
              <a:ext uri="{FF2B5EF4-FFF2-40B4-BE49-F238E27FC236}">
                <a16:creationId xmlns:a16="http://schemas.microsoft.com/office/drawing/2014/main" id="{201F7944-D4F2-934E-AA20-BFC52D456B8C}"/>
              </a:ext>
            </a:extLst>
          </p:cNvPr>
          <p:cNvSpPr txBox="1"/>
          <p:nvPr/>
        </p:nvSpPr>
        <p:spPr>
          <a:xfrm>
            <a:off x="6379074" y="1397285"/>
            <a:ext cx="4908480" cy="2031325"/>
          </a:xfrm>
          <a:prstGeom prst="rect">
            <a:avLst/>
          </a:prstGeom>
          <a:noFill/>
        </p:spPr>
        <p:txBody>
          <a:bodyPr wrap="square">
            <a:spAutoFit/>
          </a:bodyPr>
          <a:lstStyle/>
          <a:p>
            <a:r>
              <a:rPr lang="en-US" dirty="0">
                <a:solidFill>
                  <a:schemeClr val="tx2"/>
                </a:solidFill>
                <a:latin typeface="Gotham" panose="02000504050000020004" pitchFamily="2" charset="0"/>
              </a:rPr>
              <a:t>Crystal Jackson, MPH </a:t>
            </a:r>
          </a:p>
          <a:p>
            <a:r>
              <a:rPr lang="en-US" dirty="0" err="1">
                <a:solidFill>
                  <a:schemeClr val="tx2"/>
                </a:solidFill>
                <a:latin typeface="Gotham" panose="02000504050000020004" pitchFamily="2" charset="0"/>
              </a:rPr>
              <a:t>Coordinador</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programas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médicos</a:t>
            </a:r>
            <a:endParaRPr lang="en-US" dirty="0">
              <a:solidFill>
                <a:schemeClr val="tx2"/>
              </a:solidFill>
              <a:latin typeface="Gotham" panose="02000504050000020004" pitchFamily="2" charset="0"/>
            </a:endParaRPr>
          </a:p>
          <a:p>
            <a:r>
              <a:rPr lang="en-US" dirty="0" err="1">
                <a:solidFill>
                  <a:schemeClr val="tx2"/>
                </a:solidFill>
                <a:latin typeface="Gotham" panose="02000504050000020004" pitchFamily="2" charset="0"/>
              </a:rPr>
              <a:t>Misión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sillas</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ruedas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gratuitas</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Free Wheelchair Mission</a:t>
            </a:r>
          </a:p>
          <a:p>
            <a:r>
              <a:rPr lang="en-US" dirty="0">
                <a:solidFill>
                  <a:schemeClr val="tx2"/>
                </a:solidFill>
                <a:latin typeface="Gotham" panose="02000504050000020004" pitchFamily="2" charset="0"/>
                <a:hlinkClick r:id="rId7">
                  <a:extLst>
                    <a:ext uri="{A12FA001-AC4F-418D-AE19-62706E023703}">
                      <ahyp:hlinkClr xmlns:ahyp="http://schemas.microsoft.com/office/drawing/2018/hyperlinkcolor" val="tx"/>
                    </a:ext>
                  </a:extLst>
                </a:hlinkClick>
              </a:rPr>
              <a:t>cjackson@freewheelchairmission.org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Con </a:t>
            </a:r>
            <a:r>
              <a:rPr lang="en-US" dirty="0" err="1">
                <a:solidFill>
                  <a:schemeClr val="tx2"/>
                </a:solidFill>
                <a:latin typeface="Gotham" panose="02000504050000020004" pitchFamily="2" charset="0"/>
              </a:rPr>
              <a:t>sede</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en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california</a:t>
            </a:r>
            <a:r>
              <a:rPr lang="en-US" dirty="0">
                <a:solidFill>
                  <a:schemeClr val="tx2"/>
                </a:solidFill>
                <a:latin typeface="Gotham" panose="02000504050000020004" pitchFamily="2" charset="0"/>
              </a:rPr>
              <a:t> </a:t>
            </a:r>
          </a:p>
          <a:p>
            <a:endParaRPr lang="en-US" dirty="0">
              <a:solidFill>
                <a:schemeClr val="tx2"/>
              </a:solidFill>
              <a:latin typeface="Gotham" panose="02000504050000020004" pitchFamily="2" charset="0"/>
            </a:endParaRPr>
          </a:p>
        </p:txBody>
      </p:sp>
    </p:spTree>
    <p:custDataLst>
      <p:tags r:id="rId1"/>
    </p:custDataLst>
    <p:extLst>
      <p:ext uri="{BB962C8B-B14F-4D97-AF65-F5344CB8AC3E}">
        <p14:creationId xmlns:p14="http://schemas.microsoft.com/office/powerpoint/2010/main" val="322997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Conciencia</a:t>
            </a:r>
            <a:r>
              <a:rPr lang="en-US" dirty="0"/>
              <a:t> y </a:t>
            </a:r>
            <a:r>
              <a:rPr lang="en-US" dirty="0" err="1"/>
              <a:t>lenguaje</a:t>
            </a:r>
            <a:r>
              <a:rPr lang="en-US" dirty="0"/>
              <a:t> </a:t>
            </a:r>
            <a:r>
              <a:rPr lang="en-US" dirty="0" err="1"/>
              <a:t>sobre</a:t>
            </a:r>
            <a:r>
              <a:rPr lang="en-US" dirty="0"/>
              <a:t> </a:t>
            </a:r>
            <a:r>
              <a:rPr lang="en-US" dirty="0" err="1"/>
              <a:t>discapacidad</a:t>
            </a:r>
            <a:endParaRPr lang="en-US" dirty="0"/>
          </a:p>
        </p:txBody>
      </p:sp>
      <p:sp>
        <p:nvSpPr>
          <p:cNvPr id="3" name="Content Placeholder 2"/>
          <p:cNvSpPr>
            <a:spLocks noGrp="1"/>
          </p:cNvSpPr>
          <p:nvPr>
            <p:ph idx="1"/>
          </p:nvPr>
        </p:nvSpPr>
        <p:spPr>
          <a:xfrm>
            <a:off x="859537" y="1397286"/>
            <a:ext cx="6986016" cy="4643918"/>
          </a:xfrm>
        </p:spPr>
        <p:txBody>
          <a:bodyPr/>
          <a:lstStyle/>
          <a:p>
            <a:r>
              <a:rPr lang="en-US" dirty="0" err="1">
                <a:solidFill>
                  <a:schemeClr val="tx2"/>
                </a:solidFill>
                <a:latin typeface="Gotham Medium Regular" panose="02000604030000020004" pitchFamily="2" charset="0"/>
              </a:rPr>
              <a:t>Trate</a:t>
            </a:r>
            <a:r>
              <a:rPr lang="en-US" dirty="0">
                <a:solidFill>
                  <a:schemeClr val="tx2"/>
                </a:solidFill>
                <a:latin typeface="Gotham Medium Regular" panose="02000604030000020004" pitchFamily="2" charset="0"/>
              </a:rPr>
              <a:t> a las personas </a:t>
            </a:r>
            <a:r>
              <a:rPr lang="en-US" dirty="0" err="1">
                <a:solidFill>
                  <a:schemeClr val="tx2"/>
                </a:solidFill>
                <a:latin typeface="Gotham Medium Regular" panose="02000604030000020004" pitchFamily="2" charset="0"/>
              </a:rPr>
              <a:t>como</a:t>
            </a:r>
            <a:r>
              <a:rPr lang="en-US" dirty="0">
                <a:solidFill>
                  <a:schemeClr val="tx2"/>
                </a:solidFill>
                <a:latin typeface="Gotham Medium Regular" panose="02000604030000020004" pitchFamily="2" charset="0"/>
              </a:rPr>
              <a:t> le </a:t>
            </a:r>
            <a:r>
              <a:rPr lang="en-US" dirty="0" err="1">
                <a:solidFill>
                  <a:schemeClr val="tx2"/>
                </a:solidFill>
                <a:latin typeface="Gotham Medium Regular" panose="02000604030000020004" pitchFamily="2" charset="0"/>
              </a:rPr>
              <a:t>gustaría</a:t>
            </a:r>
            <a:r>
              <a:rPr lang="en-US" dirty="0">
                <a:solidFill>
                  <a:schemeClr val="tx2"/>
                </a:solidFill>
                <a:latin typeface="Gotham Medium Regular" panose="02000604030000020004" pitchFamily="2" charset="0"/>
              </a:rPr>
              <a:t> que le </a:t>
            </a:r>
            <a:r>
              <a:rPr lang="en-US" dirty="0" err="1">
                <a:solidFill>
                  <a:schemeClr val="tx2"/>
                </a:solidFill>
                <a:latin typeface="Gotham Medium Regular" panose="02000604030000020004" pitchFamily="2" charset="0"/>
              </a:rPr>
              <a:t>trataran</a:t>
            </a:r>
            <a:r>
              <a:rPr lang="en-US" dirty="0">
                <a:solidFill>
                  <a:schemeClr val="tx2"/>
                </a:solidFill>
                <a:latin typeface="Gotham Medium Regular" panose="02000604030000020004" pitchFamily="2" charset="0"/>
              </a:rPr>
              <a:t> a </a:t>
            </a:r>
            <a:r>
              <a:rPr lang="en-US" dirty="0" err="1">
                <a:solidFill>
                  <a:schemeClr val="tx2"/>
                </a:solidFill>
                <a:latin typeface="Gotham Medium Regular" panose="02000604030000020004" pitchFamily="2" charset="0"/>
              </a:rPr>
              <a:t>Ud</a:t>
            </a:r>
            <a:r>
              <a:rPr lang="en-US" dirty="0">
                <a:solidFill>
                  <a:schemeClr val="tx2"/>
                </a:solidFill>
                <a:latin typeface="Gotham Medium Regular" panose="02000604030000020004" pitchFamily="2" charset="0"/>
              </a:rPr>
              <a:t>.: </a:t>
            </a:r>
          </a:p>
          <a:p>
            <a:pPr marL="1143000" lvl="1" indent="-457200">
              <a:buFont typeface="Arial" charset="0"/>
              <a:buChar char="•"/>
            </a:pPr>
            <a:r>
              <a:rPr lang="en-US" dirty="0" err="1">
                <a:latin typeface="Gotham" panose="02000604030000020004" pitchFamily="50" charset="0"/>
              </a:rPr>
              <a:t>Pregunte</a:t>
            </a:r>
            <a:r>
              <a:rPr lang="en-US" dirty="0">
                <a:latin typeface="Gotham" panose="02000604030000020004" pitchFamily="50" charset="0"/>
              </a:rPr>
              <a:t> antes de </a:t>
            </a:r>
            <a:r>
              <a:rPr lang="en-US" dirty="0" err="1">
                <a:latin typeface="Gotham" panose="02000604030000020004" pitchFamily="50" charset="0"/>
              </a:rPr>
              <a:t>ayudar</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Explique</a:t>
            </a:r>
            <a:r>
              <a:rPr lang="en-US" dirty="0">
                <a:latin typeface="Gotham" panose="02000604030000020004" pitchFamily="50" charset="0"/>
              </a:rPr>
              <a:t> lo que </a:t>
            </a:r>
            <a:r>
              <a:rPr lang="en-US" dirty="0" err="1">
                <a:latin typeface="Gotham" panose="02000604030000020004" pitchFamily="50" charset="0"/>
              </a:rPr>
              <a:t>está</a:t>
            </a:r>
            <a:r>
              <a:rPr lang="en-US" dirty="0">
                <a:latin typeface="Gotham" panose="02000604030000020004" pitchFamily="50" charset="0"/>
              </a:rPr>
              <a:t> </a:t>
            </a:r>
            <a:r>
              <a:rPr lang="en-US" dirty="0" err="1">
                <a:latin typeface="Gotham" panose="02000604030000020004" pitchFamily="50" charset="0"/>
              </a:rPr>
              <a:t>haciendo</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Hable</a:t>
            </a:r>
            <a:r>
              <a:rPr lang="en-US" dirty="0">
                <a:latin typeface="Gotham" panose="02000604030000020004" pitchFamily="50" charset="0"/>
              </a:rPr>
              <a:t> con la persona </a:t>
            </a:r>
            <a:r>
              <a:rPr lang="en-US" dirty="0" err="1">
                <a:latin typeface="Gotham" panose="02000604030000020004" pitchFamily="50" charset="0"/>
              </a:rPr>
              <a:t>en</a:t>
            </a:r>
            <a:r>
              <a:rPr lang="en-US" dirty="0">
                <a:latin typeface="Gotham" panose="02000604030000020004" pitchFamily="50" charset="0"/>
              </a:rPr>
              <a:t> la </a:t>
            </a:r>
            <a:r>
              <a:rPr lang="en-US" dirty="0" err="1">
                <a:latin typeface="Gotham" panose="02000604030000020004" pitchFamily="50" charset="0"/>
              </a:rPr>
              <a:t>silla</a:t>
            </a:r>
            <a:r>
              <a:rPr lang="en-US" dirty="0">
                <a:latin typeface="Gotham" panose="02000604030000020004" pitchFamily="50" charset="0"/>
              </a:rPr>
              <a:t> de </a:t>
            </a:r>
            <a:r>
              <a:rPr lang="en-US" dirty="0" err="1">
                <a:latin typeface="Gotham" panose="02000604030000020004" pitchFamily="50" charset="0"/>
              </a:rPr>
              <a:t>ruedas</a:t>
            </a:r>
            <a:r>
              <a:rPr lang="en-US" dirty="0">
                <a:latin typeface="Gotham" panose="02000604030000020004" pitchFamily="50" charset="0"/>
              </a:rPr>
              <a:t> primero</a:t>
            </a:r>
          </a:p>
          <a:p>
            <a:pPr marL="1143000" lvl="1" indent="-457200">
              <a:buFont typeface="Arial" charset="0"/>
              <a:buChar char="•"/>
            </a:pPr>
            <a:r>
              <a:rPr lang="en-US" dirty="0" err="1">
                <a:latin typeface="Gotham" panose="02000604030000020004" pitchFamily="50" charset="0"/>
              </a:rPr>
              <a:t>Utilice</a:t>
            </a:r>
            <a:r>
              <a:rPr lang="en-US" dirty="0">
                <a:latin typeface="Gotham" panose="02000604030000020004" pitchFamily="50" charset="0"/>
              </a:rPr>
              <a:t> un </a:t>
            </a:r>
            <a:r>
              <a:rPr lang="en-US" dirty="0" err="1">
                <a:latin typeface="Gotham" panose="02000604030000020004" pitchFamily="50" charset="0"/>
              </a:rPr>
              <a:t>lenguaje</a:t>
            </a:r>
            <a:r>
              <a:rPr lang="en-US" dirty="0">
                <a:latin typeface="Gotham" panose="02000604030000020004" pitchFamily="50" charset="0"/>
              </a:rPr>
              <a:t> </a:t>
            </a:r>
            <a:r>
              <a:rPr lang="en-US" dirty="0" err="1">
                <a:latin typeface="Gotham" panose="02000604030000020004" pitchFamily="50" charset="0"/>
              </a:rPr>
              <a:t>apropiado</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Cuénteles</a:t>
            </a:r>
            <a:r>
              <a:rPr lang="en-US" dirty="0">
                <a:latin typeface="Gotham" panose="02000604030000020004" pitchFamily="50" charset="0"/>
              </a:rPr>
              <a:t> </a:t>
            </a:r>
            <a:r>
              <a:rPr lang="en-US" dirty="0" err="1">
                <a:latin typeface="Gotham" panose="02000604030000020004" pitchFamily="50" charset="0"/>
              </a:rPr>
              <a:t>sobre</a:t>
            </a:r>
            <a:r>
              <a:rPr lang="en-US" dirty="0">
                <a:latin typeface="Gotham" panose="02000604030000020004" pitchFamily="50" charset="0"/>
              </a:rPr>
              <a:t> </a:t>
            </a:r>
            <a:r>
              <a:rPr lang="en-US" dirty="0" err="1">
                <a:latin typeface="Gotham" panose="02000604030000020004" pitchFamily="50" charset="0"/>
              </a:rPr>
              <a:t>cualquier</a:t>
            </a:r>
            <a:r>
              <a:rPr lang="en-US" dirty="0">
                <a:latin typeface="Gotham" panose="02000604030000020004" pitchFamily="50" charset="0"/>
              </a:rPr>
              <a:t> </a:t>
            </a:r>
            <a:r>
              <a:rPr lang="en-US" dirty="0" err="1">
                <a:latin typeface="Gotham" panose="02000604030000020004" pitchFamily="50" charset="0"/>
              </a:rPr>
              <a:t>otro</a:t>
            </a:r>
            <a:r>
              <a:rPr lang="en-US" dirty="0">
                <a:latin typeface="Gotham" panose="02000604030000020004" pitchFamily="50" charset="0"/>
              </a:rPr>
              <a:t> </a:t>
            </a:r>
            <a:r>
              <a:rPr lang="en-US" dirty="0" err="1">
                <a:latin typeface="Gotham" panose="02000604030000020004" pitchFamily="50" charset="0"/>
              </a:rPr>
              <a:t>programa</a:t>
            </a:r>
            <a:r>
              <a:rPr lang="en-US" dirty="0">
                <a:latin typeface="Gotham" panose="02000604030000020004" pitchFamily="50" charset="0"/>
              </a:rPr>
              <a:t> que </a:t>
            </a:r>
            <a:r>
              <a:rPr lang="en-US" dirty="0" err="1">
                <a:latin typeface="Gotham" panose="02000604030000020004" pitchFamily="50" charset="0"/>
              </a:rPr>
              <a:t>ofrezca</a:t>
            </a:r>
            <a:r>
              <a:rPr lang="en-US" dirty="0">
                <a:latin typeface="Gotham" panose="02000604030000020004" pitchFamily="50" charset="0"/>
              </a:rPr>
              <a:t> </a:t>
            </a:r>
            <a:r>
              <a:rPr lang="en-US" dirty="0" err="1">
                <a:latin typeface="Gotham" panose="02000604030000020004" pitchFamily="50" charset="0"/>
              </a:rPr>
              <a:t>su</a:t>
            </a:r>
            <a:r>
              <a:rPr lang="en-US" dirty="0">
                <a:latin typeface="Gotham" panose="02000604030000020004" pitchFamily="50" charset="0"/>
              </a:rPr>
              <a:t> </a:t>
            </a:r>
            <a:r>
              <a:rPr lang="en-US" dirty="0" err="1">
                <a:latin typeface="Gotham" panose="02000604030000020004" pitchFamily="50" charset="0"/>
              </a:rPr>
              <a:t>entidad</a:t>
            </a:r>
            <a:endParaRPr lang="en-US" dirty="0"/>
          </a:p>
        </p:txBody>
      </p:sp>
      <p:pic>
        <p:nvPicPr>
          <p:cNvPr id="4" name="Picture 2" descr="c88ac4d2-a8a8-4c75-83ed-422f27271b4e@namprd05">
            <a:extLst>
              <a:ext uri="{FF2B5EF4-FFF2-40B4-BE49-F238E27FC236}">
                <a16:creationId xmlns:a16="http://schemas.microsoft.com/office/drawing/2014/main" id="{C8328556-126B-A046-AF47-AF66E6F8C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02438" y="1764103"/>
            <a:ext cx="4439725" cy="3329794"/>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928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Diagnóstico</a:t>
            </a:r>
            <a:r>
              <a:rPr lang="en-US" dirty="0"/>
              <a:t> y </a:t>
            </a:r>
            <a:r>
              <a:rPr lang="en-US" dirty="0" err="1"/>
              <a:t>escenario</a:t>
            </a:r>
            <a:r>
              <a:rPr lang="en-US" dirty="0"/>
              <a:t> </a:t>
            </a:r>
          </a:p>
        </p:txBody>
      </p:sp>
      <p:pic>
        <p:nvPicPr>
          <p:cNvPr id="4" name="Picture 3">
            <a:extLst>
              <a:ext uri="{FF2B5EF4-FFF2-40B4-BE49-F238E27FC236}">
                <a16:creationId xmlns:a16="http://schemas.microsoft.com/office/drawing/2014/main" id="{F3AE82C9-E6AC-F446-A237-56949E6D93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92568"/>
            <a:ext cx="1771729" cy="2043536"/>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2FAB3215-1D05-DB4F-8CA0-C4E0C98905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49994" y="2402484"/>
            <a:ext cx="1332609" cy="2105047"/>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1C81A094-B547-A941-910F-0F39FCF705D2}"/>
              </a:ext>
            </a:extLst>
          </p:cNvPr>
          <p:cNvPicPr/>
          <p:nvPr/>
        </p:nvPicPr>
        <p:blipFill rotWithShape="1">
          <a:blip r:embed="rId7">
            <a:extLst>
              <a:ext uri="{28A0092B-C50C-407E-A947-70E740481C1C}">
                <a14:useLocalDpi xmlns:a14="http://schemas.microsoft.com/office/drawing/2010/main" val="0"/>
              </a:ext>
            </a:extLst>
          </a:blip>
          <a:srcRect l="7742" t="19009" r="25331" b="16030"/>
          <a:stretch/>
        </p:blipFill>
        <p:spPr bwMode="auto">
          <a:xfrm>
            <a:off x="5222668" y="2433239"/>
            <a:ext cx="1345429" cy="204353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7" name="Picture 6" descr="http://www.worlddiabetesfoundation.org/media(2254,1033)/Amputations_tamilnadu.jpg">
            <a:extLst>
              <a:ext uri="{FF2B5EF4-FFF2-40B4-BE49-F238E27FC236}">
                <a16:creationId xmlns:a16="http://schemas.microsoft.com/office/drawing/2014/main" id="{1108AA3F-359F-7640-A104-A13995D8954C}"/>
              </a:ext>
            </a:extLst>
          </p:cNvPr>
          <p:cNvPicPr/>
          <p:nvPr/>
        </p:nvPicPr>
        <p:blipFill rotWithShape="1">
          <a:blip r:embed="rId8">
            <a:extLst>
              <a:ext uri="{28A0092B-C50C-407E-A947-70E740481C1C}">
                <a14:useLocalDpi xmlns:a14="http://schemas.microsoft.com/office/drawing/2010/main" val="0"/>
              </a:ext>
            </a:extLst>
          </a:blip>
          <a:srcRect r="29428" b="3624"/>
          <a:stretch/>
        </p:blipFill>
        <p:spPr bwMode="auto">
          <a:xfrm>
            <a:off x="7208162" y="2433239"/>
            <a:ext cx="2275456" cy="2105047"/>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8" name="Picture 7" descr="C:\Users\nvanderzouwen\AppData\Local\Microsoft\Windows\Temporary Internet Files\Content.Outlook\466T1XF6\Smiling Man.jpg">
            <a:extLst>
              <a:ext uri="{FF2B5EF4-FFF2-40B4-BE49-F238E27FC236}">
                <a16:creationId xmlns:a16="http://schemas.microsoft.com/office/drawing/2014/main" id="{0BCC5FA2-A86A-9941-ACC4-7E0E01BA3090}"/>
              </a:ext>
            </a:extLst>
          </p:cNvPr>
          <p:cNvPicPr/>
          <p:nvPr/>
        </p:nvPicPr>
        <p:blipFill rotWithShape="1">
          <a:blip r:embed="rId9">
            <a:extLst>
              <a:ext uri="{28A0092B-C50C-407E-A947-70E740481C1C}">
                <a14:useLocalDpi xmlns:a14="http://schemas.microsoft.com/office/drawing/2010/main" val="0"/>
              </a:ext>
            </a:extLst>
          </a:blip>
          <a:srcRect l="20548" t="16098" r="20420" b="7574"/>
          <a:stretch/>
        </p:blipFill>
        <p:spPr bwMode="auto">
          <a:xfrm>
            <a:off x="10123683" y="2306149"/>
            <a:ext cx="1216438" cy="229771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3810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Escaras</a:t>
            </a:r>
            <a:r>
              <a:rPr lang="en-US" dirty="0"/>
              <a:t> por </a:t>
            </a:r>
            <a:r>
              <a:rPr lang="en-US" dirty="0" err="1"/>
              <a:t>decúbito</a:t>
            </a:r>
            <a:r>
              <a:rPr lang="en-US" dirty="0"/>
              <a:t> </a:t>
            </a:r>
          </a:p>
        </p:txBody>
      </p:sp>
      <p:sp>
        <p:nvSpPr>
          <p:cNvPr id="3" name="Content Placeholder 2"/>
          <p:cNvSpPr>
            <a:spLocks noGrp="1"/>
          </p:cNvSpPr>
          <p:nvPr>
            <p:ph idx="1"/>
          </p:nvPr>
        </p:nvSpPr>
        <p:spPr>
          <a:xfrm>
            <a:off x="514280" y="1328161"/>
            <a:ext cx="5876471" cy="2100839"/>
          </a:xfrm>
        </p:spPr>
        <p:txBody>
          <a:bodyPr>
            <a:normAutofit fontScale="85000" lnSpcReduction="10000"/>
          </a:bodyPr>
          <a:lstStyle/>
          <a:p>
            <a:r>
              <a:rPr lang="en-US" dirty="0">
                <a:solidFill>
                  <a:schemeClr val="tx2"/>
                </a:solidFill>
              </a:rPr>
              <a:t>¿Qué son las </a:t>
            </a:r>
            <a:r>
              <a:rPr lang="en-US" dirty="0" err="1">
                <a:solidFill>
                  <a:schemeClr val="tx2"/>
                </a:solidFill>
              </a:rPr>
              <a:t>escaras</a:t>
            </a:r>
            <a:r>
              <a:rPr lang="en-US" dirty="0">
                <a:solidFill>
                  <a:schemeClr val="tx2"/>
                </a:solidFill>
              </a:rPr>
              <a:t> por </a:t>
            </a:r>
            <a:r>
              <a:rPr lang="en-US" dirty="0" err="1">
                <a:solidFill>
                  <a:schemeClr val="tx2"/>
                </a:solidFill>
              </a:rPr>
              <a:t>decúbito</a:t>
            </a:r>
            <a:r>
              <a:rPr lang="en-US" dirty="0">
                <a:solidFill>
                  <a:schemeClr val="tx2"/>
                </a:solidFill>
              </a:rPr>
              <a:t>?</a:t>
            </a:r>
          </a:p>
          <a:p>
            <a:pPr lvl="1"/>
            <a:r>
              <a:rPr lang="en-US" dirty="0" err="1">
                <a:solidFill>
                  <a:schemeClr val="accent3"/>
                </a:solidFill>
                <a:latin typeface="Gotham Regular" panose="02000604030000020004" pitchFamily="2" charset="0"/>
              </a:rPr>
              <a:t>Escaras</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causadas</a:t>
            </a:r>
            <a:r>
              <a:rPr lang="en-US" dirty="0">
                <a:solidFill>
                  <a:schemeClr val="accent3"/>
                </a:solidFill>
                <a:latin typeface="Gotham Regular" panose="02000604030000020004" pitchFamily="2" charset="0"/>
              </a:rPr>
              <a:t> por </a:t>
            </a:r>
            <a:r>
              <a:rPr lang="en-US" dirty="0" err="1">
                <a:solidFill>
                  <a:schemeClr val="accent3"/>
                </a:solidFill>
                <a:latin typeface="Gotham Regular" panose="02000604030000020004" pitchFamily="2" charset="0"/>
              </a:rPr>
              <a:t>presión</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fricción</a:t>
            </a:r>
            <a:r>
              <a:rPr lang="en-US" dirty="0">
                <a:solidFill>
                  <a:schemeClr val="accent3"/>
                </a:solidFill>
                <a:latin typeface="Gotham Regular" panose="02000604030000020004" pitchFamily="2" charset="0"/>
              </a:rPr>
              <a:t> o </a:t>
            </a:r>
            <a:r>
              <a:rPr lang="en-US" dirty="0" err="1">
                <a:solidFill>
                  <a:schemeClr val="accent3"/>
                </a:solidFill>
                <a:latin typeface="Gotham Regular" panose="02000604030000020004" pitchFamily="2" charset="0"/>
              </a:rPr>
              <a:t>fuerza</a:t>
            </a:r>
            <a:r>
              <a:rPr lang="en-US" dirty="0">
                <a:solidFill>
                  <a:schemeClr val="accent3"/>
                </a:solidFill>
                <a:latin typeface="Gotham Regular" panose="02000604030000020004" pitchFamily="2" charset="0"/>
              </a:rPr>
              <a:t> de </a:t>
            </a:r>
            <a:r>
              <a:rPr lang="en-US" dirty="0" err="1">
                <a:solidFill>
                  <a:schemeClr val="accent3"/>
                </a:solidFill>
                <a:latin typeface="Gotham Regular" panose="02000604030000020004" pitchFamily="2" charset="0"/>
              </a:rPr>
              <a:t>corte</a:t>
            </a:r>
            <a:endParaRPr lang="en-US" dirty="0">
              <a:solidFill>
                <a:schemeClr val="accent3"/>
              </a:solidFill>
              <a:latin typeface="Gotham Regular" panose="02000604030000020004" pitchFamily="2" charset="0"/>
            </a:endParaRPr>
          </a:p>
          <a:p>
            <a:r>
              <a:rPr lang="en-US" dirty="0" err="1">
                <a:solidFill>
                  <a:schemeClr val="tx2"/>
                </a:solidFill>
              </a:rPr>
              <a:t>Consulte</a:t>
            </a:r>
            <a:r>
              <a:rPr lang="en-US" dirty="0">
                <a:solidFill>
                  <a:schemeClr val="tx2"/>
                </a:solidFill>
              </a:rPr>
              <a:t> a un </a:t>
            </a:r>
            <a:r>
              <a:rPr lang="en-US" dirty="0" err="1">
                <a:solidFill>
                  <a:schemeClr val="tx2"/>
                </a:solidFill>
              </a:rPr>
              <a:t>profesional</a:t>
            </a:r>
            <a:r>
              <a:rPr lang="en-US" dirty="0">
                <a:solidFill>
                  <a:schemeClr val="tx2"/>
                </a:solidFill>
              </a:rPr>
              <a:t> </a:t>
            </a:r>
            <a:r>
              <a:rPr lang="en-US" dirty="0" err="1">
                <a:solidFill>
                  <a:schemeClr val="tx2"/>
                </a:solidFill>
              </a:rPr>
              <a:t>médico</a:t>
            </a:r>
            <a:r>
              <a:rPr lang="en-US" dirty="0">
                <a:solidFill>
                  <a:schemeClr val="tx2"/>
                </a:solidFill>
              </a:rPr>
              <a:t> </a:t>
            </a:r>
            <a:r>
              <a:rPr lang="en-US" dirty="0" err="1">
                <a:solidFill>
                  <a:schemeClr val="tx2"/>
                </a:solidFill>
              </a:rPr>
              <a:t>si</a:t>
            </a:r>
            <a:r>
              <a:rPr lang="en-US" dirty="0">
                <a:solidFill>
                  <a:schemeClr val="tx2"/>
                </a:solidFill>
              </a:rPr>
              <a:t> </a:t>
            </a:r>
            <a:r>
              <a:rPr lang="en-US" dirty="0" err="1">
                <a:solidFill>
                  <a:schemeClr val="tx2"/>
                </a:solidFill>
              </a:rPr>
              <a:t>alguien</a:t>
            </a:r>
            <a:r>
              <a:rPr lang="en-US" dirty="0">
                <a:solidFill>
                  <a:schemeClr val="tx2"/>
                </a:solidFill>
              </a:rPr>
              <a:t> </a:t>
            </a:r>
            <a:r>
              <a:rPr lang="en-US" dirty="0" err="1">
                <a:solidFill>
                  <a:schemeClr val="tx2"/>
                </a:solidFill>
              </a:rPr>
              <a:t>tiene</a:t>
            </a:r>
            <a:r>
              <a:rPr lang="en-US" dirty="0">
                <a:solidFill>
                  <a:schemeClr val="tx2"/>
                </a:solidFill>
              </a:rPr>
              <a:t> una </a:t>
            </a:r>
            <a:r>
              <a:rPr lang="en-US" dirty="0" err="1">
                <a:solidFill>
                  <a:schemeClr val="tx2"/>
                </a:solidFill>
              </a:rPr>
              <a:t>escaara</a:t>
            </a:r>
            <a:r>
              <a:rPr lang="en-US" dirty="0">
                <a:solidFill>
                  <a:schemeClr val="tx2"/>
                </a:solidFill>
              </a:rPr>
              <a:t> por </a:t>
            </a:r>
            <a:r>
              <a:rPr lang="en-US" dirty="0" err="1">
                <a:solidFill>
                  <a:schemeClr val="tx2"/>
                </a:solidFill>
              </a:rPr>
              <a:t>decúbito</a:t>
            </a:r>
            <a:r>
              <a:rPr lang="en-US" dirty="0">
                <a:solidFill>
                  <a:schemeClr val="tx2"/>
                </a:solidFill>
              </a:rPr>
              <a:t>.</a:t>
            </a:r>
          </a:p>
          <a:p>
            <a:endParaRPr lang="en-US" dirty="0">
              <a:solidFill>
                <a:schemeClr val="accent3"/>
              </a:solidFill>
              <a:latin typeface="Gotham Regular" panose="02000604030000020004" pitchFamily="2" charset="0"/>
            </a:endParaRPr>
          </a:p>
          <a:p>
            <a:pPr lvl="1"/>
            <a:endParaRPr lang="en-US" dirty="0"/>
          </a:p>
        </p:txBody>
      </p:sp>
      <p:pic>
        <p:nvPicPr>
          <p:cNvPr id="6" name="Picture 2" descr="37c74756-25f3-4080-936d-89c0ed05f488@namprd05">
            <a:extLst>
              <a:ext uri="{FF2B5EF4-FFF2-40B4-BE49-F238E27FC236}">
                <a16:creationId xmlns:a16="http://schemas.microsoft.com/office/drawing/2014/main" id="{CD18652A-7BD1-3947-9973-15EB06DBB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694" y="1397285"/>
            <a:ext cx="4730562" cy="2660941"/>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A close up of a piece of paper  Description generated with high confidence">
            <a:extLst>
              <a:ext uri="{FF2B5EF4-FFF2-40B4-BE49-F238E27FC236}">
                <a16:creationId xmlns:a16="http://schemas.microsoft.com/office/drawing/2014/main" id="{A3230FA6-05E3-4313-A4DD-943CE6D0CA85}"/>
              </a:ext>
            </a:extLst>
          </p:cNvPr>
          <p:cNvPicPr>
            <a:picLocks noChangeAspect="1"/>
          </p:cNvPicPr>
          <p:nvPr/>
        </p:nvPicPr>
        <p:blipFill>
          <a:blip r:embed="rId6"/>
          <a:stretch>
            <a:fillRect/>
          </a:stretch>
        </p:blipFill>
        <p:spPr>
          <a:xfrm>
            <a:off x="380895" y="4258147"/>
            <a:ext cx="2291967" cy="1904476"/>
          </a:xfrm>
          <a:prstGeom prst="rect">
            <a:avLst/>
          </a:prstGeom>
        </p:spPr>
      </p:pic>
      <p:pic>
        <p:nvPicPr>
          <p:cNvPr id="9" name="Picture 8" descr="A close up of a logo  Description generated with very high confidence">
            <a:extLst>
              <a:ext uri="{FF2B5EF4-FFF2-40B4-BE49-F238E27FC236}">
                <a16:creationId xmlns:a16="http://schemas.microsoft.com/office/drawing/2014/main" id="{B8F4896F-8809-4630-B3A1-BF2C5D2CBC41}"/>
              </a:ext>
            </a:extLst>
          </p:cNvPr>
          <p:cNvPicPr>
            <a:picLocks noChangeAspect="1"/>
          </p:cNvPicPr>
          <p:nvPr/>
        </p:nvPicPr>
        <p:blipFill>
          <a:blip r:embed="rId7"/>
          <a:stretch>
            <a:fillRect/>
          </a:stretch>
        </p:blipFill>
        <p:spPr>
          <a:xfrm>
            <a:off x="3251950" y="4258147"/>
            <a:ext cx="2359148" cy="1904476"/>
          </a:xfrm>
          <a:prstGeom prst="rect">
            <a:avLst/>
          </a:prstGeom>
        </p:spPr>
      </p:pic>
      <p:pic>
        <p:nvPicPr>
          <p:cNvPr id="11" name="Picture 10">
            <a:extLst>
              <a:ext uri="{FF2B5EF4-FFF2-40B4-BE49-F238E27FC236}">
                <a16:creationId xmlns:a16="http://schemas.microsoft.com/office/drawing/2014/main" id="{0244BA79-BC2E-42D2-B437-408D133B2378}"/>
              </a:ext>
            </a:extLst>
          </p:cNvPr>
          <p:cNvPicPr>
            <a:picLocks noChangeAspect="1"/>
          </p:cNvPicPr>
          <p:nvPr/>
        </p:nvPicPr>
        <p:blipFill>
          <a:blip r:embed="rId8"/>
          <a:stretch>
            <a:fillRect/>
          </a:stretch>
        </p:blipFill>
        <p:spPr>
          <a:xfrm>
            <a:off x="6190186" y="4311621"/>
            <a:ext cx="2336935" cy="1904477"/>
          </a:xfrm>
          <a:prstGeom prst="rect">
            <a:avLst/>
          </a:prstGeom>
        </p:spPr>
      </p:pic>
      <p:pic>
        <p:nvPicPr>
          <p:cNvPr id="13" name="Picture 12" descr="A close up of a logo  Description generated with very high confidence">
            <a:extLst>
              <a:ext uri="{FF2B5EF4-FFF2-40B4-BE49-F238E27FC236}">
                <a16:creationId xmlns:a16="http://schemas.microsoft.com/office/drawing/2014/main" id="{C58B7F11-3680-4F8C-A933-7C50853AA914}"/>
              </a:ext>
            </a:extLst>
          </p:cNvPr>
          <p:cNvPicPr>
            <a:picLocks noChangeAspect="1"/>
          </p:cNvPicPr>
          <p:nvPr/>
        </p:nvPicPr>
        <p:blipFill>
          <a:blip r:embed="rId9"/>
          <a:stretch>
            <a:fillRect/>
          </a:stretch>
        </p:blipFill>
        <p:spPr>
          <a:xfrm>
            <a:off x="9106209" y="4258134"/>
            <a:ext cx="2348570" cy="1904477"/>
          </a:xfrm>
          <a:prstGeom prst="rect">
            <a:avLst/>
          </a:prstGeom>
        </p:spPr>
      </p:pic>
    </p:spTree>
    <p:custDataLst>
      <p:tags r:id="rId1"/>
    </p:custDataLst>
    <p:extLst>
      <p:ext uri="{BB962C8B-B14F-4D97-AF65-F5344CB8AC3E}">
        <p14:creationId xmlns:p14="http://schemas.microsoft.com/office/powerpoint/2010/main" val="260405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Escaras</a:t>
            </a:r>
            <a:r>
              <a:rPr lang="en-US" dirty="0"/>
              <a:t> por </a:t>
            </a:r>
            <a:r>
              <a:rPr lang="en-US" dirty="0" err="1"/>
              <a:t>decúbito</a:t>
            </a:r>
            <a:r>
              <a:rPr lang="en-US" dirty="0"/>
              <a:t> (</a:t>
            </a:r>
            <a:r>
              <a:rPr lang="en-US" dirty="0" err="1"/>
              <a:t>continuación</a:t>
            </a:r>
            <a:r>
              <a:rPr lang="en-US" dirty="0"/>
              <a:t>) </a:t>
            </a:r>
          </a:p>
        </p:txBody>
      </p:sp>
      <p:sp>
        <p:nvSpPr>
          <p:cNvPr id="3" name="Content Placeholder 2"/>
          <p:cNvSpPr>
            <a:spLocks noGrp="1"/>
          </p:cNvSpPr>
          <p:nvPr>
            <p:ph idx="1"/>
          </p:nvPr>
        </p:nvSpPr>
        <p:spPr>
          <a:xfrm>
            <a:off x="1066750" y="1138495"/>
            <a:ext cx="6230791" cy="1115607"/>
          </a:xfrm>
        </p:spPr>
        <p:txBody>
          <a:bodyPr>
            <a:normAutofit lnSpcReduction="10000"/>
          </a:bodyPr>
          <a:lstStyle/>
          <a:p>
            <a:r>
              <a:rPr lang="en-US" dirty="0" err="1">
                <a:solidFill>
                  <a:schemeClr val="tx2"/>
                </a:solidFill>
              </a:rPr>
              <a:t>Áreas</a:t>
            </a:r>
            <a:r>
              <a:rPr lang="en-US" dirty="0">
                <a:solidFill>
                  <a:schemeClr val="tx2"/>
                </a:solidFill>
              </a:rPr>
              <a:t> </a:t>
            </a:r>
            <a:r>
              <a:rPr lang="en-US" dirty="0" err="1">
                <a:solidFill>
                  <a:schemeClr val="tx2"/>
                </a:solidFill>
              </a:rPr>
              <a:t>comunes</a:t>
            </a:r>
            <a:r>
              <a:rPr lang="en-US" dirty="0">
                <a:solidFill>
                  <a:schemeClr val="tx2"/>
                </a:solidFill>
              </a:rPr>
              <a:t> </a:t>
            </a:r>
            <a:r>
              <a:rPr lang="en-US" dirty="0" err="1">
                <a:solidFill>
                  <a:schemeClr val="tx2"/>
                </a:solidFill>
              </a:rPr>
              <a:t>en</a:t>
            </a:r>
            <a:r>
              <a:rPr lang="en-US" dirty="0">
                <a:solidFill>
                  <a:schemeClr val="tx2"/>
                </a:solidFill>
              </a:rPr>
              <a:t> </a:t>
            </a:r>
            <a:r>
              <a:rPr lang="en-US" dirty="0" err="1">
                <a:solidFill>
                  <a:schemeClr val="tx2"/>
                </a:solidFill>
              </a:rPr>
              <a:t>donde</a:t>
            </a:r>
            <a:r>
              <a:rPr lang="en-US" dirty="0">
                <a:solidFill>
                  <a:schemeClr val="tx2"/>
                </a:solidFill>
              </a:rPr>
              <a:t> la </a:t>
            </a:r>
            <a:r>
              <a:rPr lang="en-US" dirty="0" err="1">
                <a:solidFill>
                  <a:schemeClr val="tx2"/>
                </a:solidFill>
              </a:rPr>
              <a:t>gente</a:t>
            </a:r>
            <a:r>
              <a:rPr lang="en-US" dirty="0">
                <a:solidFill>
                  <a:schemeClr val="tx2"/>
                </a:solidFill>
              </a:rPr>
              <a:t> </a:t>
            </a:r>
            <a:r>
              <a:rPr lang="en-US" dirty="0" err="1">
                <a:solidFill>
                  <a:schemeClr val="tx2"/>
                </a:solidFill>
              </a:rPr>
              <a:t>contrae</a:t>
            </a:r>
            <a:r>
              <a:rPr lang="en-US" dirty="0">
                <a:solidFill>
                  <a:schemeClr val="tx2"/>
                </a:solidFill>
              </a:rPr>
              <a:t> </a:t>
            </a:r>
            <a:r>
              <a:rPr lang="en-US" dirty="0" err="1">
                <a:solidFill>
                  <a:schemeClr val="tx2"/>
                </a:solidFill>
              </a:rPr>
              <a:t>escaras</a:t>
            </a:r>
            <a:r>
              <a:rPr lang="en-US" dirty="0">
                <a:solidFill>
                  <a:schemeClr val="tx2"/>
                </a:solidFill>
              </a:rPr>
              <a:t> por </a:t>
            </a:r>
            <a:r>
              <a:rPr lang="en-US" dirty="0" err="1">
                <a:solidFill>
                  <a:schemeClr val="tx2"/>
                </a:solidFill>
              </a:rPr>
              <a:t>presión</a:t>
            </a:r>
            <a:r>
              <a:rPr lang="en-US" dirty="0">
                <a:solidFill>
                  <a:schemeClr val="tx2"/>
                </a:solidFill>
              </a:rPr>
              <a:t>.</a:t>
            </a:r>
          </a:p>
          <a:p>
            <a:endParaRPr lang="en-US" dirty="0">
              <a:solidFill>
                <a:schemeClr val="tx2"/>
              </a:solidFill>
            </a:endParaRPr>
          </a:p>
        </p:txBody>
      </p:sp>
      <p:pic>
        <p:nvPicPr>
          <p:cNvPr id="8" name="Picture 7">
            <a:extLst>
              <a:ext uri="{FF2B5EF4-FFF2-40B4-BE49-F238E27FC236}">
                <a16:creationId xmlns:a16="http://schemas.microsoft.com/office/drawing/2014/main" id="{B0331FAC-77CB-8246-A0AF-F281F993E9E8}"/>
              </a:ext>
            </a:extLst>
          </p:cNvPr>
          <p:cNvPicPr>
            <a:picLocks noChangeAspect="1"/>
          </p:cNvPicPr>
          <p:nvPr/>
        </p:nvPicPr>
        <p:blipFill>
          <a:blip r:embed="rId5"/>
          <a:stretch>
            <a:fillRect/>
          </a:stretch>
        </p:blipFill>
        <p:spPr>
          <a:xfrm>
            <a:off x="184031" y="2282237"/>
            <a:ext cx="3826970" cy="3826970"/>
          </a:xfrm>
          <a:prstGeom prst="rect">
            <a:avLst/>
          </a:prstGeom>
        </p:spPr>
      </p:pic>
      <p:pic>
        <p:nvPicPr>
          <p:cNvPr id="10" name="Picture 9">
            <a:extLst>
              <a:ext uri="{FF2B5EF4-FFF2-40B4-BE49-F238E27FC236}">
                <a16:creationId xmlns:a16="http://schemas.microsoft.com/office/drawing/2014/main" id="{54F576F2-61B9-0D4F-A1E4-55CF22B0936A}"/>
              </a:ext>
            </a:extLst>
          </p:cNvPr>
          <p:cNvPicPr>
            <a:picLocks noChangeAspect="1"/>
          </p:cNvPicPr>
          <p:nvPr/>
        </p:nvPicPr>
        <p:blipFill>
          <a:blip r:embed="rId6"/>
          <a:stretch>
            <a:fillRect/>
          </a:stretch>
        </p:blipFill>
        <p:spPr>
          <a:xfrm>
            <a:off x="4316748" y="2254102"/>
            <a:ext cx="3978164" cy="3978164"/>
          </a:xfrm>
          <a:prstGeom prst="rect">
            <a:avLst/>
          </a:prstGeom>
        </p:spPr>
      </p:pic>
      <p:pic>
        <p:nvPicPr>
          <p:cNvPr id="7" name="Picture 2" descr="0f14b83f-b4f3-4cce-a826-3e1d4ac1397b@namprd05">
            <a:extLst>
              <a:ext uri="{FF2B5EF4-FFF2-40B4-BE49-F238E27FC236}">
                <a16:creationId xmlns:a16="http://schemas.microsoft.com/office/drawing/2014/main" id="{FAA05324-7769-764C-8F10-83B2F789DB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89" t="15323" r="20358" b="6129"/>
          <a:stretch/>
        </p:blipFill>
        <p:spPr bwMode="auto">
          <a:xfrm>
            <a:off x="9058939" y="1290275"/>
            <a:ext cx="2949029" cy="286682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09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1.4 </a:t>
            </a:r>
            <a:r>
              <a:rPr lang="en-US" sz="3200" dirty="0" err="1"/>
              <a:t>Aptitud</a:t>
            </a:r>
            <a:r>
              <a:rPr lang="en-US" sz="3200" dirty="0"/>
              <a:t> </a:t>
            </a:r>
          </a:p>
        </p:txBody>
      </p:sp>
      <p:sp>
        <p:nvSpPr>
          <p:cNvPr id="3" name="Text Placeholder 2">
            <a:extLst>
              <a:ext uri="{FF2B5EF4-FFF2-40B4-BE49-F238E27FC236}">
                <a16:creationId xmlns:a16="http://schemas.microsoft.com/office/drawing/2014/main" id="{3ADFA1F0-B500-534D-8F3E-EE5EDF1910A2}"/>
              </a:ext>
            </a:extLst>
          </p:cNvPr>
          <p:cNvSpPr>
            <a:spLocks noGrp="1"/>
          </p:cNvSpPr>
          <p:nvPr>
            <p:ph type="body" idx="1"/>
          </p:nvPr>
        </p:nvSpPr>
        <p:spPr>
          <a:xfrm>
            <a:off x="831850" y="4232953"/>
            <a:ext cx="10515600" cy="1856697"/>
          </a:xfrm>
        </p:spPr>
        <p:txBody>
          <a:bodyPr/>
          <a:lstStyle/>
          <a:p>
            <a:r>
              <a:rPr lang="en-US" dirty="0" err="1"/>
              <a:t>Evaluación</a:t>
            </a:r>
            <a:r>
              <a:rPr lang="en-US" dirty="0"/>
              <a:t>, </a:t>
            </a:r>
            <a:r>
              <a:rPr lang="en-US" dirty="0" err="1"/>
              <a:t>prescripción</a:t>
            </a:r>
            <a:r>
              <a:rPr lang="en-US" dirty="0"/>
              <a:t>, </a:t>
            </a:r>
            <a:r>
              <a:rPr lang="en-US" dirty="0" err="1"/>
              <a:t>ensamblado</a:t>
            </a:r>
            <a:r>
              <a:rPr lang="en-US" dirty="0"/>
              <a:t>, </a:t>
            </a:r>
            <a:r>
              <a:rPr lang="en-US" dirty="0" err="1"/>
              <a:t>ajustes</a:t>
            </a:r>
            <a:endParaRPr lang="en-US" dirty="0"/>
          </a:p>
        </p:txBody>
      </p:sp>
    </p:spTree>
    <p:custDataLst>
      <p:tags r:id="rId1"/>
    </p:custDataLst>
    <p:extLst>
      <p:ext uri="{BB962C8B-B14F-4D97-AF65-F5344CB8AC3E}">
        <p14:creationId xmlns:p14="http://schemas.microsoft.com/office/powerpoint/2010/main" val="172028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108" y="0"/>
            <a:ext cx="10699679" cy="1397285"/>
          </a:xfrm>
        </p:spPr>
        <p:txBody>
          <a:bodyPr/>
          <a:lstStyle/>
          <a:p>
            <a:r>
              <a:rPr lang="en-US" dirty="0" err="1"/>
              <a:t>Aptitud</a:t>
            </a:r>
            <a:r>
              <a:rPr lang="en-US" dirty="0"/>
              <a:t> general </a:t>
            </a:r>
          </a:p>
        </p:txBody>
      </p:sp>
      <p:pic>
        <p:nvPicPr>
          <p:cNvPr id="5" name="Picture 4" descr="A person sitting on a bench  Description automatically generated">
            <a:extLst>
              <a:ext uri="{FF2B5EF4-FFF2-40B4-BE49-F238E27FC236}">
                <a16:creationId xmlns:a16="http://schemas.microsoft.com/office/drawing/2014/main" id="{29ABA95C-9AD5-6445-B21E-E8AB12A0764C}"/>
              </a:ext>
            </a:extLst>
          </p:cNvPr>
          <p:cNvPicPr>
            <a:picLocks noChangeAspect="1"/>
          </p:cNvPicPr>
          <p:nvPr/>
        </p:nvPicPr>
        <p:blipFill>
          <a:blip r:embed="rId5"/>
          <a:stretch>
            <a:fillRect/>
          </a:stretch>
        </p:blipFill>
        <p:spPr>
          <a:xfrm>
            <a:off x="8816629" y="1698235"/>
            <a:ext cx="3183305" cy="4244406"/>
          </a:xfrm>
          <a:prstGeom prst="rect">
            <a:avLst/>
          </a:prstGeom>
        </p:spPr>
      </p:pic>
      <p:pic>
        <p:nvPicPr>
          <p:cNvPr id="14" name="Picture 13" descr="A person riding on the back of a bicycle  Description automatically generated">
            <a:extLst>
              <a:ext uri="{FF2B5EF4-FFF2-40B4-BE49-F238E27FC236}">
                <a16:creationId xmlns:a16="http://schemas.microsoft.com/office/drawing/2014/main" id="{68FCE1E1-7AC7-9044-BE04-32EC12912A0A}"/>
              </a:ext>
            </a:extLst>
          </p:cNvPr>
          <p:cNvPicPr>
            <a:picLocks noChangeAspect="1"/>
          </p:cNvPicPr>
          <p:nvPr/>
        </p:nvPicPr>
        <p:blipFill rotWithShape="1">
          <a:blip r:embed="rId6"/>
          <a:srcRect l="30626" r="14394"/>
          <a:stretch/>
        </p:blipFill>
        <p:spPr>
          <a:xfrm>
            <a:off x="314846" y="1702137"/>
            <a:ext cx="3895594" cy="4723715"/>
          </a:xfrm>
          <a:prstGeom prst="rect">
            <a:avLst/>
          </a:prstGeom>
        </p:spPr>
      </p:pic>
      <p:cxnSp>
        <p:nvCxnSpPr>
          <p:cNvPr id="16" name="Straight Connector 15">
            <a:extLst>
              <a:ext uri="{FF2B5EF4-FFF2-40B4-BE49-F238E27FC236}">
                <a16:creationId xmlns:a16="http://schemas.microsoft.com/office/drawing/2014/main" id="{EF982063-8E22-D04C-980C-53C78E5ABCF2}"/>
              </a:ext>
            </a:extLst>
          </p:cNvPr>
          <p:cNvCxnSpPr/>
          <p:nvPr/>
        </p:nvCxnSpPr>
        <p:spPr>
          <a:xfrm>
            <a:off x="4559474" y="1215025"/>
            <a:ext cx="0" cy="52108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131F6E-3B60-3140-8D43-7B97B4148CFC}"/>
              </a:ext>
            </a:extLst>
          </p:cNvPr>
          <p:cNvSpPr txBox="1"/>
          <p:nvPr/>
        </p:nvSpPr>
        <p:spPr>
          <a:xfrm>
            <a:off x="1817649" y="1240077"/>
            <a:ext cx="1045479" cy="369332"/>
          </a:xfrm>
          <a:prstGeom prst="rect">
            <a:avLst/>
          </a:prstGeom>
          <a:noFill/>
        </p:spPr>
        <p:txBody>
          <a:bodyPr wrap="none">
            <a:spAutoFit/>
          </a:bodyPr>
          <a:lstStyle/>
          <a:p>
            <a:r>
              <a:rPr lang="en-US">
                <a:latin typeface="Gotham" panose="02000504050000020004" pitchFamily="2" charset="0"/>
              </a:rPr>
              <a:t>BUENA</a:t>
            </a:r>
          </a:p>
        </p:txBody>
      </p:sp>
      <p:sp>
        <p:nvSpPr>
          <p:cNvPr id="18" name="TextBox 17">
            <a:extLst>
              <a:ext uri="{FF2B5EF4-FFF2-40B4-BE49-F238E27FC236}">
                <a16:creationId xmlns:a16="http://schemas.microsoft.com/office/drawing/2014/main" id="{AFFF659B-FFBF-DB4A-91F1-C6444EDC0EA5}"/>
              </a:ext>
            </a:extLst>
          </p:cNvPr>
          <p:cNvSpPr txBox="1"/>
          <p:nvPr/>
        </p:nvSpPr>
        <p:spPr>
          <a:xfrm>
            <a:off x="8808213" y="1051811"/>
            <a:ext cx="2860078" cy="646331"/>
          </a:xfrm>
          <a:prstGeom prst="rect">
            <a:avLst/>
          </a:prstGeom>
          <a:noFill/>
        </p:spPr>
        <p:txBody>
          <a:bodyPr wrap="none">
            <a:spAutoFit/>
          </a:bodyPr>
          <a:lstStyle/>
          <a:p>
            <a:pPr algn="ctr"/>
            <a:r>
              <a:rPr lang="en-US" dirty="0">
                <a:latin typeface="Gotham" panose="02000504050000020004" pitchFamily="2" charset="0"/>
              </a:rPr>
              <a:t>SILLA DE RUEDAS </a:t>
            </a:r>
          </a:p>
          <a:p>
            <a:pPr algn="ctr"/>
            <a:r>
              <a:rPr lang="en-US" dirty="0">
                <a:latin typeface="Gotham" panose="02000504050000020004" pitchFamily="2" charset="0"/>
              </a:rPr>
              <a:t>DEMASIADO GRANDE </a:t>
            </a:r>
          </a:p>
        </p:txBody>
      </p:sp>
      <p:sp>
        <p:nvSpPr>
          <p:cNvPr id="19" name="TextBox 18">
            <a:extLst>
              <a:ext uri="{FF2B5EF4-FFF2-40B4-BE49-F238E27FC236}">
                <a16:creationId xmlns:a16="http://schemas.microsoft.com/office/drawing/2014/main" id="{7799571C-C48C-2644-8CFA-74EA67F6984A}"/>
              </a:ext>
            </a:extLst>
          </p:cNvPr>
          <p:cNvSpPr txBox="1"/>
          <p:nvPr/>
        </p:nvSpPr>
        <p:spPr>
          <a:xfrm>
            <a:off x="5183981" y="1054546"/>
            <a:ext cx="3009157" cy="646331"/>
          </a:xfrm>
          <a:prstGeom prst="rect">
            <a:avLst/>
          </a:prstGeom>
          <a:noFill/>
        </p:spPr>
        <p:txBody>
          <a:bodyPr wrap="none">
            <a:spAutoFit/>
          </a:bodyPr>
          <a:lstStyle/>
          <a:p>
            <a:pPr algn="ctr"/>
            <a:r>
              <a:rPr lang="en-US" dirty="0">
                <a:latin typeface="Gotham" panose="02000504050000020004" pitchFamily="2" charset="0"/>
              </a:rPr>
              <a:t>SILLA DE RUEDAS </a:t>
            </a:r>
          </a:p>
          <a:p>
            <a:pPr algn="ctr"/>
            <a:r>
              <a:rPr lang="en-US" dirty="0">
                <a:latin typeface="Gotham" panose="02000504050000020004" pitchFamily="2" charset="0"/>
              </a:rPr>
              <a:t>DEMASIADO PEQUEÑA </a:t>
            </a:r>
          </a:p>
        </p:txBody>
      </p:sp>
      <p:pic>
        <p:nvPicPr>
          <p:cNvPr id="22" name="Picture 21" descr="A person standing in a room  Description automatically generated">
            <a:extLst>
              <a:ext uri="{FF2B5EF4-FFF2-40B4-BE49-F238E27FC236}">
                <a16:creationId xmlns:a16="http://schemas.microsoft.com/office/drawing/2014/main" id="{16F41C83-3E5F-C14C-9219-E0E54B6388E2}"/>
              </a:ext>
            </a:extLst>
          </p:cNvPr>
          <p:cNvPicPr>
            <a:picLocks noChangeAspect="1"/>
          </p:cNvPicPr>
          <p:nvPr/>
        </p:nvPicPr>
        <p:blipFill rotWithShape="1">
          <a:blip r:embed="rId7"/>
          <a:srcRect l="31849" r="23356"/>
          <a:stretch/>
        </p:blipFill>
        <p:spPr>
          <a:xfrm>
            <a:off x="5123605" y="1698142"/>
            <a:ext cx="3380021" cy="4244406"/>
          </a:xfrm>
          <a:prstGeom prst="rect">
            <a:avLst/>
          </a:prstGeom>
        </p:spPr>
      </p:pic>
    </p:spTree>
    <p:custDataLst>
      <p:tags r:id="rId1"/>
    </p:custDataLst>
    <p:extLst>
      <p:ext uri="{BB962C8B-B14F-4D97-AF65-F5344CB8AC3E}">
        <p14:creationId xmlns:p14="http://schemas.microsoft.com/office/powerpoint/2010/main" val="5065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Evaluación</a:t>
            </a:r>
            <a:r>
              <a:rPr lang="en-US" dirty="0"/>
              <a:t>: </a:t>
            </a:r>
            <a:r>
              <a:rPr lang="en-US" dirty="0" err="1"/>
              <a:t>disposición</a:t>
            </a:r>
            <a:endParaRPr lang="en-US" dirty="0"/>
          </a:p>
        </p:txBody>
      </p:sp>
      <p:sp>
        <p:nvSpPr>
          <p:cNvPr id="3" name="Content Placeholder 2"/>
          <p:cNvSpPr>
            <a:spLocks noGrp="1"/>
          </p:cNvSpPr>
          <p:nvPr>
            <p:ph idx="1"/>
          </p:nvPr>
        </p:nvSpPr>
        <p:spPr>
          <a:xfrm>
            <a:off x="1187519" y="1397286"/>
            <a:ext cx="5434954" cy="4643918"/>
          </a:xfrm>
        </p:spPr>
        <p:txBody>
          <a:bodyPr/>
          <a:lstStyle/>
          <a:p>
            <a:r>
              <a:rPr lang="en-US" dirty="0" err="1">
                <a:solidFill>
                  <a:schemeClr val="tx2"/>
                </a:solidFill>
              </a:rPr>
              <a:t>Disposición</a:t>
            </a:r>
            <a:r>
              <a:rPr lang="en-US" dirty="0">
                <a:solidFill>
                  <a:schemeClr val="tx2"/>
                </a:solidFill>
              </a:rPr>
              <a:t> de </a:t>
            </a:r>
            <a:r>
              <a:rPr lang="en-US" dirty="0" err="1">
                <a:solidFill>
                  <a:schemeClr val="tx2"/>
                </a:solidFill>
              </a:rPr>
              <a:t>su</a:t>
            </a:r>
            <a:r>
              <a:rPr lang="en-US" dirty="0">
                <a:solidFill>
                  <a:schemeClr val="tx2"/>
                </a:solidFill>
              </a:rPr>
              <a:t> </a:t>
            </a:r>
            <a:r>
              <a:rPr lang="en-US" dirty="0" err="1">
                <a:solidFill>
                  <a:schemeClr val="tx2"/>
                </a:solidFill>
              </a:rPr>
              <a:t>espacio</a:t>
            </a:r>
            <a:endParaRPr lang="en-US" dirty="0">
              <a:solidFill>
                <a:schemeClr val="tx2"/>
              </a:solidFill>
            </a:endParaRPr>
          </a:p>
          <a:p>
            <a:r>
              <a:rPr lang="en-US" dirty="0" err="1">
                <a:solidFill>
                  <a:schemeClr val="tx2"/>
                </a:solidFill>
              </a:rPr>
              <a:t>Conozca</a:t>
            </a:r>
            <a:r>
              <a:rPr lang="en-US" dirty="0">
                <a:solidFill>
                  <a:schemeClr val="tx2"/>
                </a:solidFill>
              </a:rPr>
              <a:t> a </a:t>
            </a:r>
            <a:r>
              <a:rPr lang="en-US" dirty="0" err="1">
                <a:solidFill>
                  <a:schemeClr val="tx2"/>
                </a:solidFill>
              </a:rPr>
              <a:t>su</a:t>
            </a:r>
            <a:r>
              <a:rPr lang="en-US" dirty="0">
                <a:solidFill>
                  <a:schemeClr val="tx2"/>
                </a:solidFill>
              </a:rPr>
              <a:t> </a:t>
            </a:r>
            <a:r>
              <a:rPr lang="en-US" dirty="0" err="1">
                <a:solidFill>
                  <a:schemeClr val="tx2"/>
                </a:solidFill>
              </a:rPr>
              <a:t>usuario</a:t>
            </a:r>
            <a:endParaRPr lang="en-US" dirty="0">
              <a:solidFill>
                <a:schemeClr val="tx2"/>
              </a:solidFill>
            </a:endParaRPr>
          </a:p>
        </p:txBody>
      </p:sp>
      <p:grpSp>
        <p:nvGrpSpPr>
          <p:cNvPr id="6" name="Group 5">
            <a:extLst>
              <a:ext uri="{FF2B5EF4-FFF2-40B4-BE49-F238E27FC236}">
                <a16:creationId xmlns:a16="http://schemas.microsoft.com/office/drawing/2014/main" id="{A6262C92-18E4-E346-A300-EC53FF46D518}"/>
              </a:ext>
            </a:extLst>
          </p:cNvPr>
          <p:cNvGrpSpPr/>
          <p:nvPr/>
        </p:nvGrpSpPr>
        <p:grpSpPr>
          <a:xfrm>
            <a:off x="942438" y="2752343"/>
            <a:ext cx="5153562" cy="4008675"/>
            <a:chOff x="3700424" y="6535323"/>
            <a:chExt cx="2663035" cy="2001902"/>
          </a:xfrm>
        </p:grpSpPr>
        <p:grpSp>
          <p:nvGrpSpPr>
            <p:cNvPr id="7" name="Group 6">
              <a:extLst>
                <a:ext uri="{FF2B5EF4-FFF2-40B4-BE49-F238E27FC236}">
                  <a16:creationId xmlns:a16="http://schemas.microsoft.com/office/drawing/2014/main" id="{780B6541-9DE2-A04F-9596-2289BAF294FC}"/>
                </a:ext>
              </a:extLst>
            </p:cNvPr>
            <p:cNvGrpSpPr/>
            <p:nvPr/>
          </p:nvGrpSpPr>
          <p:grpSpPr>
            <a:xfrm>
              <a:off x="3700424" y="6535323"/>
              <a:ext cx="2663035" cy="2001902"/>
              <a:chOff x="1259174" y="5872183"/>
              <a:chExt cx="3665706" cy="2954706"/>
            </a:xfrm>
          </p:grpSpPr>
          <p:pic>
            <p:nvPicPr>
              <p:cNvPr id="9" name="Picture 8">
                <a:extLst>
                  <a:ext uri="{FF2B5EF4-FFF2-40B4-BE49-F238E27FC236}">
                    <a16:creationId xmlns:a16="http://schemas.microsoft.com/office/drawing/2014/main" id="{7EBE8E1C-BD67-3F4A-9713-0497A5FB9580}"/>
                  </a:ext>
                </a:extLst>
              </p:cNvPr>
              <p:cNvPicPr>
                <a:picLocks noChangeAspect="1"/>
              </p:cNvPicPr>
              <p:nvPr/>
            </p:nvPicPr>
            <p:blipFill rotWithShape="1">
              <a:blip r:embed="rId5"/>
              <a:srcRect t="16908" r="54098" b="24149"/>
              <a:stretch/>
            </p:blipFill>
            <p:spPr>
              <a:xfrm>
                <a:off x="1259174" y="5872183"/>
                <a:ext cx="1643590" cy="2954706"/>
              </a:xfrm>
              <a:prstGeom prst="rect">
                <a:avLst/>
              </a:prstGeom>
            </p:spPr>
          </p:pic>
          <p:pic>
            <p:nvPicPr>
              <p:cNvPr id="10" name="Picture 9">
                <a:extLst>
                  <a:ext uri="{FF2B5EF4-FFF2-40B4-BE49-F238E27FC236}">
                    <a16:creationId xmlns:a16="http://schemas.microsoft.com/office/drawing/2014/main" id="{03A606B7-353A-4F49-B455-C32E1E422BAD}"/>
                  </a:ext>
                </a:extLst>
              </p:cNvPr>
              <p:cNvPicPr>
                <a:picLocks noChangeAspect="1"/>
              </p:cNvPicPr>
              <p:nvPr/>
            </p:nvPicPr>
            <p:blipFill rotWithShape="1">
              <a:blip r:embed="rId5"/>
              <a:srcRect l="-1" t="14137" r="54958" b="23794"/>
              <a:stretch/>
            </p:blipFill>
            <p:spPr>
              <a:xfrm flipH="1">
                <a:off x="3451781" y="5872183"/>
                <a:ext cx="1473099" cy="2954706"/>
              </a:xfrm>
              <a:prstGeom prst="rect">
                <a:avLst/>
              </a:prstGeom>
            </p:spPr>
          </p:pic>
        </p:grpSp>
        <p:pic>
          <p:nvPicPr>
            <p:cNvPr id="8" name="Graphic 7" descr="Checklist">
              <a:extLst>
                <a:ext uri="{FF2B5EF4-FFF2-40B4-BE49-F238E27FC236}">
                  <a16:creationId xmlns:a16="http://schemas.microsoft.com/office/drawing/2014/main" id="{C5B30BCE-D5A9-164C-9D69-FFAEEBC7B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93430">
              <a:off x="4387297" y="7075906"/>
              <a:ext cx="507665" cy="507665"/>
            </a:xfrm>
            <a:prstGeom prst="rect">
              <a:avLst/>
            </a:prstGeom>
          </p:spPr>
        </p:pic>
      </p:grpSp>
      <p:pic>
        <p:nvPicPr>
          <p:cNvPr id="12" name="Content Placeholder 4" descr="A group of people around each other  Description generated with high confidence">
            <a:extLst>
              <a:ext uri="{FF2B5EF4-FFF2-40B4-BE49-F238E27FC236}">
                <a16:creationId xmlns:a16="http://schemas.microsoft.com/office/drawing/2014/main" id="{3CB57E19-2055-264D-A110-D1614EF48A32}"/>
              </a:ext>
            </a:extLst>
          </p:cNvPr>
          <p:cNvPicPr>
            <a:picLocks noChangeAspect="1"/>
          </p:cNvPicPr>
          <p:nvPr/>
        </p:nvPicPr>
        <p:blipFill rotWithShape="1">
          <a:blip r:embed="rId8"/>
          <a:srcRect l="28712" r="6852" b="2"/>
          <a:stretch/>
        </p:blipFill>
        <p:spPr>
          <a:xfrm>
            <a:off x="7357456" y="1697458"/>
            <a:ext cx="3794760" cy="3930978"/>
          </a:xfrm>
          <a:prstGeom prst="rect">
            <a:avLst/>
          </a:prstGeom>
        </p:spPr>
      </p:pic>
    </p:spTree>
    <p:custDataLst>
      <p:tags r:id="rId1"/>
    </p:custDataLst>
    <p:extLst>
      <p:ext uri="{BB962C8B-B14F-4D97-AF65-F5344CB8AC3E}">
        <p14:creationId xmlns:p14="http://schemas.microsoft.com/office/powerpoint/2010/main" val="309731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Evaluación</a:t>
            </a:r>
            <a:r>
              <a:rPr lang="en-US" dirty="0"/>
              <a:t>: </a:t>
            </a:r>
            <a:r>
              <a:rPr lang="en-US" dirty="0" err="1"/>
              <a:t>aplicación</a:t>
            </a:r>
            <a:r>
              <a:rPr lang="en-US" dirty="0"/>
              <a:t> </a:t>
            </a:r>
          </a:p>
        </p:txBody>
      </p:sp>
      <p:sp>
        <p:nvSpPr>
          <p:cNvPr id="3" name="Content Placeholder 2"/>
          <p:cNvSpPr>
            <a:spLocks noGrp="1"/>
          </p:cNvSpPr>
          <p:nvPr>
            <p:ph idx="1"/>
          </p:nvPr>
        </p:nvSpPr>
        <p:spPr>
          <a:xfrm>
            <a:off x="1187519" y="1397286"/>
            <a:ext cx="5434954" cy="4643918"/>
          </a:xfrm>
        </p:spPr>
        <p:txBody>
          <a:bodyPr>
            <a:normAutofit/>
          </a:bodyPr>
          <a:lstStyle/>
          <a:p>
            <a:r>
              <a:rPr lang="en-US" dirty="0" err="1">
                <a:solidFill>
                  <a:schemeClr val="tx2"/>
                </a:solidFill>
              </a:rPr>
              <a:t>Aplicación</a:t>
            </a:r>
            <a:r>
              <a:rPr lang="en-US" dirty="0">
                <a:solidFill>
                  <a:schemeClr val="tx2"/>
                </a:solidFill>
              </a:rPr>
              <a:t> </a:t>
            </a:r>
          </a:p>
          <a:p>
            <a:pPr lvl="1"/>
            <a:r>
              <a:rPr lang="en-US" dirty="0" err="1">
                <a:solidFill>
                  <a:schemeClr val="accent3"/>
                </a:solidFill>
              </a:rPr>
              <a:t>Preguntas</a:t>
            </a:r>
            <a:r>
              <a:rPr lang="en-US" dirty="0">
                <a:solidFill>
                  <a:schemeClr val="accent3"/>
                </a:solidFill>
              </a:rPr>
              <a:t> a </a:t>
            </a:r>
            <a:r>
              <a:rPr lang="en-US" dirty="0" err="1">
                <a:solidFill>
                  <a:schemeClr val="accent3"/>
                </a:solidFill>
              </a:rPr>
              <a:t>realizar</a:t>
            </a:r>
            <a:r>
              <a:rPr lang="en-US" dirty="0">
                <a:solidFill>
                  <a:schemeClr val="accent3"/>
                </a:solidFill>
              </a:rPr>
              <a:t> </a:t>
            </a:r>
          </a:p>
          <a:p>
            <a:pPr lvl="2"/>
            <a:r>
              <a:rPr lang="en-US" dirty="0" err="1"/>
              <a:t>Información</a:t>
            </a:r>
            <a:r>
              <a:rPr lang="en-US" dirty="0"/>
              <a:t> general</a:t>
            </a:r>
          </a:p>
          <a:p>
            <a:pPr lvl="2"/>
            <a:r>
              <a:rPr lang="en-US" dirty="0" err="1"/>
              <a:t>Escara</a:t>
            </a:r>
            <a:r>
              <a:rPr lang="en-US" dirty="0"/>
              <a:t> por </a:t>
            </a:r>
            <a:r>
              <a:rPr lang="en-US" dirty="0" err="1"/>
              <a:t>decúbito</a:t>
            </a:r>
            <a:r>
              <a:rPr lang="en-US" dirty="0"/>
              <a:t>/</a:t>
            </a:r>
            <a:r>
              <a:rPr lang="en-US" dirty="0" err="1"/>
              <a:t>Información</a:t>
            </a:r>
            <a:r>
              <a:rPr lang="en-US" dirty="0"/>
              <a:t> de la </a:t>
            </a:r>
            <a:r>
              <a:rPr lang="en-US" dirty="0" err="1"/>
              <a:t>piel</a:t>
            </a:r>
            <a:endParaRPr lang="en-US" dirty="0"/>
          </a:p>
          <a:p>
            <a:pPr lvl="2"/>
            <a:r>
              <a:rPr lang="en-US" dirty="0" err="1"/>
              <a:t>Diagnóstico</a:t>
            </a:r>
            <a:endParaRPr lang="en-US" dirty="0"/>
          </a:p>
          <a:p>
            <a:pPr lvl="2"/>
            <a:r>
              <a:rPr lang="en-US" dirty="0" err="1"/>
              <a:t>Experiencia</a:t>
            </a:r>
            <a:r>
              <a:rPr lang="en-US" dirty="0"/>
              <a:t> </a:t>
            </a:r>
          </a:p>
          <a:p>
            <a:pPr lvl="1"/>
            <a:r>
              <a:rPr lang="en-US" dirty="0" err="1"/>
              <a:t>Habilidades</a:t>
            </a:r>
            <a:r>
              <a:rPr lang="en-US" dirty="0"/>
              <a:t> a </a:t>
            </a:r>
            <a:r>
              <a:rPr lang="en-US" dirty="0" err="1"/>
              <a:t>observar</a:t>
            </a:r>
            <a:r>
              <a:rPr lang="en-US" dirty="0"/>
              <a:t> </a:t>
            </a:r>
          </a:p>
          <a:p>
            <a:pPr lvl="2"/>
            <a:r>
              <a:rPr lang="en-US" dirty="0" err="1"/>
              <a:t>Transferencias</a:t>
            </a:r>
            <a:r>
              <a:rPr lang="en-US" dirty="0"/>
              <a:t> </a:t>
            </a:r>
          </a:p>
          <a:p>
            <a:pPr lvl="2"/>
            <a:r>
              <a:rPr lang="en-US" dirty="0" err="1"/>
              <a:t>Movimiento</a:t>
            </a:r>
            <a:endParaRPr lang="en-US" dirty="0"/>
          </a:p>
          <a:p>
            <a:pPr lvl="2"/>
            <a:r>
              <a:rPr lang="en-US" dirty="0" err="1"/>
              <a:t>Capacidad</a:t>
            </a:r>
            <a:r>
              <a:rPr lang="en-US" dirty="0"/>
              <a:t> para </a:t>
            </a:r>
            <a:r>
              <a:rPr lang="en-US" dirty="0" err="1"/>
              <a:t>sentarse</a:t>
            </a:r>
            <a:r>
              <a:rPr lang="en-US" dirty="0"/>
              <a:t> </a:t>
            </a:r>
            <a:r>
              <a:rPr lang="en-US" dirty="0" err="1"/>
              <a:t>erguido</a:t>
            </a:r>
            <a:r>
              <a:rPr lang="en-US" dirty="0"/>
              <a:t> </a:t>
            </a:r>
          </a:p>
          <a:p>
            <a:pPr lvl="1"/>
            <a:r>
              <a:rPr lang="en-US" dirty="0" err="1"/>
              <a:t>Recomendaciones</a:t>
            </a:r>
            <a:r>
              <a:rPr lang="en-US" dirty="0"/>
              <a:t> </a:t>
            </a:r>
          </a:p>
        </p:txBody>
      </p:sp>
      <p:pic>
        <p:nvPicPr>
          <p:cNvPr id="5" name="Picture 4" descr="A screenshot of a cell phone  Description automatically generated">
            <a:extLst>
              <a:ext uri="{FF2B5EF4-FFF2-40B4-BE49-F238E27FC236}">
                <a16:creationId xmlns:a16="http://schemas.microsoft.com/office/drawing/2014/main" id="{4EC24380-39BF-3447-BCD1-0C6153C7AC24}"/>
              </a:ext>
            </a:extLst>
          </p:cNvPr>
          <p:cNvPicPr>
            <a:picLocks noChangeAspect="1"/>
          </p:cNvPicPr>
          <p:nvPr/>
        </p:nvPicPr>
        <p:blipFill>
          <a:blip r:embed="rId5"/>
          <a:stretch>
            <a:fillRect/>
          </a:stretch>
        </p:blipFill>
        <p:spPr>
          <a:xfrm>
            <a:off x="6903720" y="1207036"/>
            <a:ext cx="3828771" cy="5068034"/>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838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Evaluación</a:t>
            </a:r>
            <a:r>
              <a:rPr lang="en-US" dirty="0"/>
              <a:t>: </a:t>
            </a:r>
            <a:r>
              <a:rPr lang="en-US" dirty="0" err="1"/>
              <a:t>medición</a:t>
            </a:r>
            <a:endParaRPr lang="en-US" dirty="0"/>
          </a:p>
        </p:txBody>
      </p:sp>
      <p:pic>
        <p:nvPicPr>
          <p:cNvPr id="7" name="Picture 6">
            <a:extLst>
              <a:ext uri="{FF2B5EF4-FFF2-40B4-BE49-F238E27FC236}">
                <a16:creationId xmlns:a16="http://schemas.microsoft.com/office/drawing/2014/main" id="{DE705D41-6211-E04D-B5AF-3769FD84E98B}"/>
              </a:ext>
            </a:extLst>
          </p:cNvPr>
          <p:cNvPicPr>
            <a:picLocks noChangeAspect="1"/>
          </p:cNvPicPr>
          <p:nvPr/>
        </p:nvPicPr>
        <p:blipFill>
          <a:blip r:embed="rId5"/>
          <a:stretch>
            <a:fillRect/>
          </a:stretch>
        </p:blipFill>
        <p:spPr>
          <a:xfrm>
            <a:off x="8263467" y="1178221"/>
            <a:ext cx="4501557" cy="4501557"/>
          </a:xfrm>
          <a:prstGeom prst="rect">
            <a:avLst/>
          </a:prstGeom>
        </p:spPr>
      </p:pic>
      <p:pic>
        <p:nvPicPr>
          <p:cNvPr id="9" name="Picture 8">
            <a:extLst>
              <a:ext uri="{FF2B5EF4-FFF2-40B4-BE49-F238E27FC236}">
                <a16:creationId xmlns:a16="http://schemas.microsoft.com/office/drawing/2014/main" id="{A7C88ADB-C1A2-1941-90F3-642ED3D65AC6}"/>
              </a:ext>
            </a:extLst>
          </p:cNvPr>
          <p:cNvPicPr>
            <a:picLocks noChangeAspect="1"/>
          </p:cNvPicPr>
          <p:nvPr/>
        </p:nvPicPr>
        <p:blipFill>
          <a:blip r:embed="rId6"/>
          <a:stretch>
            <a:fillRect/>
          </a:stretch>
        </p:blipFill>
        <p:spPr>
          <a:xfrm>
            <a:off x="-320378" y="1178222"/>
            <a:ext cx="4501556" cy="4501556"/>
          </a:xfrm>
          <a:prstGeom prst="rect">
            <a:avLst/>
          </a:prstGeom>
        </p:spPr>
      </p:pic>
      <p:pic>
        <p:nvPicPr>
          <p:cNvPr id="11" name="Picture 10">
            <a:extLst>
              <a:ext uri="{FF2B5EF4-FFF2-40B4-BE49-F238E27FC236}">
                <a16:creationId xmlns:a16="http://schemas.microsoft.com/office/drawing/2014/main" id="{8556F8EE-767D-184F-A236-9BDAE1F41A43}"/>
              </a:ext>
            </a:extLst>
          </p:cNvPr>
          <p:cNvPicPr>
            <a:picLocks noChangeAspect="1"/>
          </p:cNvPicPr>
          <p:nvPr/>
        </p:nvPicPr>
        <p:blipFill>
          <a:blip r:embed="rId7"/>
          <a:stretch>
            <a:fillRect/>
          </a:stretch>
        </p:blipFill>
        <p:spPr>
          <a:xfrm>
            <a:off x="4181178" y="1178221"/>
            <a:ext cx="4501557" cy="4501557"/>
          </a:xfrm>
          <a:prstGeom prst="rect">
            <a:avLst/>
          </a:prstGeom>
        </p:spPr>
      </p:pic>
    </p:spTree>
    <p:custDataLst>
      <p:tags r:id="rId1"/>
    </p:custDataLst>
    <p:extLst>
      <p:ext uri="{BB962C8B-B14F-4D97-AF65-F5344CB8AC3E}">
        <p14:creationId xmlns:p14="http://schemas.microsoft.com/office/powerpoint/2010/main" val="262781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Evaluación</a:t>
            </a:r>
            <a:r>
              <a:rPr lang="en-US" dirty="0"/>
              <a:t>: </a:t>
            </a:r>
            <a:r>
              <a:rPr lang="en-US" dirty="0" err="1"/>
              <a:t>medición</a:t>
            </a:r>
            <a:r>
              <a:rPr lang="en-US" dirty="0"/>
              <a:t> </a:t>
            </a:r>
            <a:r>
              <a:rPr lang="en-US" dirty="0" err="1"/>
              <a:t>fácil</a:t>
            </a:r>
            <a:endParaRPr lang="en-US" dirty="0"/>
          </a:p>
        </p:txBody>
      </p:sp>
      <p:grpSp>
        <p:nvGrpSpPr>
          <p:cNvPr id="6" name="Group 5">
            <a:extLst>
              <a:ext uri="{FF2B5EF4-FFF2-40B4-BE49-F238E27FC236}">
                <a16:creationId xmlns:a16="http://schemas.microsoft.com/office/drawing/2014/main" id="{E84638FF-FD5B-8A4D-A391-99284157B647}"/>
              </a:ext>
            </a:extLst>
          </p:cNvPr>
          <p:cNvGrpSpPr/>
          <p:nvPr/>
        </p:nvGrpSpPr>
        <p:grpSpPr>
          <a:xfrm>
            <a:off x="4378491" y="1628175"/>
            <a:ext cx="3433324" cy="3433329"/>
            <a:chOff x="4385729" y="589885"/>
            <a:chExt cx="3433324" cy="3433329"/>
          </a:xfrm>
        </p:grpSpPr>
        <p:pic>
          <p:nvPicPr>
            <p:cNvPr id="7" name="Picture 6" descr="A person standing in a room  Description automatically generated">
              <a:extLst>
                <a:ext uri="{FF2B5EF4-FFF2-40B4-BE49-F238E27FC236}">
                  <a16:creationId xmlns:a16="http://schemas.microsoft.com/office/drawing/2014/main" id="{FA22175A-8FDD-6342-9623-693130CA68CD}"/>
                </a:ext>
              </a:extLst>
            </p:cNvPr>
            <p:cNvPicPr>
              <a:picLocks noChangeAspect="1"/>
            </p:cNvPicPr>
            <p:nvPr/>
          </p:nvPicPr>
          <p:blipFill rotWithShape="1">
            <a:blip r:embed="rId5"/>
            <a:srcRect l="17951" r="25799"/>
            <a:stretch/>
          </p:blipFill>
          <p:spPr>
            <a:xfrm>
              <a:off x="4385729" y="589885"/>
              <a:ext cx="3433324" cy="3433329"/>
            </a:xfrm>
            <a:prstGeom prst="rect">
              <a:avLst/>
            </a:prstGeom>
          </p:spPr>
        </p:pic>
        <p:sp>
          <p:nvSpPr>
            <p:cNvPr id="8" name="Down Arrow 7">
              <a:extLst>
                <a:ext uri="{FF2B5EF4-FFF2-40B4-BE49-F238E27FC236}">
                  <a16:creationId xmlns:a16="http://schemas.microsoft.com/office/drawing/2014/main" id="{16A5C9B8-66F0-0C46-A3A5-44FFBB42F62E}"/>
                </a:ext>
              </a:extLst>
            </p:cNvPr>
            <p:cNvSpPr/>
            <p:nvPr/>
          </p:nvSpPr>
          <p:spPr>
            <a:xfrm>
              <a:off x="7336466" y="1360968"/>
              <a:ext cx="205562" cy="765544"/>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endParaRPr lang="en-US"/>
            </a:p>
          </p:txBody>
        </p:sp>
      </p:grpSp>
      <p:grpSp>
        <p:nvGrpSpPr>
          <p:cNvPr id="9" name="Group 8">
            <a:extLst>
              <a:ext uri="{FF2B5EF4-FFF2-40B4-BE49-F238E27FC236}">
                <a16:creationId xmlns:a16="http://schemas.microsoft.com/office/drawing/2014/main" id="{90466B5E-58FC-8C41-BA52-619D436A5CA7}"/>
              </a:ext>
            </a:extLst>
          </p:cNvPr>
          <p:cNvGrpSpPr/>
          <p:nvPr/>
        </p:nvGrpSpPr>
        <p:grpSpPr>
          <a:xfrm>
            <a:off x="8374596" y="1628175"/>
            <a:ext cx="3425609" cy="3425609"/>
            <a:chOff x="320040" y="593745"/>
            <a:chExt cx="3425609" cy="3425609"/>
          </a:xfrm>
        </p:grpSpPr>
        <p:pic>
          <p:nvPicPr>
            <p:cNvPr id="10" name="Picture 9" descr="A person standing in front of a window  Description automatically generated">
              <a:extLst>
                <a:ext uri="{FF2B5EF4-FFF2-40B4-BE49-F238E27FC236}">
                  <a16:creationId xmlns:a16="http://schemas.microsoft.com/office/drawing/2014/main" id="{36F29D49-6E1B-4741-8A9F-40C6CCDE1734}"/>
                </a:ext>
              </a:extLst>
            </p:cNvPr>
            <p:cNvPicPr>
              <a:picLocks noChangeAspect="1"/>
            </p:cNvPicPr>
            <p:nvPr/>
          </p:nvPicPr>
          <p:blipFill rotWithShape="1">
            <a:blip r:embed="rId6"/>
            <a:srcRect l="25999" r="7249" b="-3"/>
            <a:stretch/>
          </p:blipFill>
          <p:spPr>
            <a:xfrm flipH="1">
              <a:off x="320040" y="593745"/>
              <a:ext cx="3425609" cy="3425609"/>
            </a:xfrm>
            <a:prstGeom prst="rect">
              <a:avLst/>
            </a:prstGeom>
          </p:spPr>
        </p:pic>
        <p:sp>
          <p:nvSpPr>
            <p:cNvPr id="14" name="L-Shape 13">
              <a:extLst>
                <a:ext uri="{FF2B5EF4-FFF2-40B4-BE49-F238E27FC236}">
                  <a16:creationId xmlns:a16="http://schemas.microsoft.com/office/drawing/2014/main" id="{76569585-9F05-2F40-918E-9E0C986FBF01}"/>
                </a:ext>
              </a:extLst>
            </p:cNvPr>
            <p:cNvSpPr/>
            <p:nvPr/>
          </p:nvSpPr>
          <p:spPr>
            <a:xfrm rot="3303483" flipH="1">
              <a:off x="2680144" y="2037335"/>
              <a:ext cx="306856" cy="178354"/>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p>
          </p:txBody>
        </p:sp>
      </p:grpSp>
      <p:pic>
        <p:nvPicPr>
          <p:cNvPr id="15" name="Picture 14" descr="A person standing in a room  Description automatically generated">
            <a:extLst>
              <a:ext uri="{FF2B5EF4-FFF2-40B4-BE49-F238E27FC236}">
                <a16:creationId xmlns:a16="http://schemas.microsoft.com/office/drawing/2014/main" id="{A3323820-1EEF-724A-9D1A-63CB32D78A85}"/>
              </a:ext>
            </a:extLst>
          </p:cNvPr>
          <p:cNvPicPr>
            <a:picLocks noChangeAspect="1"/>
          </p:cNvPicPr>
          <p:nvPr/>
        </p:nvPicPr>
        <p:blipFill rotWithShape="1">
          <a:blip r:embed="rId7"/>
          <a:srcRect l="20212" r="13036" b="-3"/>
          <a:stretch/>
        </p:blipFill>
        <p:spPr>
          <a:xfrm>
            <a:off x="391795" y="1602520"/>
            <a:ext cx="3423916" cy="3423914"/>
          </a:xfrm>
          <a:prstGeom prst="rect">
            <a:avLst/>
          </a:prstGeom>
        </p:spPr>
      </p:pic>
    </p:spTree>
    <p:custDataLst>
      <p:tags r:id="rId1"/>
    </p:custDataLst>
    <p:extLst>
      <p:ext uri="{BB962C8B-B14F-4D97-AF65-F5344CB8AC3E}">
        <p14:creationId xmlns:p14="http://schemas.microsoft.com/office/powerpoint/2010/main" val="411901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Zoom </a:t>
            </a:r>
          </a:p>
        </p:txBody>
      </p:sp>
      <p:pic>
        <p:nvPicPr>
          <p:cNvPr id="6" name="Picture 5"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id="{6E11BED1-C4DC-0C4A-9435-CCA6130E66BF}"/>
              </a:ext>
            </a:extLst>
          </p:cNvPr>
          <p:cNvPicPr>
            <a:picLocks noChangeAspect="1"/>
          </p:cNvPicPr>
          <p:nvPr/>
        </p:nvPicPr>
        <p:blipFill rotWithShape="1">
          <a:blip r:embed="rId5"/>
          <a:srcRect r="-369" b="2419"/>
          <a:stretch/>
        </p:blipFill>
        <p:spPr>
          <a:xfrm>
            <a:off x="3557236" y="377254"/>
            <a:ext cx="7244993" cy="4840229"/>
          </a:xfrm>
          <a:prstGeom prst="rect">
            <a:avLst/>
          </a:prstGeom>
        </p:spPr>
      </p:pic>
      <p:sp>
        <p:nvSpPr>
          <p:cNvPr id="13" name="Left Arrow 12">
            <a:extLst>
              <a:ext uri="{FF2B5EF4-FFF2-40B4-BE49-F238E27FC236}">
                <a16:creationId xmlns:a16="http://schemas.microsoft.com/office/drawing/2014/main" id="{2B4A6AF1-BF4C-FF44-86B8-D7E3020D9905}"/>
              </a:ext>
            </a:extLst>
          </p:cNvPr>
          <p:cNvSpPr/>
          <p:nvPr/>
        </p:nvSpPr>
        <p:spPr>
          <a:xfrm rot="14581657">
            <a:off x="6838507" y="4153061"/>
            <a:ext cx="797418" cy="633628"/>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4" name="Left Arrow 13">
            <a:extLst>
              <a:ext uri="{FF2B5EF4-FFF2-40B4-BE49-F238E27FC236}">
                <a16:creationId xmlns:a16="http://schemas.microsoft.com/office/drawing/2014/main" id="{0D07748F-2535-E94A-B10F-C9254DFC157A}"/>
              </a:ext>
            </a:extLst>
          </p:cNvPr>
          <p:cNvSpPr/>
          <p:nvPr/>
        </p:nvSpPr>
        <p:spPr>
          <a:xfrm rot="3247784">
            <a:off x="7944819" y="5291422"/>
            <a:ext cx="748305" cy="698949"/>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6" name="Left Arrow 15">
            <a:extLst>
              <a:ext uri="{FF2B5EF4-FFF2-40B4-BE49-F238E27FC236}">
                <a16:creationId xmlns:a16="http://schemas.microsoft.com/office/drawing/2014/main" id="{AE9C1187-CE24-114C-BA65-141E28A71143}"/>
              </a:ext>
            </a:extLst>
          </p:cNvPr>
          <p:cNvSpPr/>
          <p:nvPr/>
        </p:nvSpPr>
        <p:spPr>
          <a:xfrm rot="19950178">
            <a:off x="10778694" y="4595732"/>
            <a:ext cx="680935" cy="554832"/>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7" name="Left Arrow 16">
            <a:extLst>
              <a:ext uri="{FF2B5EF4-FFF2-40B4-BE49-F238E27FC236}">
                <a16:creationId xmlns:a16="http://schemas.microsoft.com/office/drawing/2014/main" id="{2613AAAA-378B-F549-8E2C-D5636B27C391}"/>
              </a:ext>
            </a:extLst>
          </p:cNvPr>
          <p:cNvSpPr/>
          <p:nvPr/>
        </p:nvSpPr>
        <p:spPr>
          <a:xfrm rot="2903540">
            <a:off x="4316869" y="5263707"/>
            <a:ext cx="730311" cy="695346"/>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8" name="Left Arrow 17">
            <a:extLst>
              <a:ext uri="{FF2B5EF4-FFF2-40B4-BE49-F238E27FC236}">
                <a16:creationId xmlns:a16="http://schemas.microsoft.com/office/drawing/2014/main" id="{BBD42974-E58E-2846-B3FD-A7FFBF6B096A}"/>
              </a:ext>
            </a:extLst>
          </p:cNvPr>
          <p:cNvSpPr/>
          <p:nvPr/>
        </p:nvSpPr>
        <p:spPr>
          <a:xfrm rot="13261614">
            <a:off x="2880603" y="4398386"/>
            <a:ext cx="730311" cy="695346"/>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9" name="Left Arrow 8">
            <a:extLst>
              <a:ext uri="{FF2B5EF4-FFF2-40B4-BE49-F238E27FC236}">
                <a16:creationId xmlns:a16="http://schemas.microsoft.com/office/drawing/2014/main" id="{1B326BBF-4319-1342-93B0-2F5D54339E39}"/>
              </a:ext>
            </a:extLst>
          </p:cNvPr>
          <p:cNvSpPr/>
          <p:nvPr/>
        </p:nvSpPr>
        <p:spPr>
          <a:xfrm rot="17084769">
            <a:off x="8456246" y="4094650"/>
            <a:ext cx="730311" cy="695346"/>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Tree>
    <p:custDataLst>
      <p:tags r:id="rId1"/>
    </p:custDataLst>
    <p:extLst>
      <p:ext uri="{BB962C8B-B14F-4D97-AF65-F5344CB8AC3E}">
        <p14:creationId xmlns:p14="http://schemas.microsoft.com/office/powerpoint/2010/main" val="10218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dirty="0"/>
              <a:t>P</a:t>
            </a:r>
            <a:r>
              <a:rPr lang="en-US" dirty="0" err="1"/>
              <a:t>rescripción</a:t>
            </a:r>
            <a:endParaRPr lang="en-US" dirty="0"/>
          </a:p>
        </p:txBody>
      </p:sp>
      <p:sp>
        <p:nvSpPr>
          <p:cNvPr id="3" name="Content Placeholder 2"/>
          <p:cNvSpPr>
            <a:spLocks noGrp="1"/>
          </p:cNvSpPr>
          <p:nvPr>
            <p:ph idx="1"/>
          </p:nvPr>
        </p:nvSpPr>
        <p:spPr>
          <a:xfrm>
            <a:off x="1187519" y="1397286"/>
            <a:ext cx="10699679" cy="4643918"/>
          </a:xfrm>
        </p:spPr>
        <p:txBody>
          <a:bodyPr/>
          <a:lstStyle/>
          <a:p>
            <a:r>
              <a:rPr lang="en-US" dirty="0"/>
              <a:t>Mire la </a:t>
            </a:r>
            <a:r>
              <a:rPr lang="en-US" dirty="0" err="1"/>
              <a:t>aplicación</a:t>
            </a:r>
            <a:r>
              <a:rPr lang="en-US" dirty="0"/>
              <a:t> y las </a:t>
            </a:r>
            <a:r>
              <a:rPr lang="en-US" dirty="0" err="1"/>
              <a:t>medidas</a:t>
            </a:r>
            <a:r>
              <a:rPr lang="en-US" dirty="0"/>
              <a:t> para </a:t>
            </a:r>
            <a:r>
              <a:rPr lang="en-US" dirty="0" err="1"/>
              <a:t>formular</a:t>
            </a:r>
            <a:r>
              <a:rPr lang="en-US" dirty="0"/>
              <a:t> </a:t>
            </a:r>
            <a:r>
              <a:rPr lang="en-US" dirty="0" err="1"/>
              <a:t>una</a:t>
            </a:r>
            <a:r>
              <a:rPr lang="en-US" dirty="0"/>
              <a:t> </a:t>
            </a:r>
            <a:r>
              <a:rPr lang="en-US" dirty="0" err="1"/>
              <a:t>recomendación</a:t>
            </a:r>
            <a:r>
              <a:rPr lang="en-US" dirty="0"/>
              <a:t>: </a:t>
            </a:r>
          </a:p>
          <a:p>
            <a:pPr lvl="1"/>
            <a:r>
              <a:rPr lang="en-US" dirty="0">
                <a:solidFill>
                  <a:schemeClr val="accent3"/>
                </a:solidFill>
              </a:rPr>
              <a:t>GEN_1 </a:t>
            </a:r>
          </a:p>
          <a:p>
            <a:pPr lvl="1"/>
            <a:r>
              <a:rPr lang="en-US" dirty="0"/>
              <a:t>GEN_2 </a:t>
            </a:r>
          </a:p>
          <a:p>
            <a:pPr lvl="1"/>
            <a:r>
              <a:rPr lang="en-US" dirty="0">
                <a:solidFill>
                  <a:schemeClr val="accent3"/>
                </a:solidFill>
              </a:rPr>
              <a:t>GEN_3</a:t>
            </a:r>
          </a:p>
          <a:p>
            <a:pPr lvl="1"/>
            <a:r>
              <a:rPr lang="en-US" dirty="0" err="1"/>
              <a:t>Consultar</a:t>
            </a:r>
            <a:endParaRPr lang="en-US" dirty="0"/>
          </a:p>
          <a:p>
            <a:pPr marL="457200" lvl="1" indent="0">
              <a:buNone/>
            </a:pPr>
            <a:endParaRPr lang="en-US" dirty="0">
              <a:solidFill>
                <a:schemeClr val="accent3"/>
              </a:solidFill>
            </a:endParaRPr>
          </a:p>
        </p:txBody>
      </p:sp>
      <p:pic>
        <p:nvPicPr>
          <p:cNvPr id="4" name="Picture 3">
            <a:extLst>
              <a:ext uri="{FF2B5EF4-FFF2-40B4-BE49-F238E27FC236}">
                <a16:creationId xmlns:a16="http://schemas.microsoft.com/office/drawing/2014/main" id="{05DF7400-6711-48BD-8121-DCB4F137C984}"/>
              </a:ext>
            </a:extLst>
          </p:cNvPr>
          <p:cNvPicPr>
            <a:picLocks noChangeAspect="1"/>
          </p:cNvPicPr>
          <p:nvPr/>
        </p:nvPicPr>
        <p:blipFill>
          <a:blip r:embed="rId5"/>
          <a:stretch>
            <a:fillRect/>
          </a:stretch>
        </p:blipFill>
        <p:spPr>
          <a:xfrm>
            <a:off x="8024733" y="2191871"/>
            <a:ext cx="2798229" cy="365213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1264188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Referencia</a:t>
            </a:r>
            <a:r>
              <a:rPr lang="en-US" dirty="0"/>
              <a:t> </a:t>
            </a:r>
          </a:p>
        </p:txBody>
      </p:sp>
      <p:sp>
        <p:nvSpPr>
          <p:cNvPr id="3" name="Content Placeholder 2"/>
          <p:cNvSpPr>
            <a:spLocks noGrp="1"/>
          </p:cNvSpPr>
          <p:nvPr>
            <p:ph idx="1"/>
          </p:nvPr>
        </p:nvSpPr>
        <p:spPr>
          <a:xfrm>
            <a:off x="1187519" y="1397286"/>
            <a:ext cx="10699679" cy="4694232"/>
          </a:xfrm>
        </p:spPr>
        <p:txBody>
          <a:bodyPr>
            <a:normAutofit lnSpcReduction="10000"/>
          </a:bodyPr>
          <a:lstStyle/>
          <a:p>
            <a:r>
              <a:rPr lang="en-US" dirty="0"/>
              <a:t>Si </a:t>
            </a:r>
            <a:r>
              <a:rPr lang="en-US" dirty="0" err="1"/>
              <a:t>alguien</a:t>
            </a:r>
            <a:r>
              <a:rPr lang="en-US" dirty="0"/>
              <a:t> </a:t>
            </a:r>
            <a:r>
              <a:rPr lang="en-US" dirty="0" err="1"/>
              <a:t>necesita</a:t>
            </a:r>
            <a:r>
              <a:rPr lang="en-US" dirty="0"/>
              <a:t> un </a:t>
            </a:r>
            <a:r>
              <a:rPr lang="en-US" dirty="0" err="1"/>
              <a:t>tipo</a:t>
            </a:r>
            <a:r>
              <a:rPr lang="en-US" dirty="0"/>
              <a:t> de </a:t>
            </a:r>
            <a:r>
              <a:rPr lang="en-US" dirty="0" err="1"/>
              <a:t>silla</a:t>
            </a:r>
            <a:r>
              <a:rPr lang="en-US" dirty="0"/>
              <a:t> de </a:t>
            </a:r>
            <a:r>
              <a:rPr lang="en-US" dirty="0" err="1"/>
              <a:t>ruedas</a:t>
            </a:r>
            <a:r>
              <a:rPr lang="en-US" dirty="0"/>
              <a:t>, </a:t>
            </a:r>
            <a:r>
              <a:rPr lang="en-US" dirty="0" err="1"/>
              <a:t>dispositivo</a:t>
            </a:r>
            <a:r>
              <a:rPr lang="en-US" dirty="0"/>
              <a:t> o </a:t>
            </a:r>
            <a:r>
              <a:rPr lang="en-US" dirty="0" err="1"/>
              <a:t>servicio</a:t>
            </a:r>
            <a:r>
              <a:rPr lang="en-US" dirty="0"/>
              <a:t> </a:t>
            </a:r>
            <a:r>
              <a:rPr lang="en-US" dirty="0" err="1"/>
              <a:t>diferente</a:t>
            </a:r>
            <a:r>
              <a:rPr lang="en-US" dirty="0"/>
              <a:t>.</a:t>
            </a:r>
          </a:p>
          <a:p>
            <a:pPr lvl="1"/>
            <a:r>
              <a:rPr lang="en-US" dirty="0"/>
              <a:t>El </a:t>
            </a:r>
            <a:r>
              <a:rPr lang="en-US" dirty="0" err="1"/>
              <a:t>usuario</a:t>
            </a:r>
            <a:r>
              <a:rPr lang="en-US" dirty="0"/>
              <a:t> </a:t>
            </a:r>
            <a:r>
              <a:rPr lang="en-US" dirty="0" err="1"/>
              <a:t>tiene</a:t>
            </a:r>
            <a:r>
              <a:rPr lang="en-US" dirty="0"/>
              <a:t> una </a:t>
            </a:r>
            <a:r>
              <a:rPr lang="en-US" dirty="0" err="1"/>
              <a:t>escara</a:t>
            </a:r>
            <a:r>
              <a:rPr lang="en-US" dirty="0"/>
              <a:t> por </a:t>
            </a:r>
            <a:r>
              <a:rPr lang="en-US" dirty="0" err="1"/>
              <a:t>decúbito</a:t>
            </a:r>
            <a:endParaRPr lang="en-US" dirty="0"/>
          </a:p>
          <a:p>
            <a:pPr lvl="2"/>
            <a:r>
              <a:rPr lang="en-US" dirty="0" err="1"/>
              <a:t>Comprobación</a:t>
            </a:r>
            <a:r>
              <a:rPr lang="en-US" dirty="0"/>
              <a:t> </a:t>
            </a:r>
            <a:r>
              <a:rPr lang="en-US" dirty="0" err="1"/>
              <a:t>por</a:t>
            </a:r>
            <a:r>
              <a:rPr lang="en-US" dirty="0"/>
              <a:t> un </a:t>
            </a:r>
            <a:r>
              <a:rPr lang="en-US" dirty="0" err="1"/>
              <a:t>profesional</a:t>
            </a:r>
            <a:r>
              <a:rPr lang="en-US" dirty="0"/>
              <a:t> de la </a:t>
            </a:r>
            <a:r>
              <a:rPr lang="en-US" dirty="0" err="1"/>
              <a:t>salud</a:t>
            </a:r>
            <a:r>
              <a:rPr lang="en-US" dirty="0"/>
              <a:t> </a:t>
            </a:r>
          </a:p>
          <a:p>
            <a:pPr lvl="1"/>
            <a:r>
              <a:rPr lang="en-US" dirty="0"/>
              <a:t>La </a:t>
            </a:r>
            <a:r>
              <a:rPr lang="en-US" dirty="0" err="1"/>
              <a:t>silla</a:t>
            </a:r>
            <a:r>
              <a:rPr lang="en-US" dirty="0"/>
              <a:t> de </a:t>
            </a:r>
            <a:r>
              <a:rPr lang="en-US" dirty="0" err="1"/>
              <a:t>ruedas</a:t>
            </a:r>
            <a:r>
              <a:rPr lang="en-US" dirty="0"/>
              <a:t> de FWM </a:t>
            </a:r>
            <a:r>
              <a:rPr lang="en-US" dirty="0" err="1"/>
              <a:t>es</a:t>
            </a:r>
            <a:r>
              <a:rPr lang="en-US" dirty="0"/>
              <a:t> </a:t>
            </a:r>
            <a:r>
              <a:rPr lang="en-US" dirty="0" err="1"/>
              <a:t>demasiado</a:t>
            </a:r>
            <a:endParaRPr lang="en-US" dirty="0"/>
          </a:p>
          <a:p>
            <a:pPr lvl="1">
              <a:buNone/>
            </a:pPr>
            <a:r>
              <a:rPr lang="en-US" dirty="0"/>
              <a:t>  </a:t>
            </a:r>
            <a:r>
              <a:rPr lang="en-US" dirty="0" err="1"/>
              <a:t>grande</a:t>
            </a:r>
            <a:r>
              <a:rPr lang="en-US" dirty="0"/>
              <a:t>/</a:t>
            </a:r>
            <a:r>
              <a:rPr lang="en-US" dirty="0" err="1"/>
              <a:t>pequeña</a:t>
            </a:r>
            <a:r>
              <a:rPr lang="en-US" dirty="0"/>
              <a:t> </a:t>
            </a:r>
          </a:p>
          <a:p>
            <a:pPr lvl="1"/>
            <a:r>
              <a:rPr lang="en-US" dirty="0"/>
              <a:t>No </a:t>
            </a:r>
            <a:r>
              <a:rPr lang="en-US" dirty="0" err="1"/>
              <a:t>puede</a:t>
            </a:r>
            <a:r>
              <a:rPr lang="en-US" dirty="0"/>
              <a:t> </a:t>
            </a:r>
            <a:r>
              <a:rPr lang="en-US" dirty="0" err="1"/>
              <a:t>sostener</a:t>
            </a:r>
            <a:r>
              <a:rPr lang="en-US" dirty="0"/>
              <a:t> el </a:t>
            </a:r>
            <a:r>
              <a:rPr lang="en-US" dirty="0" err="1"/>
              <a:t>cuerpo</a:t>
            </a:r>
            <a:r>
              <a:rPr lang="en-US" dirty="0"/>
              <a:t> del </a:t>
            </a:r>
            <a:r>
              <a:rPr lang="en-US" dirty="0" err="1"/>
              <a:t>usuario</a:t>
            </a:r>
            <a:endParaRPr lang="en-US" dirty="0"/>
          </a:p>
          <a:p>
            <a:pPr lvl="1">
              <a:buNone/>
            </a:pPr>
            <a:r>
              <a:rPr lang="en-US" dirty="0"/>
              <a:t>  de forma </a:t>
            </a:r>
            <a:r>
              <a:rPr lang="en-US" dirty="0" err="1"/>
              <a:t>segura</a:t>
            </a:r>
            <a:r>
              <a:rPr lang="en-US" dirty="0"/>
              <a:t> </a:t>
            </a:r>
          </a:p>
          <a:p>
            <a:pPr lvl="1"/>
            <a:r>
              <a:rPr lang="en-US" dirty="0"/>
              <a:t>No </a:t>
            </a:r>
            <a:r>
              <a:rPr lang="en-US" dirty="0" err="1"/>
              <a:t>puede</a:t>
            </a:r>
            <a:r>
              <a:rPr lang="en-US" dirty="0"/>
              <a:t> </a:t>
            </a:r>
            <a:r>
              <a:rPr lang="en-US" dirty="0" err="1"/>
              <a:t>levantar</a:t>
            </a:r>
            <a:r>
              <a:rPr lang="en-US" dirty="0"/>
              <a:t> </a:t>
            </a:r>
            <a:r>
              <a:rPr lang="en-US" dirty="0" err="1"/>
              <a:t>su</a:t>
            </a:r>
            <a:r>
              <a:rPr lang="en-US" dirty="0"/>
              <a:t> </a:t>
            </a:r>
            <a:r>
              <a:rPr lang="en-US" dirty="0" err="1"/>
              <a:t>cabeza</a:t>
            </a:r>
            <a:r>
              <a:rPr lang="en-US" dirty="0"/>
              <a:t> de forma</a:t>
            </a:r>
          </a:p>
          <a:p>
            <a:pPr lvl="1">
              <a:buNone/>
            </a:pPr>
            <a:r>
              <a:rPr lang="en-US" dirty="0"/>
              <a:t>  </a:t>
            </a:r>
            <a:r>
              <a:rPr lang="en-US" dirty="0" err="1"/>
              <a:t>segura</a:t>
            </a:r>
            <a:endParaRPr lang="en-US" dirty="0"/>
          </a:p>
          <a:p>
            <a:pPr lvl="1"/>
            <a:r>
              <a:rPr lang="en-US" dirty="0" err="1"/>
              <a:t>Necesita</a:t>
            </a:r>
            <a:r>
              <a:rPr lang="en-US" dirty="0"/>
              <a:t> </a:t>
            </a:r>
            <a:r>
              <a:rPr lang="en-US" dirty="0" err="1"/>
              <a:t>una</a:t>
            </a:r>
            <a:r>
              <a:rPr lang="en-US" dirty="0"/>
              <a:t> </a:t>
            </a:r>
            <a:r>
              <a:rPr lang="en-US" dirty="0" err="1"/>
              <a:t>ayuda</a:t>
            </a:r>
            <a:r>
              <a:rPr lang="en-US" dirty="0"/>
              <a:t> o </a:t>
            </a:r>
            <a:r>
              <a:rPr lang="en-US" dirty="0" err="1"/>
              <a:t>servicio</a:t>
            </a:r>
            <a:r>
              <a:rPr lang="en-US" dirty="0"/>
              <a:t> de </a:t>
            </a:r>
            <a:r>
              <a:rPr lang="en-US" dirty="0" err="1"/>
              <a:t>movilidad</a:t>
            </a:r>
            <a:endParaRPr lang="en-US" dirty="0"/>
          </a:p>
          <a:p>
            <a:pPr lvl="1">
              <a:buNone/>
            </a:pPr>
            <a:r>
              <a:rPr lang="en-US" dirty="0"/>
              <a:t>  </a:t>
            </a:r>
            <a:r>
              <a:rPr lang="en-US" dirty="0" err="1"/>
              <a:t>diferente</a:t>
            </a:r>
            <a:endParaRPr lang="en-US" dirty="0">
              <a:solidFill>
                <a:schemeClr val="accent3"/>
              </a:solidFill>
            </a:endParaRPr>
          </a:p>
          <a:p>
            <a:endParaRPr lang="en-US" dirty="0">
              <a:solidFill>
                <a:schemeClr val="tx2"/>
              </a:solidFill>
            </a:endParaRPr>
          </a:p>
        </p:txBody>
      </p:sp>
      <p:pic>
        <p:nvPicPr>
          <p:cNvPr id="4" name="Picture 3">
            <a:extLst>
              <a:ext uri="{FF2B5EF4-FFF2-40B4-BE49-F238E27FC236}">
                <a16:creationId xmlns:a16="http://schemas.microsoft.com/office/drawing/2014/main" id="{7F731602-F682-4C83-B273-58DA42B61EAF}"/>
              </a:ext>
            </a:extLst>
          </p:cNvPr>
          <p:cNvPicPr>
            <a:picLocks noChangeAspect="1"/>
          </p:cNvPicPr>
          <p:nvPr/>
        </p:nvPicPr>
        <p:blipFill>
          <a:blip r:embed="rId5"/>
          <a:stretch>
            <a:fillRect/>
          </a:stretch>
        </p:blipFill>
        <p:spPr>
          <a:xfrm>
            <a:off x="8900160" y="2030972"/>
            <a:ext cx="2870723" cy="3718691"/>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74139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Ensamblado</a:t>
            </a:r>
            <a:r>
              <a:rPr lang="en-US" dirty="0"/>
              <a:t> </a:t>
            </a:r>
          </a:p>
        </p:txBody>
      </p:sp>
      <p:sp>
        <p:nvSpPr>
          <p:cNvPr id="7" name="Content Placeholder 2">
            <a:extLst>
              <a:ext uri="{FF2B5EF4-FFF2-40B4-BE49-F238E27FC236}">
                <a16:creationId xmlns:a16="http://schemas.microsoft.com/office/drawing/2014/main" id="{9EE4F9CC-A3B1-AC4C-BB9F-F5ECCEDAD000}"/>
              </a:ext>
            </a:extLst>
          </p:cNvPr>
          <p:cNvSpPr>
            <a:spLocks noGrp="1"/>
          </p:cNvSpPr>
          <p:nvPr>
            <p:ph idx="1"/>
          </p:nvPr>
        </p:nvSpPr>
        <p:spPr>
          <a:xfrm>
            <a:off x="962410" y="1297858"/>
            <a:ext cx="10515600" cy="3145822"/>
          </a:xfrm>
        </p:spPr>
        <p:txBody>
          <a:bodyPr>
            <a:normAutofit fontScale="92500"/>
          </a:bodyPr>
          <a:lstStyle/>
          <a:p>
            <a:r>
              <a:rPr lang="en-US" dirty="0"/>
              <a:t>La </a:t>
            </a:r>
            <a:r>
              <a:rPr lang="en-US" dirty="0" err="1"/>
              <a:t>manera</a:t>
            </a:r>
            <a:r>
              <a:rPr lang="en-US" dirty="0"/>
              <a:t> </a:t>
            </a:r>
            <a:r>
              <a:rPr lang="en-US" dirty="0" err="1"/>
              <a:t>más</a:t>
            </a:r>
            <a:r>
              <a:rPr lang="en-US" dirty="0"/>
              <a:t> </a:t>
            </a:r>
            <a:r>
              <a:rPr lang="en-US" dirty="0" err="1"/>
              <a:t>fácil</a:t>
            </a:r>
            <a:r>
              <a:rPr lang="en-US" dirty="0"/>
              <a:t> de </a:t>
            </a:r>
            <a:r>
              <a:rPr lang="en-US" dirty="0" err="1"/>
              <a:t>ensamblar</a:t>
            </a:r>
            <a:r>
              <a:rPr lang="en-US" dirty="0"/>
              <a:t> </a:t>
            </a:r>
            <a:r>
              <a:rPr lang="en-US" dirty="0" err="1"/>
              <a:t>sillas</a:t>
            </a:r>
            <a:r>
              <a:rPr lang="en-US" dirty="0"/>
              <a:t> de </a:t>
            </a:r>
            <a:r>
              <a:rPr lang="en-US" dirty="0" err="1"/>
              <a:t>ruedas</a:t>
            </a:r>
            <a:r>
              <a:rPr lang="en-US" dirty="0"/>
              <a:t> de FWM</a:t>
            </a:r>
          </a:p>
          <a:p>
            <a:pPr lvl="1"/>
            <a:r>
              <a:rPr lang="en-US" dirty="0"/>
              <a:t>Marco</a:t>
            </a:r>
          </a:p>
          <a:p>
            <a:pPr lvl="1"/>
            <a:r>
              <a:rPr lang="en-US" dirty="0" err="1"/>
              <a:t>Asiento</a:t>
            </a:r>
            <a:r>
              <a:rPr lang="en-US" dirty="0"/>
              <a:t> con </a:t>
            </a:r>
            <a:r>
              <a:rPr lang="en-US" dirty="0" err="1"/>
              <a:t>cojín</a:t>
            </a:r>
            <a:endParaRPr lang="en-US" dirty="0"/>
          </a:p>
          <a:p>
            <a:pPr lvl="1"/>
            <a:r>
              <a:rPr lang="en-US" dirty="0" err="1"/>
              <a:t>Respaldo</a:t>
            </a:r>
            <a:endParaRPr lang="en-US" dirty="0"/>
          </a:p>
          <a:p>
            <a:pPr lvl="1"/>
            <a:r>
              <a:rPr lang="en-US" dirty="0" err="1"/>
              <a:t>Todas</a:t>
            </a:r>
            <a:r>
              <a:rPr lang="en-US" dirty="0"/>
              <a:t> las </a:t>
            </a:r>
            <a:r>
              <a:rPr lang="en-US" dirty="0" err="1"/>
              <a:t>ruedas</a:t>
            </a:r>
            <a:endParaRPr lang="en-US" dirty="0"/>
          </a:p>
          <a:p>
            <a:pPr lvl="1"/>
            <a:r>
              <a:rPr lang="en-US" dirty="0" err="1"/>
              <a:t>Frenos</a:t>
            </a:r>
            <a:endParaRPr lang="en-US" dirty="0"/>
          </a:p>
          <a:p>
            <a:pPr lvl="1"/>
            <a:r>
              <a:rPr lang="en-US" dirty="0" err="1"/>
              <a:t>Cinturón</a:t>
            </a:r>
            <a:r>
              <a:rPr lang="en-US" dirty="0"/>
              <a:t> de </a:t>
            </a:r>
            <a:r>
              <a:rPr lang="en-US" dirty="0" err="1"/>
              <a:t>seguridad</a:t>
            </a:r>
            <a:r>
              <a:rPr lang="en-US" dirty="0"/>
              <a:t>,</a:t>
            </a:r>
          </a:p>
          <a:p>
            <a:pPr lvl="1">
              <a:buNone/>
            </a:pPr>
            <a:r>
              <a:rPr lang="en-US" dirty="0"/>
              <a:t>  </a:t>
            </a:r>
            <a:r>
              <a:rPr lang="en-US" dirty="0" err="1"/>
              <a:t>correa</a:t>
            </a:r>
            <a:r>
              <a:rPr lang="en-US" dirty="0"/>
              <a:t> de </a:t>
            </a:r>
            <a:r>
              <a:rPr lang="en-US" dirty="0" err="1"/>
              <a:t>pantorrilla</a:t>
            </a:r>
            <a:r>
              <a:rPr lang="en-US" dirty="0"/>
              <a:t>, etc.</a:t>
            </a:r>
          </a:p>
          <a:p>
            <a:pPr marL="457200" lvl="1" indent="0">
              <a:buNone/>
            </a:pPr>
            <a:endParaRPr lang="en-US" dirty="0"/>
          </a:p>
          <a:p>
            <a:pPr lvl="1"/>
            <a:endParaRPr lang="en-US" dirty="0"/>
          </a:p>
          <a:p>
            <a:pPr marL="1371600" lvl="3" indent="0">
              <a:buNone/>
            </a:pPr>
            <a:endParaRPr lang="en-US" dirty="0"/>
          </a:p>
        </p:txBody>
      </p:sp>
      <p:pic>
        <p:nvPicPr>
          <p:cNvPr id="4" name="Picture 3">
            <a:extLst>
              <a:ext uri="{FF2B5EF4-FFF2-40B4-BE49-F238E27FC236}">
                <a16:creationId xmlns:a16="http://schemas.microsoft.com/office/drawing/2014/main" id="{58D156DF-0A7B-3A4D-8128-0FF720F52FAA}"/>
              </a:ext>
            </a:extLst>
          </p:cNvPr>
          <p:cNvPicPr>
            <a:picLocks noChangeAspect="1"/>
          </p:cNvPicPr>
          <p:nvPr/>
        </p:nvPicPr>
        <p:blipFill rotWithShape="1">
          <a:blip r:embed="rId5"/>
          <a:srcRect l="13333" t="4279" r="16208" b="3082"/>
          <a:stretch/>
        </p:blipFill>
        <p:spPr>
          <a:xfrm rot="5400000">
            <a:off x="7690125"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306085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9369" y="3774980"/>
            <a:ext cx="10699679" cy="1397285"/>
          </a:xfrm>
        </p:spPr>
        <p:txBody>
          <a:bodyPr/>
          <a:lstStyle/>
          <a:p>
            <a:r>
              <a:rPr lang="en-US"/>
              <a:t>Recursos para el ensamblado  </a:t>
            </a:r>
          </a:p>
        </p:txBody>
      </p:sp>
      <p:sp>
        <p:nvSpPr>
          <p:cNvPr id="9" name="Oval 8">
            <a:hlinkClick r:id="rId5"/>
            <a:extLst>
              <a:ext uri="{FF2B5EF4-FFF2-40B4-BE49-F238E27FC236}">
                <a16:creationId xmlns:a16="http://schemas.microsoft.com/office/drawing/2014/main" id="{D8D3F863-5993-D346-B249-AB10CA2B72BF}"/>
              </a:ext>
            </a:extLst>
          </p:cNvPr>
          <p:cNvSpPr/>
          <p:nvPr/>
        </p:nvSpPr>
        <p:spPr>
          <a:xfrm>
            <a:off x="5404814" y="1133723"/>
            <a:ext cx="1965960" cy="15913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solidFill>
                  <a:schemeClr val="tx2"/>
                </a:solidFill>
                <a:latin typeface="Gotham" panose="02000504050000020004" pitchFamily="2" charset="0"/>
              </a:rPr>
              <a:t>GEN_1</a:t>
            </a:r>
          </a:p>
        </p:txBody>
      </p:sp>
      <p:sp>
        <p:nvSpPr>
          <p:cNvPr id="10" name="Oval 9">
            <a:hlinkClick r:id="rId6"/>
            <a:extLst>
              <a:ext uri="{FF2B5EF4-FFF2-40B4-BE49-F238E27FC236}">
                <a16:creationId xmlns:a16="http://schemas.microsoft.com/office/drawing/2014/main" id="{EB913F81-91B6-3746-8E00-369523BDCEB0}"/>
              </a:ext>
            </a:extLst>
          </p:cNvPr>
          <p:cNvSpPr/>
          <p:nvPr/>
        </p:nvSpPr>
        <p:spPr>
          <a:xfrm>
            <a:off x="3078147" y="1133723"/>
            <a:ext cx="1965960" cy="15913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latin typeface="Gotham" panose="02000504050000020004" pitchFamily="2" charset="0"/>
              </a:rPr>
              <a:t>GEN_2</a:t>
            </a:r>
          </a:p>
        </p:txBody>
      </p:sp>
      <p:sp>
        <p:nvSpPr>
          <p:cNvPr id="11" name="Oval 10">
            <a:hlinkClick r:id="rId7"/>
            <a:extLst>
              <a:ext uri="{FF2B5EF4-FFF2-40B4-BE49-F238E27FC236}">
                <a16:creationId xmlns:a16="http://schemas.microsoft.com/office/drawing/2014/main" id="{CFFEA8F4-3297-9C49-BD7E-BCDBEDA8F6B8}"/>
              </a:ext>
            </a:extLst>
          </p:cNvPr>
          <p:cNvSpPr/>
          <p:nvPr/>
        </p:nvSpPr>
        <p:spPr>
          <a:xfrm>
            <a:off x="751481" y="1133723"/>
            <a:ext cx="1965960" cy="1591360"/>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solidFill>
                  <a:schemeClr val="bg1"/>
                </a:solidFill>
                <a:latin typeface="Gotham" panose="02000504050000020004" pitchFamily="2" charset="0"/>
              </a:rPr>
              <a:t>GEN_3</a:t>
            </a:r>
          </a:p>
        </p:txBody>
      </p:sp>
      <p:sp>
        <p:nvSpPr>
          <p:cNvPr id="13" name="Oval 12">
            <a:hlinkClick r:id="rId8"/>
            <a:extLst>
              <a:ext uri="{FF2B5EF4-FFF2-40B4-BE49-F238E27FC236}">
                <a16:creationId xmlns:a16="http://schemas.microsoft.com/office/drawing/2014/main" id="{0CF1F667-2F60-9A41-9FB6-843DB7C20731}"/>
              </a:ext>
            </a:extLst>
          </p:cNvPr>
          <p:cNvSpPr/>
          <p:nvPr/>
        </p:nvSpPr>
        <p:spPr>
          <a:xfrm>
            <a:off x="7794236" y="136699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hlinkClick r:id="rId6"/>
            <a:extLst>
              <a:ext uri="{FF2B5EF4-FFF2-40B4-BE49-F238E27FC236}">
                <a16:creationId xmlns:a16="http://schemas.microsoft.com/office/drawing/2014/main" id="{38A97B3A-6020-2842-96CF-720D7BC51309}"/>
              </a:ext>
            </a:extLst>
          </p:cNvPr>
          <p:cNvSpPr/>
          <p:nvPr/>
        </p:nvSpPr>
        <p:spPr>
          <a:xfrm>
            <a:off x="7802943" y="244799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hlinkClick r:id="rId9"/>
            <a:extLst>
              <a:ext uri="{FF2B5EF4-FFF2-40B4-BE49-F238E27FC236}">
                <a16:creationId xmlns:a16="http://schemas.microsoft.com/office/drawing/2014/main" id="{7BCA2BB1-58DE-FF4A-B415-E593F04FA190}"/>
              </a:ext>
            </a:extLst>
          </p:cNvPr>
          <p:cNvSpPr/>
          <p:nvPr/>
        </p:nvSpPr>
        <p:spPr>
          <a:xfrm>
            <a:off x="7820614" y="3702541"/>
            <a:ext cx="623454" cy="554182"/>
          </a:xfrm>
          <a:prstGeom prst="ellipse">
            <a:avLst/>
          </a:prstGeom>
          <a:solidFill>
            <a:srgbClr val="23B1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Content Placeholder 2">
            <a:extLst>
              <a:ext uri="{FF2B5EF4-FFF2-40B4-BE49-F238E27FC236}">
                <a16:creationId xmlns:a16="http://schemas.microsoft.com/office/drawing/2014/main" id="{4223E97B-5E05-2E42-9E93-F9516EC46E11}"/>
              </a:ext>
            </a:extLst>
          </p:cNvPr>
          <p:cNvSpPr>
            <a:spLocks noGrp="1"/>
          </p:cNvSpPr>
          <p:nvPr>
            <p:ph idx="1"/>
          </p:nvPr>
        </p:nvSpPr>
        <p:spPr>
          <a:xfrm>
            <a:off x="8444068" y="1453021"/>
            <a:ext cx="3516456" cy="4643918"/>
          </a:xfrm>
        </p:spPr>
        <p:txBody>
          <a:bodyPr>
            <a:normAutofit lnSpcReduction="10000"/>
          </a:bodyPr>
          <a:lstStyle/>
          <a:p>
            <a:r>
              <a:rPr lang="en-US" dirty="0" err="1">
                <a:solidFill>
                  <a:schemeClr val="tx2"/>
                </a:solidFill>
              </a:rPr>
              <a:t>Atar</a:t>
            </a:r>
            <a:r>
              <a:rPr lang="en-US" dirty="0">
                <a:solidFill>
                  <a:schemeClr val="tx2"/>
                </a:solidFill>
              </a:rPr>
              <a:t> </a:t>
            </a:r>
            <a:r>
              <a:rPr lang="en-US" dirty="0" err="1">
                <a:solidFill>
                  <a:schemeClr val="tx2"/>
                </a:solidFill>
              </a:rPr>
              <a:t>nudos</a:t>
            </a:r>
            <a:endParaRPr lang="en-US" dirty="0">
              <a:solidFill>
                <a:schemeClr val="tx2"/>
              </a:solidFill>
            </a:endParaRPr>
          </a:p>
          <a:p>
            <a:endParaRPr lang="en-US" dirty="0">
              <a:solidFill>
                <a:schemeClr val="tx2"/>
              </a:solidFill>
            </a:endParaRPr>
          </a:p>
          <a:p>
            <a:r>
              <a:rPr lang="en-US" dirty="0" err="1">
                <a:solidFill>
                  <a:schemeClr val="tx2"/>
                </a:solidFill>
              </a:rPr>
              <a:t>Ensamblado</a:t>
            </a:r>
            <a:r>
              <a:rPr lang="en-US" dirty="0">
                <a:solidFill>
                  <a:schemeClr val="tx2"/>
                </a:solidFill>
              </a:rPr>
              <a:t> </a:t>
            </a:r>
            <a:r>
              <a:rPr lang="en-US" dirty="0" err="1">
                <a:solidFill>
                  <a:schemeClr val="tx2"/>
                </a:solidFill>
              </a:rPr>
              <a:t>paso</a:t>
            </a:r>
            <a:r>
              <a:rPr lang="en-US" dirty="0">
                <a:solidFill>
                  <a:schemeClr val="tx2"/>
                </a:solidFill>
              </a:rPr>
              <a:t> a </a:t>
            </a:r>
            <a:r>
              <a:rPr lang="en-US" dirty="0" err="1">
                <a:solidFill>
                  <a:schemeClr val="tx2"/>
                </a:solidFill>
              </a:rPr>
              <a:t>paso</a:t>
            </a:r>
            <a:endParaRPr lang="en-US" dirty="0">
              <a:solidFill>
                <a:schemeClr val="tx2"/>
              </a:solidFill>
            </a:endParaRPr>
          </a:p>
          <a:p>
            <a:endParaRPr lang="en-US" dirty="0">
              <a:solidFill>
                <a:schemeClr val="tx2"/>
              </a:solidFill>
            </a:endParaRPr>
          </a:p>
          <a:p>
            <a:r>
              <a:rPr lang="en-US" dirty="0" err="1">
                <a:solidFill>
                  <a:schemeClr val="tx2"/>
                </a:solidFill>
              </a:rPr>
              <a:t>Inflado</a:t>
            </a:r>
            <a:r>
              <a:rPr lang="en-US" dirty="0">
                <a:solidFill>
                  <a:schemeClr val="tx2"/>
                </a:solidFill>
              </a:rPr>
              <a:t> de </a:t>
            </a:r>
            <a:r>
              <a:rPr lang="en-US" dirty="0" err="1">
                <a:solidFill>
                  <a:schemeClr val="tx2"/>
                </a:solidFill>
              </a:rPr>
              <a:t>neumáticos</a:t>
            </a:r>
            <a:endParaRPr lang="en-US" dirty="0">
              <a:solidFill>
                <a:schemeClr val="tx2"/>
              </a:solidFill>
            </a:endParaRPr>
          </a:p>
          <a:p>
            <a:endParaRPr lang="en-US" dirty="0">
              <a:solidFill>
                <a:schemeClr val="tx2"/>
              </a:solidFill>
            </a:endParaRPr>
          </a:p>
          <a:p>
            <a:r>
              <a:rPr lang="en-US" dirty="0" err="1">
                <a:solidFill>
                  <a:schemeClr val="tx2"/>
                </a:solidFill>
              </a:rPr>
              <a:t>Documentos</a:t>
            </a:r>
            <a:r>
              <a:rPr lang="en-US" dirty="0">
                <a:solidFill>
                  <a:schemeClr val="tx2"/>
                </a:solidFill>
              </a:rPr>
              <a:t> de </a:t>
            </a:r>
            <a:r>
              <a:rPr lang="en-US" dirty="0" err="1">
                <a:solidFill>
                  <a:schemeClr val="tx2"/>
                </a:solidFill>
              </a:rPr>
              <a:t>ensamblado</a:t>
            </a:r>
            <a:r>
              <a:rPr lang="en-US" dirty="0">
                <a:solidFill>
                  <a:schemeClr val="tx2"/>
                </a:solidFill>
              </a:rPr>
              <a:t> y </a:t>
            </a:r>
            <a:r>
              <a:rPr lang="en-US" dirty="0" err="1">
                <a:solidFill>
                  <a:schemeClr val="tx2"/>
                </a:solidFill>
              </a:rPr>
              <a:t>ajuste</a:t>
            </a:r>
            <a:endParaRPr lang="en-US" dirty="0">
              <a:solidFill>
                <a:schemeClr val="tx2"/>
              </a:solidFill>
            </a:endParaRPr>
          </a:p>
          <a:p>
            <a:endParaRPr lang="en-US" dirty="0">
              <a:solidFill>
                <a:schemeClr val="tx2"/>
              </a:solidFill>
            </a:endParaRPr>
          </a:p>
        </p:txBody>
      </p:sp>
      <p:sp>
        <p:nvSpPr>
          <p:cNvPr id="18" name="Oval 17">
            <a:hlinkClick r:id="rId10" action="ppaction://hlinkfile"/>
            <a:extLst>
              <a:ext uri="{FF2B5EF4-FFF2-40B4-BE49-F238E27FC236}">
                <a16:creationId xmlns:a16="http://schemas.microsoft.com/office/drawing/2014/main" id="{3F47E381-2051-1E4B-8FED-AFE3C77BB481}"/>
              </a:ext>
            </a:extLst>
          </p:cNvPr>
          <p:cNvSpPr/>
          <p:nvPr/>
        </p:nvSpPr>
        <p:spPr>
          <a:xfrm>
            <a:off x="7820614" y="4895174"/>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Title 1">
            <a:extLst>
              <a:ext uri="{FF2B5EF4-FFF2-40B4-BE49-F238E27FC236}">
                <a16:creationId xmlns:a16="http://schemas.microsoft.com/office/drawing/2014/main" id="{C8720ECC-F238-284B-8973-2406EB2C5237}"/>
              </a:ext>
            </a:extLst>
          </p:cNvPr>
          <p:cNvSpPr txBox="1">
            <a:spLocks/>
          </p:cNvSpPr>
          <p:nvPr/>
        </p:nvSpPr>
        <p:spPr>
          <a:xfrm>
            <a:off x="1187520" y="0"/>
            <a:ext cx="10699679"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err="1"/>
              <a:t>Recursos</a:t>
            </a:r>
            <a:r>
              <a:rPr lang="en-US" dirty="0"/>
              <a:t> para el </a:t>
            </a:r>
            <a:r>
              <a:rPr lang="en-US" dirty="0" err="1"/>
              <a:t>ensamblado</a:t>
            </a:r>
            <a:r>
              <a:rPr lang="en-US" dirty="0"/>
              <a:t> </a:t>
            </a:r>
          </a:p>
        </p:txBody>
      </p:sp>
      <p:pic>
        <p:nvPicPr>
          <p:cNvPr id="16" name="Picture 15">
            <a:hlinkClick r:id="rId11"/>
            <a:extLst>
              <a:ext uri="{FF2B5EF4-FFF2-40B4-BE49-F238E27FC236}">
                <a16:creationId xmlns:a16="http://schemas.microsoft.com/office/drawing/2014/main" id="{BA8D54F1-2EE4-4C1A-8392-33CF236F0D20}"/>
              </a:ext>
            </a:extLst>
          </p:cNvPr>
          <p:cNvPicPr>
            <a:picLocks noChangeAspect="1"/>
          </p:cNvPicPr>
          <p:nvPr/>
        </p:nvPicPr>
        <p:blipFill rotWithShape="1">
          <a:blip r:embed="rId12">
            <a:extLst>
              <a:ext uri="{28A0092B-C50C-407E-A947-70E740481C1C}">
                <a14:useLocalDpi xmlns:a14="http://schemas.microsoft.com/office/drawing/2010/main" val="0"/>
              </a:ext>
            </a:extLst>
          </a:blip>
          <a:srcRect l="853" t="10975" r="1739" b="6341"/>
          <a:stretch/>
        </p:blipFill>
        <p:spPr>
          <a:xfrm>
            <a:off x="0" y="2725083"/>
            <a:ext cx="7529209" cy="4260716"/>
          </a:xfrm>
          <a:prstGeom prst="rect">
            <a:avLst/>
          </a:prstGeom>
        </p:spPr>
      </p:pic>
    </p:spTree>
    <p:custDataLst>
      <p:tags r:id="rId1"/>
    </p:custDataLst>
    <p:extLst>
      <p:ext uri="{BB962C8B-B14F-4D97-AF65-F5344CB8AC3E}">
        <p14:creationId xmlns:p14="http://schemas.microsoft.com/office/powerpoint/2010/main" val="268112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Ajustes</a:t>
            </a:r>
          </a:p>
        </p:txBody>
      </p:sp>
      <p:sp>
        <p:nvSpPr>
          <p:cNvPr id="3" name="Content Placeholder 2"/>
          <p:cNvSpPr>
            <a:spLocks noGrp="1"/>
          </p:cNvSpPr>
          <p:nvPr>
            <p:ph idx="1"/>
          </p:nvPr>
        </p:nvSpPr>
        <p:spPr>
          <a:xfrm>
            <a:off x="1021265" y="1341865"/>
            <a:ext cx="4119236" cy="5512130"/>
          </a:xfrm>
        </p:spPr>
        <p:txBody>
          <a:bodyPr>
            <a:noAutofit/>
          </a:bodyPr>
          <a:lstStyle/>
          <a:p>
            <a:r>
              <a:rPr lang="en-US" dirty="0">
                <a:solidFill>
                  <a:schemeClr val="tx2"/>
                </a:solidFill>
              </a:rPr>
              <a:t>GEN_2 </a:t>
            </a:r>
            <a:r>
              <a:rPr lang="en-US" dirty="0" err="1">
                <a:solidFill>
                  <a:schemeClr val="tx2"/>
                </a:solidFill>
              </a:rPr>
              <a:t>Longitud</a:t>
            </a:r>
            <a:r>
              <a:rPr lang="en-US" dirty="0">
                <a:solidFill>
                  <a:schemeClr val="tx2"/>
                </a:solidFill>
              </a:rPr>
              <a:t> del </a:t>
            </a:r>
            <a:r>
              <a:rPr lang="en-US" dirty="0" err="1">
                <a:solidFill>
                  <a:schemeClr val="tx2"/>
                </a:solidFill>
              </a:rPr>
              <a:t>asiento</a:t>
            </a:r>
            <a:endParaRPr lang="en-US" dirty="0">
              <a:solidFill>
                <a:schemeClr val="tx2"/>
              </a:solidFill>
            </a:endParaRPr>
          </a:p>
          <a:p>
            <a:r>
              <a:rPr lang="en-US" sz="1800" dirty="0" err="1">
                <a:solidFill>
                  <a:schemeClr val="tx2"/>
                </a:solidFill>
              </a:rPr>
              <a:t>Corto</a:t>
            </a:r>
            <a:r>
              <a:rPr lang="en-US" sz="1800" dirty="0">
                <a:solidFill>
                  <a:schemeClr val="tx2"/>
                </a:solidFill>
              </a:rPr>
              <a:t>      </a:t>
            </a:r>
            <a:r>
              <a:rPr lang="en-US" sz="1800" dirty="0" err="1">
                <a:solidFill>
                  <a:schemeClr val="tx2"/>
                </a:solidFill>
              </a:rPr>
              <a:t>Intermedio</a:t>
            </a:r>
            <a:r>
              <a:rPr lang="en-US" sz="1800" dirty="0">
                <a:solidFill>
                  <a:schemeClr val="tx2"/>
                </a:solidFill>
              </a:rPr>
              <a:t>      Largo</a:t>
            </a:r>
          </a:p>
          <a:p>
            <a:endParaRPr lang="en-US" sz="1000" dirty="0">
              <a:solidFill>
                <a:schemeClr val="tx2"/>
              </a:solidFill>
            </a:endParaRPr>
          </a:p>
          <a:p>
            <a:r>
              <a:rPr lang="en-US" dirty="0">
                <a:solidFill>
                  <a:schemeClr val="tx2"/>
                </a:solidFill>
              </a:rPr>
              <a:t>GEN_3 </a:t>
            </a:r>
            <a:r>
              <a:rPr lang="en-US" dirty="0" err="1">
                <a:solidFill>
                  <a:schemeClr val="tx2"/>
                </a:solidFill>
              </a:rPr>
              <a:t>Longitud</a:t>
            </a:r>
            <a:r>
              <a:rPr lang="en-US" dirty="0">
                <a:solidFill>
                  <a:schemeClr val="tx2"/>
                </a:solidFill>
              </a:rPr>
              <a:t> del </a:t>
            </a:r>
            <a:r>
              <a:rPr lang="en-US" dirty="0" err="1">
                <a:solidFill>
                  <a:schemeClr val="tx2"/>
                </a:solidFill>
              </a:rPr>
              <a:t>asiento</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GEN_2 </a:t>
            </a:r>
            <a:r>
              <a:rPr lang="en-US" dirty="0" err="1">
                <a:solidFill>
                  <a:schemeClr val="tx2"/>
                </a:solidFill>
              </a:rPr>
              <a:t>Respaldo</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GEN_3 </a:t>
            </a:r>
            <a:r>
              <a:rPr lang="en-US" dirty="0" err="1">
                <a:solidFill>
                  <a:schemeClr val="tx2"/>
                </a:solidFill>
              </a:rPr>
              <a:t>Respaldo</a:t>
            </a:r>
            <a:endParaRPr lang="en-US" dirty="0">
              <a:solidFill>
                <a:schemeClr val="tx2"/>
              </a:solidFill>
            </a:endParaRPr>
          </a:p>
          <a:p>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573385" y="1301671"/>
            <a:ext cx="3854370" cy="5460715"/>
          </a:xfrm>
          <a:prstGeom prst="rect">
            <a:avLst/>
          </a:prstGeom>
        </p:spPr>
        <p:txBody>
          <a:bodyPr vert="horz" lIns="91440" tIns="45720" rIns="91440" bIns="45720">
            <a:normAutofit fontScale="92500" lnSpcReduction="10000"/>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2"/>
                </a:solidFill>
              </a:rPr>
              <a:t>Reposapiés</a:t>
            </a:r>
            <a:r>
              <a:rPr lang="en-US" dirty="0">
                <a:solidFill>
                  <a:schemeClr val="tx2"/>
                </a:solidFill>
              </a:rPr>
              <a:t>  </a:t>
            </a:r>
          </a:p>
          <a:p>
            <a:endParaRPr lang="en-US" sz="1000" dirty="0">
              <a:solidFill>
                <a:schemeClr val="tx2"/>
              </a:solidFill>
            </a:endParaRPr>
          </a:p>
          <a:p>
            <a:endParaRPr lang="en-US" sz="1000" dirty="0">
              <a:solidFill>
                <a:schemeClr val="tx2"/>
              </a:solidFill>
            </a:endParaRPr>
          </a:p>
          <a:p>
            <a:r>
              <a:rPr lang="en-US" sz="2600" dirty="0" err="1">
                <a:solidFill>
                  <a:schemeClr val="tx2"/>
                </a:solidFill>
              </a:rPr>
              <a:t>Reposapiés</a:t>
            </a:r>
            <a:r>
              <a:rPr lang="en-US" sz="2600" dirty="0">
                <a:solidFill>
                  <a:schemeClr val="tx2"/>
                </a:solidFill>
              </a:rPr>
              <a:t> </a:t>
            </a:r>
            <a:r>
              <a:rPr lang="en-US" sz="2600" dirty="0" err="1">
                <a:solidFill>
                  <a:schemeClr val="tx2"/>
                </a:solidFill>
              </a:rPr>
              <a:t>volteados</a:t>
            </a:r>
            <a:endParaRPr lang="en-US" sz="2600" dirty="0">
              <a:solidFill>
                <a:schemeClr val="tx2"/>
              </a:solidFill>
            </a:endParaRPr>
          </a:p>
          <a:p>
            <a:endParaRPr lang="en-US" sz="1000" dirty="0">
              <a:solidFill>
                <a:schemeClr val="tx2"/>
              </a:solidFill>
            </a:endParaRPr>
          </a:p>
          <a:p>
            <a:endParaRPr lang="en-US" sz="1000" dirty="0">
              <a:solidFill>
                <a:schemeClr val="tx2"/>
              </a:solidFill>
            </a:endParaRPr>
          </a:p>
          <a:p>
            <a:r>
              <a:rPr lang="en-US" dirty="0" err="1">
                <a:solidFill>
                  <a:schemeClr val="tx2"/>
                </a:solidFill>
              </a:rPr>
              <a:t>Guía</a:t>
            </a:r>
            <a:r>
              <a:rPr lang="en-US" dirty="0">
                <a:solidFill>
                  <a:schemeClr val="tx2"/>
                </a:solidFill>
              </a:rPr>
              <a:t> para </a:t>
            </a:r>
            <a:r>
              <a:rPr lang="en-US" dirty="0" err="1">
                <a:solidFill>
                  <a:schemeClr val="tx2"/>
                </a:solidFill>
              </a:rPr>
              <a:t>subirlos</a:t>
            </a:r>
            <a:r>
              <a:rPr lang="en-US" dirty="0">
                <a:solidFill>
                  <a:schemeClr val="tx2"/>
                </a:solidFill>
              </a:rPr>
              <a:t>/</a:t>
            </a:r>
            <a:r>
              <a:rPr lang="en-US" dirty="0" err="1">
                <a:solidFill>
                  <a:schemeClr val="tx2"/>
                </a:solidFill>
              </a:rPr>
              <a:t>bajarlos</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err="1">
                <a:solidFill>
                  <a:schemeClr val="tx2"/>
                </a:solidFill>
              </a:rPr>
              <a:t>Abrazaderas</a:t>
            </a:r>
            <a:r>
              <a:rPr lang="en-US" dirty="0">
                <a:solidFill>
                  <a:schemeClr val="tx2"/>
                </a:solidFill>
              </a:rPr>
              <a:t> de </a:t>
            </a:r>
            <a:r>
              <a:rPr lang="en-US" dirty="0" err="1">
                <a:solidFill>
                  <a:schemeClr val="tx2"/>
                </a:solidFill>
              </a:rPr>
              <a:t>reposapiés</a:t>
            </a:r>
            <a:endParaRPr lang="en-US" dirty="0">
              <a:solidFill>
                <a:schemeClr val="tx2"/>
              </a:solidFill>
            </a:endParaRPr>
          </a:p>
          <a:p>
            <a:endParaRPr lang="en-US" dirty="0">
              <a:solidFill>
                <a:schemeClr val="tx2"/>
              </a:solidFill>
            </a:endParaRPr>
          </a:p>
          <a:p>
            <a:pPr>
              <a:lnSpc>
                <a:spcPct val="110000"/>
              </a:lnSpc>
            </a:pPr>
            <a:r>
              <a:rPr lang="en-US" dirty="0" err="1">
                <a:solidFill>
                  <a:schemeClr val="tx2"/>
                </a:solidFill>
              </a:rPr>
              <a:t>Inclinación</a:t>
            </a:r>
            <a:r>
              <a:rPr lang="en-US" dirty="0">
                <a:solidFill>
                  <a:schemeClr val="tx2"/>
                </a:solidFill>
              </a:rPr>
              <a:t> del </a:t>
            </a:r>
            <a:r>
              <a:rPr lang="en-US" dirty="0" err="1">
                <a:solidFill>
                  <a:schemeClr val="tx2"/>
                </a:solidFill>
              </a:rPr>
              <a:t>reposapiés</a:t>
            </a:r>
            <a:endParaRPr lang="en-US" dirty="0">
              <a:solidFill>
                <a:schemeClr val="tx2"/>
              </a:solidFill>
            </a:endParaRPr>
          </a:p>
          <a:p>
            <a:endParaRPr lang="en-US" dirty="0">
              <a:solidFill>
                <a:schemeClr val="tx2"/>
              </a:solidFill>
            </a:endParaRPr>
          </a:p>
        </p:txBody>
      </p:sp>
      <p:sp>
        <p:nvSpPr>
          <p:cNvPr id="11" name="Oval 10">
            <a:extLst>
              <a:ext uri="{FF2B5EF4-FFF2-40B4-BE49-F238E27FC236}">
                <a16:creationId xmlns:a16="http://schemas.microsoft.com/office/drawing/2014/main" id="{11FFAE12-7DC9-F84E-9EF6-DC9DE206ABD8}"/>
              </a:ext>
            </a:extLst>
          </p:cNvPr>
          <p:cNvSpPr/>
          <p:nvPr/>
        </p:nvSpPr>
        <p:spPr>
          <a:xfrm>
            <a:off x="363681" y="286069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extLst>
              <a:ext uri="{FF2B5EF4-FFF2-40B4-BE49-F238E27FC236}">
                <a16:creationId xmlns:a16="http://schemas.microsoft.com/office/drawing/2014/main" id="{C283CDAC-9352-6D40-99FA-29BB4916C4F8}"/>
              </a:ext>
            </a:extLst>
          </p:cNvPr>
          <p:cNvSpPr/>
          <p:nvPr/>
        </p:nvSpPr>
        <p:spPr>
          <a:xfrm>
            <a:off x="363681" y="424608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extLst>
              <a:ext uri="{FF2B5EF4-FFF2-40B4-BE49-F238E27FC236}">
                <a16:creationId xmlns:a16="http://schemas.microsoft.com/office/drawing/2014/main" id="{F44F4CD6-AD17-BE4B-8D60-B2AFB7D790B1}"/>
              </a:ext>
            </a:extLst>
          </p:cNvPr>
          <p:cNvSpPr/>
          <p:nvPr/>
        </p:nvSpPr>
        <p:spPr>
          <a:xfrm>
            <a:off x="373060" y="5216924"/>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hlinkClick r:id="rId5"/>
            <a:extLst>
              <a:ext uri="{FF2B5EF4-FFF2-40B4-BE49-F238E27FC236}">
                <a16:creationId xmlns:a16="http://schemas.microsoft.com/office/drawing/2014/main" id="{0032C99E-63ED-3E4E-80B1-9E937EC98E04}"/>
              </a:ext>
            </a:extLst>
          </p:cNvPr>
          <p:cNvSpPr/>
          <p:nvPr/>
        </p:nvSpPr>
        <p:spPr>
          <a:xfrm>
            <a:off x="7853583" y="1204686"/>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6" name="Oval 15">
            <a:hlinkClick r:id="rId6"/>
            <a:extLst>
              <a:ext uri="{FF2B5EF4-FFF2-40B4-BE49-F238E27FC236}">
                <a16:creationId xmlns:a16="http://schemas.microsoft.com/office/drawing/2014/main" id="{52858E6F-3431-5C4A-B779-5AC6DFD1BEBE}"/>
              </a:ext>
            </a:extLst>
          </p:cNvPr>
          <p:cNvSpPr/>
          <p:nvPr/>
        </p:nvSpPr>
        <p:spPr>
          <a:xfrm>
            <a:off x="7853583" y="2203074"/>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9" name="Oval 18">
            <a:extLst>
              <a:ext uri="{FF2B5EF4-FFF2-40B4-BE49-F238E27FC236}">
                <a16:creationId xmlns:a16="http://schemas.microsoft.com/office/drawing/2014/main" id="{EF505CD1-FDBF-BC4E-83CC-4EA510CFA665}"/>
              </a:ext>
            </a:extLst>
          </p:cNvPr>
          <p:cNvSpPr/>
          <p:nvPr/>
        </p:nvSpPr>
        <p:spPr>
          <a:xfrm>
            <a:off x="7853583" y="315617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7" name="Picture 6">
            <a:extLst>
              <a:ext uri="{FF2B5EF4-FFF2-40B4-BE49-F238E27FC236}">
                <a16:creationId xmlns:a16="http://schemas.microsoft.com/office/drawing/2014/main" id="{76498E24-6383-428A-A040-C447969E6B55}"/>
              </a:ext>
            </a:extLst>
          </p:cNvPr>
          <p:cNvPicPr>
            <a:picLocks noChangeAspect="1"/>
          </p:cNvPicPr>
          <p:nvPr/>
        </p:nvPicPr>
        <p:blipFill>
          <a:blip r:embed="rId7"/>
          <a:stretch>
            <a:fillRect/>
          </a:stretch>
        </p:blipFill>
        <p:spPr>
          <a:xfrm>
            <a:off x="5531018" y="5190067"/>
            <a:ext cx="973580" cy="1397285"/>
          </a:xfrm>
          <a:prstGeom prst="rect">
            <a:avLst/>
          </a:prstGeom>
        </p:spPr>
      </p:pic>
      <p:pic>
        <p:nvPicPr>
          <p:cNvPr id="5" name="Picture 4">
            <a:extLst>
              <a:ext uri="{FF2B5EF4-FFF2-40B4-BE49-F238E27FC236}">
                <a16:creationId xmlns:a16="http://schemas.microsoft.com/office/drawing/2014/main" id="{73D2ACD9-9091-45FE-9621-A14185050CA4}"/>
              </a:ext>
            </a:extLst>
          </p:cNvPr>
          <p:cNvPicPr>
            <a:picLocks noChangeAspect="1"/>
          </p:cNvPicPr>
          <p:nvPr/>
        </p:nvPicPr>
        <p:blipFill>
          <a:blip r:embed="rId8"/>
          <a:stretch>
            <a:fillRect/>
          </a:stretch>
        </p:blipFill>
        <p:spPr>
          <a:xfrm>
            <a:off x="5535908" y="3728035"/>
            <a:ext cx="915668" cy="1397286"/>
          </a:xfrm>
          <a:prstGeom prst="rect">
            <a:avLst/>
          </a:prstGeom>
        </p:spPr>
      </p:pic>
      <p:pic>
        <p:nvPicPr>
          <p:cNvPr id="6" name="Picture 5">
            <a:extLst>
              <a:ext uri="{FF2B5EF4-FFF2-40B4-BE49-F238E27FC236}">
                <a16:creationId xmlns:a16="http://schemas.microsoft.com/office/drawing/2014/main" id="{939BB7C0-15FE-4066-9053-FE8DAEE29B14}"/>
              </a:ext>
            </a:extLst>
          </p:cNvPr>
          <p:cNvPicPr>
            <a:picLocks noChangeAspect="1"/>
          </p:cNvPicPr>
          <p:nvPr/>
        </p:nvPicPr>
        <p:blipFill>
          <a:blip r:embed="rId9"/>
          <a:stretch>
            <a:fillRect/>
          </a:stretch>
        </p:blipFill>
        <p:spPr>
          <a:xfrm>
            <a:off x="5531018" y="1061622"/>
            <a:ext cx="915594" cy="1397285"/>
          </a:xfrm>
          <a:prstGeom prst="rect">
            <a:avLst/>
          </a:prstGeom>
        </p:spPr>
      </p:pic>
      <p:pic>
        <p:nvPicPr>
          <p:cNvPr id="4" name="Picture 3">
            <a:extLst>
              <a:ext uri="{FF2B5EF4-FFF2-40B4-BE49-F238E27FC236}">
                <a16:creationId xmlns:a16="http://schemas.microsoft.com/office/drawing/2014/main" id="{54883780-E594-4E7A-9DAB-BBEC97D135EB}"/>
              </a:ext>
            </a:extLst>
          </p:cNvPr>
          <p:cNvPicPr>
            <a:picLocks noChangeAspect="1"/>
          </p:cNvPicPr>
          <p:nvPr/>
        </p:nvPicPr>
        <p:blipFill>
          <a:blip r:embed="rId10"/>
          <a:stretch>
            <a:fillRect/>
          </a:stretch>
        </p:blipFill>
        <p:spPr>
          <a:xfrm>
            <a:off x="5531018" y="2391771"/>
            <a:ext cx="925447" cy="1397285"/>
          </a:xfrm>
          <a:prstGeom prst="rect">
            <a:avLst/>
          </a:prstGeom>
        </p:spPr>
      </p:pic>
      <p:sp>
        <p:nvSpPr>
          <p:cNvPr id="18" name="Oval 17">
            <a:extLst>
              <a:ext uri="{FF2B5EF4-FFF2-40B4-BE49-F238E27FC236}">
                <a16:creationId xmlns:a16="http://schemas.microsoft.com/office/drawing/2014/main" id="{8E6B6DE2-9731-4A09-89A5-D0B8B0B23624}"/>
              </a:ext>
            </a:extLst>
          </p:cNvPr>
          <p:cNvSpPr/>
          <p:nvPr/>
        </p:nvSpPr>
        <p:spPr>
          <a:xfrm>
            <a:off x="373060" y="1301671"/>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0" name="Oval 19">
            <a:hlinkClick r:id="rId11"/>
            <a:extLst>
              <a:ext uri="{FF2B5EF4-FFF2-40B4-BE49-F238E27FC236}">
                <a16:creationId xmlns:a16="http://schemas.microsoft.com/office/drawing/2014/main" id="{C0243225-155D-4DD0-9DD8-5826FFF19F6A}"/>
              </a:ext>
            </a:extLst>
          </p:cNvPr>
          <p:cNvSpPr/>
          <p:nvPr/>
        </p:nvSpPr>
        <p:spPr>
          <a:xfrm>
            <a:off x="7901757" y="4330950"/>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Oval 23">
            <a:hlinkClick r:id="rId12"/>
            <a:extLst>
              <a:ext uri="{FF2B5EF4-FFF2-40B4-BE49-F238E27FC236}">
                <a16:creationId xmlns:a16="http://schemas.microsoft.com/office/drawing/2014/main" id="{BE2F016B-84BA-E543-9FE5-04F29F78210F}"/>
              </a:ext>
            </a:extLst>
          </p:cNvPr>
          <p:cNvSpPr/>
          <p:nvPr/>
        </p:nvSpPr>
        <p:spPr>
          <a:xfrm>
            <a:off x="7853583" y="574357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328558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8E6B-AB66-0C41-830B-E3648A5E2F65}"/>
              </a:ext>
            </a:extLst>
          </p:cNvPr>
          <p:cNvSpPr>
            <a:spLocks noGrp="1"/>
          </p:cNvSpPr>
          <p:nvPr>
            <p:ph type="title"/>
          </p:nvPr>
        </p:nvSpPr>
        <p:spPr/>
        <p:txBody>
          <a:bodyPr>
            <a:normAutofit/>
          </a:bodyPr>
          <a:lstStyle/>
          <a:p>
            <a:r>
              <a:rPr lang="en-US" sz="3200" dirty="0"/>
              <a:t>1.5 </a:t>
            </a:r>
            <a:r>
              <a:rPr lang="en-US" sz="3200" dirty="0" err="1"/>
              <a:t>Capacitación</a:t>
            </a:r>
            <a:r>
              <a:rPr lang="en-US" sz="3200" dirty="0"/>
              <a:t> para el </a:t>
            </a:r>
            <a:r>
              <a:rPr lang="en-US" sz="3200" dirty="0" err="1"/>
              <a:t>usuario</a:t>
            </a:r>
            <a:r>
              <a:rPr lang="en-US" sz="3200" dirty="0"/>
              <a:t> </a:t>
            </a:r>
          </a:p>
        </p:txBody>
      </p:sp>
    </p:spTree>
    <p:custDataLst>
      <p:tags r:id="rId1"/>
    </p:custDataLst>
    <p:extLst>
      <p:ext uri="{BB962C8B-B14F-4D97-AF65-F5344CB8AC3E}">
        <p14:creationId xmlns:p14="http://schemas.microsoft.com/office/powerpoint/2010/main" val="121472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del </a:t>
            </a:r>
            <a:r>
              <a:rPr lang="en-US" dirty="0" err="1"/>
              <a:t>usuario</a:t>
            </a:r>
            <a:r>
              <a:rPr lang="en-US" dirty="0"/>
              <a:t> </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err="1">
                <a:solidFill>
                  <a:schemeClr val="tx2"/>
                </a:solidFill>
              </a:rPr>
              <a:t>Proporcionar</a:t>
            </a:r>
            <a:r>
              <a:rPr lang="en-US" dirty="0">
                <a:solidFill>
                  <a:schemeClr val="tx2"/>
                </a:solidFill>
              </a:rPr>
              <a:t> manual de </a:t>
            </a:r>
            <a:r>
              <a:rPr lang="en-US" dirty="0" err="1">
                <a:solidFill>
                  <a:schemeClr val="tx2"/>
                </a:solidFill>
              </a:rPr>
              <a:t>usuario</a:t>
            </a:r>
            <a:r>
              <a:rPr lang="en-US" dirty="0">
                <a:solidFill>
                  <a:schemeClr val="tx2"/>
                </a:solidFill>
              </a:rPr>
              <a:t> </a:t>
            </a:r>
          </a:p>
          <a:p>
            <a:pPr lvl="1">
              <a:lnSpc>
                <a:spcPct val="100000"/>
              </a:lnSpc>
            </a:pPr>
            <a:r>
              <a:rPr lang="en-US" dirty="0" err="1"/>
              <a:t>Ubicado</a:t>
            </a:r>
            <a:r>
              <a:rPr lang="en-US" dirty="0"/>
              <a:t> </a:t>
            </a:r>
            <a:r>
              <a:rPr lang="en-US" dirty="0" err="1"/>
              <a:t>en</a:t>
            </a:r>
            <a:r>
              <a:rPr lang="en-US" dirty="0"/>
              <a:t> la </a:t>
            </a:r>
            <a:r>
              <a:rPr lang="en-US" dirty="0" err="1"/>
              <a:t>caja</a:t>
            </a:r>
            <a:endParaRPr lang="en-US" dirty="0"/>
          </a:p>
        </p:txBody>
      </p:sp>
      <p:pic>
        <p:nvPicPr>
          <p:cNvPr id="9" name="Picture 8" descr="A close up of a device  Description automatically generated">
            <a:extLst>
              <a:ext uri="{FF2B5EF4-FFF2-40B4-BE49-F238E27FC236}">
                <a16:creationId xmlns:a16="http://schemas.microsoft.com/office/drawing/2014/main" id="{DED06E59-9733-AF43-9D46-036FCC6D207E}"/>
              </a:ext>
            </a:extLst>
          </p:cNvPr>
          <p:cNvPicPr>
            <a:picLocks noChangeAspect="1"/>
          </p:cNvPicPr>
          <p:nvPr/>
        </p:nvPicPr>
        <p:blipFill>
          <a:blip r:embed="rId5"/>
          <a:stretch>
            <a:fillRect/>
          </a:stretch>
        </p:blipFill>
        <p:spPr>
          <a:xfrm>
            <a:off x="6096000" y="1397285"/>
            <a:ext cx="3282899" cy="4540685"/>
          </a:xfrm>
          <a:prstGeom prst="rect">
            <a:avLst/>
          </a:prstGeom>
          <a:ln w="76200">
            <a:solidFill>
              <a:schemeClr val="tx2"/>
            </a:solidFill>
          </a:ln>
        </p:spPr>
      </p:pic>
    </p:spTree>
    <p:custDataLst>
      <p:tags r:id="rId1"/>
    </p:custDataLst>
    <p:extLst>
      <p:ext uri="{BB962C8B-B14F-4D97-AF65-F5344CB8AC3E}">
        <p14:creationId xmlns:p14="http://schemas.microsoft.com/office/powerpoint/2010/main" val="269449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Ejercicios de alivio de presión y capacitación</a:t>
            </a:r>
          </a:p>
        </p:txBody>
      </p:sp>
      <p:sp>
        <p:nvSpPr>
          <p:cNvPr id="3" name="Content Placeholder 2"/>
          <p:cNvSpPr>
            <a:spLocks noGrp="1"/>
          </p:cNvSpPr>
          <p:nvPr>
            <p:ph idx="1"/>
          </p:nvPr>
        </p:nvSpPr>
        <p:spPr>
          <a:xfrm>
            <a:off x="978376" y="1410938"/>
            <a:ext cx="5278595" cy="4643918"/>
          </a:xfrm>
        </p:spPr>
        <p:txBody>
          <a:bodyPr>
            <a:normAutofit lnSpcReduction="10000"/>
          </a:bodyPr>
          <a:lstStyle/>
          <a:p>
            <a:pPr>
              <a:lnSpc>
                <a:spcPct val="100000"/>
              </a:lnSpc>
            </a:pPr>
            <a:r>
              <a:rPr lang="en-US" dirty="0">
                <a:solidFill>
                  <a:schemeClr val="tx2"/>
                </a:solidFill>
              </a:rPr>
              <a:t>4 </a:t>
            </a:r>
            <a:r>
              <a:rPr lang="en-US" dirty="0" err="1">
                <a:solidFill>
                  <a:schemeClr val="tx2"/>
                </a:solidFill>
              </a:rPr>
              <a:t>Ejercicios</a:t>
            </a:r>
            <a:r>
              <a:rPr lang="en-US" dirty="0">
                <a:solidFill>
                  <a:schemeClr val="tx2"/>
                </a:solidFill>
              </a:rPr>
              <a:t> </a:t>
            </a:r>
          </a:p>
          <a:p>
            <a:pPr marL="457200" lvl="1" indent="0">
              <a:lnSpc>
                <a:spcPct val="100000"/>
              </a:lnSpc>
              <a:buNone/>
            </a:pPr>
            <a:r>
              <a:rPr lang="en-US" dirty="0" err="1"/>
              <a:t>Cada</a:t>
            </a:r>
            <a:r>
              <a:rPr lang="en-US" dirty="0"/>
              <a:t> 15 </a:t>
            </a:r>
            <a:r>
              <a:rPr lang="en-US" dirty="0" err="1"/>
              <a:t>minutos</a:t>
            </a:r>
            <a:r>
              <a:rPr lang="en-US" dirty="0"/>
              <a:t> </a:t>
            </a:r>
            <a:r>
              <a:rPr lang="en-US" dirty="0" err="1"/>
              <a:t>por</a:t>
            </a:r>
            <a:r>
              <a:rPr lang="en-US" dirty="0"/>
              <a:t> </a:t>
            </a:r>
            <a:r>
              <a:rPr lang="en-US" dirty="0" err="1"/>
              <a:t>espacio</a:t>
            </a:r>
            <a:r>
              <a:rPr lang="en-US" dirty="0"/>
              <a:t> de 1 </a:t>
            </a:r>
            <a:r>
              <a:rPr lang="en-US" dirty="0" err="1"/>
              <a:t>minuto</a:t>
            </a:r>
            <a:endParaRPr lang="en-US" dirty="0"/>
          </a:p>
          <a:p>
            <a:pPr indent="-228600">
              <a:lnSpc>
                <a:spcPct val="100000"/>
              </a:lnSpc>
            </a:pPr>
            <a:r>
              <a:rPr lang="en-US" dirty="0" err="1">
                <a:solidFill>
                  <a:schemeClr val="tx2"/>
                </a:solidFill>
              </a:rPr>
              <a:t>Revisar</a:t>
            </a:r>
            <a:r>
              <a:rPr lang="en-US" dirty="0">
                <a:solidFill>
                  <a:schemeClr val="tx2"/>
                </a:solidFill>
              </a:rPr>
              <a:t> la </a:t>
            </a:r>
            <a:r>
              <a:rPr lang="en-US" dirty="0" err="1">
                <a:solidFill>
                  <a:schemeClr val="tx2"/>
                </a:solidFill>
              </a:rPr>
              <a:t>estructura</a:t>
            </a:r>
            <a:r>
              <a:rPr lang="en-US" dirty="0">
                <a:solidFill>
                  <a:schemeClr val="tx2"/>
                </a:solidFill>
              </a:rPr>
              <a:t> </a:t>
            </a:r>
            <a:r>
              <a:rPr lang="en-US" dirty="0" err="1">
                <a:solidFill>
                  <a:schemeClr val="tx2"/>
                </a:solidFill>
              </a:rPr>
              <a:t>por</a:t>
            </a:r>
            <a:r>
              <a:rPr lang="en-US" dirty="0">
                <a:solidFill>
                  <a:schemeClr val="tx2"/>
                </a:solidFill>
              </a:rPr>
              <a:t> la </a:t>
            </a:r>
            <a:r>
              <a:rPr lang="en-US" dirty="0" err="1">
                <a:solidFill>
                  <a:schemeClr val="tx2"/>
                </a:solidFill>
              </a:rPr>
              <a:t>noche</a:t>
            </a:r>
            <a:endParaRPr lang="en-US" dirty="0">
              <a:solidFill>
                <a:schemeClr val="tx2"/>
              </a:solidFill>
            </a:endParaRPr>
          </a:p>
          <a:p>
            <a:pPr indent="-228600">
              <a:lnSpc>
                <a:spcPct val="100000"/>
              </a:lnSpc>
            </a:pPr>
            <a:endParaRPr lang="en-US" dirty="0">
              <a:solidFill>
                <a:schemeClr val="tx2"/>
              </a:solidFill>
            </a:endParaRPr>
          </a:p>
          <a:p>
            <a:pPr>
              <a:lnSpc>
                <a:spcPct val="100000"/>
              </a:lnSpc>
            </a:pPr>
            <a:r>
              <a:rPr lang="en-US" dirty="0" err="1">
                <a:solidFill>
                  <a:schemeClr val="tx2"/>
                </a:solidFill>
              </a:rPr>
              <a:t>Incrementar</a:t>
            </a:r>
            <a:r>
              <a:rPr lang="en-US" dirty="0">
                <a:solidFill>
                  <a:schemeClr val="tx2"/>
                </a:solidFill>
              </a:rPr>
              <a:t> el </a:t>
            </a:r>
            <a:r>
              <a:rPr lang="en-US" dirty="0" err="1">
                <a:solidFill>
                  <a:schemeClr val="tx2"/>
                </a:solidFill>
              </a:rPr>
              <a:t>tiempo</a:t>
            </a:r>
            <a:r>
              <a:rPr lang="en-US" dirty="0">
                <a:solidFill>
                  <a:schemeClr val="tx2"/>
                </a:solidFill>
              </a:rPr>
              <a:t> </a:t>
            </a:r>
            <a:r>
              <a:rPr lang="en-US" dirty="0" err="1">
                <a:solidFill>
                  <a:schemeClr val="tx2"/>
                </a:solidFill>
              </a:rPr>
              <a:t>sentado</a:t>
            </a:r>
            <a:r>
              <a:rPr lang="en-US" dirty="0">
                <a:solidFill>
                  <a:schemeClr val="tx2"/>
                </a:solidFill>
              </a:rPr>
              <a:t> de a </a:t>
            </a:r>
            <a:r>
              <a:rPr lang="en-US" dirty="0" err="1">
                <a:solidFill>
                  <a:schemeClr val="tx2"/>
                </a:solidFill>
              </a:rPr>
              <a:t>poco</a:t>
            </a:r>
            <a:endParaRPr lang="en-US" dirty="0">
              <a:solidFill>
                <a:schemeClr val="tx2"/>
              </a:solidFill>
            </a:endParaRPr>
          </a:p>
          <a:p>
            <a:pPr>
              <a:lnSpc>
                <a:spcPct val="100000"/>
              </a:lnSpc>
            </a:pPr>
            <a:endParaRPr lang="en-US" dirty="0">
              <a:solidFill>
                <a:schemeClr val="tx2"/>
              </a:solidFill>
            </a:endParaRPr>
          </a:p>
          <a:p>
            <a:pPr>
              <a:lnSpc>
                <a:spcPct val="100000"/>
              </a:lnSpc>
            </a:pPr>
            <a:r>
              <a:rPr lang="en-US" dirty="0">
                <a:solidFill>
                  <a:schemeClr val="tx2"/>
                </a:solidFill>
              </a:rPr>
              <a:t>Extender</a:t>
            </a:r>
          </a:p>
        </p:txBody>
      </p:sp>
      <p:pic>
        <p:nvPicPr>
          <p:cNvPr id="19" name="Picture 18" descr="A close up of a logo  Description automatically generated">
            <a:hlinkClick r:id="rId5"/>
            <a:extLst>
              <a:ext uri="{FF2B5EF4-FFF2-40B4-BE49-F238E27FC236}">
                <a16:creationId xmlns:a16="http://schemas.microsoft.com/office/drawing/2014/main" id="{6E561167-ED37-9242-ABC6-5B479A655538}"/>
              </a:ext>
            </a:extLst>
          </p:cNvPr>
          <p:cNvPicPr>
            <a:picLocks noChangeAspect="1"/>
          </p:cNvPicPr>
          <p:nvPr/>
        </p:nvPicPr>
        <p:blipFill>
          <a:blip r:embed="rId6"/>
          <a:stretch>
            <a:fillRect/>
          </a:stretch>
        </p:blipFill>
        <p:spPr>
          <a:xfrm>
            <a:off x="6096000" y="1064944"/>
            <a:ext cx="5613400" cy="5308600"/>
          </a:xfrm>
          <a:prstGeom prst="rect">
            <a:avLst/>
          </a:prstGeom>
        </p:spPr>
      </p:pic>
      <p:sp>
        <p:nvSpPr>
          <p:cNvPr id="5" name="Oval 4">
            <a:hlinkClick r:id="rId5"/>
            <a:extLst>
              <a:ext uri="{FF2B5EF4-FFF2-40B4-BE49-F238E27FC236}">
                <a16:creationId xmlns:a16="http://schemas.microsoft.com/office/drawing/2014/main" id="{449A5B59-CEFD-DF4C-B703-9DD44A5A793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extLst>
              <a:ext uri="{FF2B5EF4-FFF2-40B4-BE49-F238E27FC236}">
                <a16:creationId xmlns:a16="http://schemas.microsoft.com/office/drawing/2014/main" id="{DBF92170-BBF7-574E-9C13-8F4348A34459}"/>
              </a:ext>
            </a:extLst>
          </p:cNvPr>
          <p:cNvSpPr/>
          <p:nvPr/>
        </p:nvSpPr>
        <p:spPr>
          <a:xfrm>
            <a:off x="370103" y="268741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extLst>
              <a:ext uri="{FF2B5EF4-FFF2-40B4-BE49-F238E27FC236}">
                <a16:creationId xmlns:a16="http://schemas.microsoft.com/office/drawing/2014/main" id="{2AB2FC1C-9FA3-A043-8B69-058081735C3D}"/>
              </a:ext>
            </a:extLst>
          </p:cNvPr>
          <p:cNvSpPr/>
          <p:nvPr/>
        </p:nvSpPr>
        <p:spPr>
          <a:xfrm>
            <a:off x="370103" y="405385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extLst>
              <a:ext uri="{FF2B5EF4-FFF2-40B4-BE49-F238E27FC236}">
                <a16:creationId xmlns:a16="http://schemas.microsoft.com/office/drawing/2014/main" id="{7B1A0E68-0B7F-4D4B-AE56-FA3C0CF710D0}"/>
              </a:ext>
            </a:extLst>
          </p:cNvPr>
          <p:cNvSpPr/>
          <p:nvPr/>
        </p:nvSpPr>
        <p:spPr>
          <a:xfrm>
            <a:off x="370103" y="5308325"/>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44547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Transferencias</a:t>
            </a:r>
          </a:p>
        </p:txBody>
      </p:sp>
      <p:sp>
        <p:nvSpPr>
          <p:cNvPr id="3" name="Content Placeholder 2"/>
          <p:cNvSpPr>
            <a:spLocks noGrp="1"/>
          </p:cNvSpPr>
          <p:nvPr>
            <p:ph idx="1"/>
          </p:nvPr>
        </p:nvSpPr>
        <p:spPr>
          <a:xfrm>
            <a:off x="1030758" y="1397286"/>
            <a:ext cx="5245938" cy="4643918"/>
          </a:xfrm>
        </p:spPr>
        <p:txBody>
          <a:bodyPr>
            <a:normAutofit lnSpcReduction="10000"/>
          </a:bodyPr>
          <a:lstStyle/>
          <a:p>
            <a:r>
              <a:rPr lang="en-US" dirty="0" err="1">
                <a:solidFill>
                  <a:schemeClr val="tx2"/>
                </a:solidFill>
              </a:rPr>
              <a:t>Independiente</a:t>
            </a:r>
            <a:endParaRPr lang="en-US" dirty="0">
              <a:solidFill>
                <a:schemeClr val="tx2"/>
              </a:solidFill>
            </a:endParaRPr>
          </a:p>
          <a:p>
            <a:endParaRPr lang="en-US" dirty="0">
              <a:solidFill>
                <a:schemeClr val="tx2"/>
              </a:solidFill>
            </a:endParaRPr>
          </a:p>
          <a:p>
            <a:r>
              <a:rPr lang="en-US" dirty="0" err="1">
                <a:solidFill>
                  <a:schemeClr val="tx2"/>
                </a:solidFill>
              </a:rPr>
              <a:t>Traslado</a:t>
            </a:r>
            <a:r>
              <a:rPr lang="en-US" dirty="0">
                <a:solidFill>
                  <a:schemeClr val="tx2"/>
                </a:solidFill>
              </a:rPr>
              <a:t> </a:t>
            </a:r>
            <a:r>
              <a:rPr lang="en-US" dirty="0" err="1">
                <a:solidFill>
                  <a:schemeClr val="tx2"/>
                </a:solidFill>
              </a:rPr>
              <a:t>asistido</a:t>
            </a:r>
            <a:r>
              <a:rPr lang="en-US" dirty="0">
                <a:solidFill>
                  <a:schemeClr val="tx2"/>
                </a:solidFill>
              </a:rPr>
              <a:t> de 1 persona</a:t>
            </a:r>
          </a:p>
          <a:p>
            <a:endParaRPr lang="en-US" dirty="0">
              <a:solidFill>
                <a:schemeClr val="tx2"/>
              </a:solidFill>
            </a:endParaRPr>
          </a:p>
          <a:p>
            <a:r>
              <a:rPr lang="en-US" dirty="0" err="1">
                <a:solidFill>
                  <a:schemeClr val="tx2"/>
                </a:solidFill>
              </a:rPr>
              <a:t>Traslado</a:t>
            </a:r>
            <a:r>
              <a:rPr lang="en-US" dirty="0">
                <a:solidFill>
                  <a:schemeClr val="tx2"/>
                </a:solidFill>
              </a:rPr>
              <a:t> </a:t>
            </a:r>
            <a:r>
              <a:rPr lang="en-US" dirty="0" err="1">
                <a:solidFill>
                  <a:schemeClr val="tx2"/>
                </a:solidFill>
              </a:rPr>
              <a:t>asistido</a:t>
            </a:r>
            <a:r>
              <a:rPr lang="en-US" dirty="0">
                <a:solidFill>
                  <a:schemeClr val="tx2"/>
                </a:solidFill>
              </a:rPr>
              <a:t> de 2 personas</a:t>
            </a:r>
          </a:p>
          <a:p>
            <a:endParaRPr lang="en-US" dirty="0">
              <a:solidFill>
                <a:schemeClr val="tx2"/>
              </a:solidFill>
            </a:endParaRPr>
          </a:p>
          <a:p>
            <a:r>
              <a:rPr lang="en-US" dirty="0" err="1">
                <a:solidFill>
                  <a:schemeClr val="tx2"/>
                </a:solidFill>
              </a:rPr>
              <a:t>Recuperación</a:t>
            </a:r>
            <a:r>
              <a:rPr lang="en-US" dirty="0">
                <a:solidFill>
                  <a:schemeClr val="tx2"/>
                </a:solidFill>
              </a:rPr>
              <a:t> </a:t>
            </a:r>
            <a:r>
              <a:rPr lang="en-US" dirty="0" err="1">
                <a:solidFill>
                  <a:schemeClr val="tx2"/>
                </a:solidFill>
              </a:rPr>
              <a:t>tras</a:t>
            </a:r>
            <a:r>
              <a:rPr lang="en-US" dirty="0">
                <a:solidFill>
                  <a:schemeClr val="tx2"/>
                </a:solidFill>
              </a:rPr>
              <a:t> </a:t>
            </a:r>
            <a:r>
              <a:rPr lang="en-US" dirty="0" err="1">
                <a:solidFill>
                  <a:schemeClr val="tx2"/>
                </a:solidFill>
              </a:rPr>
              <a:t>una</a:t>
            </a:r>
            <a:r>
              <a:rPr lang="en-US" dirty="0">
                <a:solidFill>
                  <a:schemeClr val="tx2"/>
                </a:solidFill>
              </a:rPr>
              <a:t> </a:t>
            </a:r>
            <a:r>
              <a:rPr lang="en-US" dirty="0" err="1">
                <a:solidFill>
                  <a:schemeClr val="tx2"/>
                </a:solidFill>
              </a:rPr>
              <a:t>caída</a:t>
            </a:r>
            <a:endParaRPr lang="en-US" dirty="0">
              <a:solidFill>
                <a:schemeClr val="tx2"/>
              </a:solidFill>
            </a:endParaRPr>
          </a:p>
          <a:p>
            <a:endParaRPr lang="en-US" dirty="0">
              <a:solidFill>
                <a:schemeClr val="tx2"/>
              </a:solidFill>
            </a:endParaRPr>
          </a:p>
        </p:txBody>
      </p:sp>
      <p:pic>
        <p:nvPicPr>
          <p:cNvPr id="6" name="Picture 5">
            <a:extLst>
              <a:ext uri="{FF2B5EF4-FFF2-40B4-BE49-F238E27FC236}">
                <a16:creationId xmlns:a16="http://schemas.microsoft.com/office/drawing/2014/main" id="{CACBAE48-E230-7C45-81AB-563C528DBC27}"/>
              </a:ext>
            </a:extLst>
          </p:cNvPr>
          <p:cNvPicPr>
            <a:picLocks noChangeAspect="1"/>
          </p:cNvPicPr>
          <p:nvPr/>
        </p:nvPicPr>
        <p:blipFill>
          <a:blip r:embed="rId5"/>
          <a:stretch>
            <a:fillRect/>
          </a:stretch>
        </p:blipFill>
        <p:spPr>
          <a:xfrm>
            <a:off x="5888181" y="1563540"/>
            <a:ext cx="6127893" cy="4085262"/>
          </a:xfrm>
          <a:prstGeom prst="rect">
            <a:avLst/>
          </a:prstGeom>
        </p:spPr>
      </p:pic>
      <p:sp>
        <p:nvSpPr>
          <p:cNvPr id="7" name="Oval 6">
            <a:hlinkClick r:id="rId6"/>
            <a:extLst>
              <a:ext uri="{FF2B5EF4-FFF2-40B4-BE49-F238E27FC236}">
                <a16:creationId xmlns:a16="http://schemas.microsoft.com/office/drawing/2014/main" id="{0500F94F-F50B-2B4F-8FFE-87230488298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hlinkClick r:id="rId7"/>
            <a:extLst>
              <a:ext uri="{FF2B5EF4-FFF2-40B4-BE49-F238E27FC236}">
                <a16:creationId xmlns:a16="http://schemas.microsoft.com/office/drawing/2014/main" id="{9E61DC1E-A5E5-3D43-895D-AB78D03023BE}"/>
              </a:ext>
            </a:extLst>
          </p:cNvPr>
          <p:cNvSpPr/>
          <p:nvPr/>
        </p:nvSpPr>
        <p:spPr>
          <a:xfrm>
            <a:off x="370103" y="2523864"/>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Oval 8">
            <a:hlinkClick r:id="rId8"/>
            <a:extLst>
              <a:ext uri="{FF2B5EF4-FFF2-40B4-BE49-F238E27FC236}">
                <a16:creationId xmlns:a16="http://schemas.microsoft.com/office/drawing/2014/main" id="{89C6ABA1-33BA-4942-BD64-D1157E7BAD41}"/>
              </a:ext>
            </a:extLst>
          </p:cNvPr>
          <p:cNvSpPr/>
          <p:nvPr/>
        </p:nvSpPr>
        <p:spPr>
          <a:xfrm>
            <a:off x="370103" y="3885586"/>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Oval 9">
            <a:extLst>
              <a:ext uri="{FF2B5EF4-FFF2-40B4-BE49-F238E27FC236}">
                <a16:creationId xmlns:a16="http://schemas.microsoft.com/office/drawing/2014/main" id="{51D67B51-DCF9-E14E-ADB4-23CDEECDC6FC}"/>
              </a:ext>
            </a:extLst>
          </p:cNvPr>
          <p:cNvSpPr/>
          <p:nvPr/>
        </p:nvSpPr>
        <p:spPr>
          <a:xfrm>
            <a:off x="373060" y="5160218"/>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352432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Seguridad</a:t>
            </a:r>
          </a:p>
        </p:txBody>
      </p:sp>
      <p:sp>
        <p:nvSpPr>
          <p:cNvPr id="3" name="Content Placeholder 2"/>
          <p:cNvSpPr>
            <a:spLocks noGrp="1"/>
          </p:cNvSpPr>
          <p:nvPr>
            <p:ph idx="1"/>
          </p:nvPr>
        </p:nvSpPr>
        <p:spPr>
          <a:xfrm>
            <a:off x="1021265" y="1397285"/>
            <a:ext cx="4316854" cy="4033697"/>
          </a:xfrm>
        </p:spPr>
        <p:txBody>
          <a:bodyPr>
            <a:normAutofit/>
          </a:bodyPr>
          <a:lstStyle/>
          <a:p>
            <a:r>
              <a:rPr lang="en-US" dirty="0" err="1">
                <a:solidFill>
                  <a:schemeClr val="tx2"/>
                </a:solidFill>
              </a:rPr>
              <a:t>Frenos</a:t>
            </a:r>
            <a:endParaRPr lang="en-US" dirty="0">
              <a:solidFill>
                <a:schemeClr val="tx2"/>
              </a:solidFill>
            </a:endParaRPr>
          </a:p>
          <a:p>
            <a:endParaRPr lang="en-US" dirty="0">
              <a:solidFill>
                <a:schemeClr val="tx2"/>
              </a:solidFill>
            </a:endParaRPr>
          </a:p>
          <a:p>
            <a:r>
              <a:rPr lang="en-US" dirty="0" err="1">
                <a:solidFill>
                  <a:schemeClr val="tx2"/>
                </a:solidFill>
              </a:rPr>
              <a:t>Recuperación</a:t>
            </a:r>
            <a:r>
              <a:rPr lang="en-US" dirty="0">
                <a:solidFill>
                  <a:schemeClr val="tx2"/>
                </a:solidFill>
              </a:rPr>
              <a:t> </a:t>
            </a:r>
            <a:r>
              <a:rPr lang="en-US" dirty="0" err="1">
                <a:solidFill>
                  <a:schemeClr val="tx2"/>
                </a:solidFill>
              </a:rPr>
              <a:t>tras</a:t>
            </a:r>
            <a:r>
              <a:rPr lang="en-US" dirty="0">
                <a:solidFill>
                  <a:schemeClr val="tx2"/>
                </a:solidFill>
              </a:rPr>
              <a:t> </a:t>
            </a:r>
            <a:r>
              <a:rPr lang="en-US" dirty="0" err="1">
                <a:solidFill>
                  <a:schemeClr val="tx2"/>
                </a:solidFill>
              </a:rPr>
              <a:t>una</a:t>
            </a:r>
            <a:r>
              <a:rPr lang="en-US" dirty="0">
                <a:solidFill>
                  <a:schemeClr val="tx2"/>
                </a:solidFill>
              </a:rPr>
              <a:t> </a:t>
            </a:r>
            <a:r>
              <a:rPr lang="en-US" dirty="0" err="1">
                <a:solidFill>
                  <a:schemeClr val="tx2"/>
                </a:solidFill>
              </a:rPr>
              <a:t>caída</a:t>
            </a:r>
            <a:r>
              <a:rPr lang="en-US" dirty="0">
                <a:solidFill>
                  <a:schemeClr val="tx2"/>
                </a:solidFill>
              </a:rPr>
              <a:t> </a:t>
            </a:r>
          </a:p>
          <a:p>
            <a:endParaRPr lang="en-US" dirty="0">
              <a:solidFill>
                <a:schemeClr val="tx2"/>
              </a:solidFill>
            </a:endParaRPr>
          </a:p>
          <a:p>
            <a:r>
              <a:rPr lang="en-US" dirty="0" err="1">
                <a:solidFill>
                  <a:schemeClr val="tx2"/>
                </a:solidFill>
              </a:rPr>
              <a:t>Abrir</a:t>
            </a:r>
            <a:r>
              <a:rPr lang="en-US" dirty="0">
                <a:solidFill>
                  <a:schemeClr val="tx2"/>
                </a:solidFill>
              </a:rPr>
              <a:t>/</a:t>
            </a:r>
            <a:r>
              <a:rPr lang="en-US" dirty="0" err="1">
                <a:solidFill>
                  <a:schemeClr val="tx2"/>
                </a:solidFill>
              </a:rPr>
              <a:t>Cerrar</a:t>
            </a:r>
            <a:r>
              <a:rPr lang="en-US" dirty="0">
                <a:solidFill>
                  <a:schemeClr val="tx2"/>
                </a:solidFill>
              </a:rPr>
              <a:t> GEN_3 </a:t>
            </a: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id="{11FFAE12-7DC9-F84E-9EF6-DC9DE206ABD8}"/>
              </a:ext>
            </a:extLst>
          </p:cNvPr>
          <p:cNvSpPr/>
          <p:nvPr/>
        </p:nvSpPr>
        <p:spPr>
          <a:xfrm>
            <a:off x="370103" y="2523864"/>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Oval 11">
            <a:hlinkClick r:id="rId6"/>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hlinkClick r:id="rId7"/>
            <a:extLst>
              <a:ext uri="{FF2B5EF4-FFF2-40B4-BE49-F238E27FC236}">
                <a16:creationId xmlns:a16="http://schemas.microsoft.com/office/drawing/2014/main" id="{C283CDAC-9352-6D40-99FA-29BB4916C4F8}"/>
              </a:ext>
            </a:extLst>
          </p:cNvPr>
          <p:cNvSpPr/>
          <p:nvPr/>
        </p:nvSpPr>
        <p:spPr>
          <a:xfrm>
            <a:off x="370103" y="3724846"/>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5" name="Picture 4">
            <a:extLst>
              <a:ext uri="{FF2B5EF4-FFF2-40B4-BE49-F238E27FC236}">
                <a16:creationId xmlns:a16="http://schemas.microsoft.com/office/drawing/2014/main" id="{5DA9E750-720D-1E4D-B9C6-8BDCF1F636D2}"/>
              </a:ext>
            </a:extLst>
          </p:cNvPr>
          <p:cNvPicPr>
            <a:picLocks noChangeAspect="1"/>
          </p:cNvPicPr>
          <p:nvPr/>
        </p:nvPicPr>
        <p:blipFill rotWithShape="1">
          <a:blip r:embed="rId8"/>
          <a:srcRect l="12956" t="24187" r="19862" b="23918"/>
          <a:stretch/>
        </p:blipFill>
        <p:spPr>
          <a:xfrm>
            <a:off x="6499877" y="1181526"/>
            <a:ext cx="4504603" cy="3479516"/>
          </a:xfrm>
          <a:prstGeom prst="rect">
            <a:avLst/>
          </a:prstGeom>
        </p:spPr>
      </p:pic>
    </p:spTree>
    <p:custDataLst>
      <p:tags r:id="rId1"/>
    </p:custDataLst>
    <p:extLst>
      <p:ext uri="{BB962C8B-B14F-4D97-AF65-F5344CB8AC3E}">
        <p14:creationId xmlns:p14="http://schemas.microsoft.com/office/powerpoint/2010/main" val="156956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a:t>
            </a:r>
          </a:p>
        </p:txBody>
      </p:sp>
      <p:graphicFrame>
        <p:nvGraphicFramePr>
          <p:cNvPr id="4" name="Content Placeholder 3" descr="This is the agenda for the day:  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a:extLst>
              <a:ext uri="{FF2B5EF4-FFF2-40B4-BE49-F238E27FC236}">
                <a16:creationId xmlns:a16="http://schemas.microsoft.com/office/drawing/2014/main" id="{7D6F0A02-8A31-7844-AF50-5D32861E9FEF}"/>
              </a:ext>
            </a:extLst>
          </p:cNvPr>
          <p:cNvGraphicFramePr>
            <a:graphicFrameLocks/>
          </p:cNvGraphicFramePr>
          <p:nvPr>
            <p:extLst>
              <p:ext uri="{D42A27DB-BD31-4B8C-83A1-F6EECF244321}">
                <p14:modId xmlns:p14="http://schemas.microsoft.com/office/powerpoint/2010/main" val="186590941"/>
              </p:ext>
            </p:extLst>
          </p:nvPr>
        </p:nvGraphicFramePr>
        <p:xfrm>
          <a:off x="555171" y="1168685"/>
          <a:ext cx="10319203" cy="5181600"/>
        </p:xfrm>
        <a:graphic>
          <a:graphicData uri="http://schemas.openxmlformats.org/drawingml/2006/table">
            <a:tbl>
              <a:tblPr firstRow="1" bandRow="1">
                <a:tableStyleId>{BC89EF96-8CEA-46FF-86C4-4CE0E7609802}</a:tableStyleId>
              </a:tblPr>
              <a:tblGrid>
                <a:gridCol w="2873829">
                  <a:extLst>
                    <a:ext uri="{9D8B030D-6E8A-4147-A177-3AD203B41FA5}">
                      <a16:colId xmlns:a16="http://schemas.microsoft.com/office/drawing/2014/main" val="3177813568"/>
                    </a:ext>
                  </a:extLst>
                </a:gridCol>
                <a:gridCol w="7445374">
                  <a:extLst>
                    <a:ext uri="{9D8B030D-6E8A-4147-A177-3AD203B41FA5}">
                      <a16:colId xmlns:a16="http://schemas.microsoft.com/office/drawing/2014/main" val="1239447272"/>
                    </a:ext>
                  </a:extLst>
                </a:gridCol>
              </a:tblGrid>
              <a:tr h="496236">
                <a:tc>
                  <a:txBody>
                    <a:bodyPr/>
                    <a:lstStyle/>
                    <a:p>
                      <a:r>
                        <a:rPr lang="en-US" sz="2800" b="1" i="0">
                          <a:solidFill>
                            <a:schemeClr val="tx2"/>
                          </a:solidFill>
                          <a:latin typeface="Gotham Medium Regular" panose="02000604030000020004" pitchFamily="2" charset="0"/>
                        </a:rPr>
                        <a:t>Día/hora </a:t>
                      </a:r>
                    </a:p>
                  </a:txBody>
                  <a:tcPr/>
                </a:tc>
                <a:tc>
                  <a:txBody>
                    <a:bodyPr/>
                    <a:lstStyle/>
                    <a:p>
                      <a:r>
                        <a:rPr lang="en-US" sz="2800" b="1" i="0" dirty="0" err="1">
                          <a:solidFill>
                            <a:schemeClr val="tx2"/>
                          </a:solidFill>
                          <a:latin typeface="Gotham" panose="02000504050000020004" pitchFamily="2" charset="0"/>
                        </a:rPr>
                        <a:t>Temas</a:t>
                      </a:r>
                      <a:r>
                        <a:rPr lang="en-US" sz="2800" b="1" i="0" dirty="0">
                          <a:solidFill>
                            <a:schemeClr val="tx2"/>
                          </a:solidFill>
                          <a:latin typeface="Gotham" panose="02000504050000020004" pitchFamily="2" charset="0"/>
                        </a:rPr>
                        <a:t>/</a:t>
                      </a:r>
                      <a:r>
                        <a:rPr lang="en-US" sz="2800" b="1" i="0" dirty="0" err="1">
                          <a:solidFill>
                            <a:schemeClr val="tx2"/>
                          </a:solidFill>
                          <a:latin typeface="Gotham" panose="02000504050000020004" pitchFamily="2" charset="0"/>
                        </a:rPr>
                        <a:t>actividades</a:t>
                      </a:r>
                      <a:endParaRPr lang="en-US" sz="2800" b="1" i="0" dirty="0">
                        <a:solidFill>
                          <a:schemeClr val="tx2"/>
                        </a:solidFill>
                        <a:latin typeface="Gotham" panose="02000504050000020004" pitchFamily="2" charset="0"/>
                      </a:endParaRPr>
                    </a:p>
                  </a:txBody>
                  <a:tcPr/>
                </a:tc>
                <a:extLst>
                  <a:ext uri="{0D108BD9-81ED-4DB2-BD59-A6C34878D82A}">
                    <a16:rowId xmlns:a16="http://schemas.microsoft.com/office/drawing/2014/main" val="2653697627"/>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1.1: </a:t>
                      </a:r>
                      <a:r>
                        <a:rPr lang="en-US" sz="2800" dirty="0" err="1">
                          <a:solidFill>
                            <a:schemeClr val="tx2"/>
                          </a:solidFill>
                          <a:latin typeface="Gotham" panose="02000504050000020004" pitchFamily="2" charset="0"/>
                        </a:rPr>
                        <a:t>Introducción</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384527868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1.2: </a:t>
                      </a:r>
                      <a:r>
                        <a:rPr lang="en-US" sz="2800" dirty="0" err="1">
                          <a:solidFill>
                            <a:schemeClr val="tx2"/>
                          </a:solidFill>
                          <a:latin typeface="Gotham" panose="02000504050000020004" pitchFamily="2" charset="0"/>
                        </a:rPr>
                        <a:t>Proceso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114129035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latin typeface="Gotham" panose="02000504050000020004" pitchFamily="2" charset="0"/>
                        </a:rPr>
                        <a:t>Pausa</a:t>
                      </a:r>
                      <a:r>
                        <a:rPr lang="en-US" sz="2800" dirty="0">
                          <a:solidFill>
                            <a:schemeClr val="tx2"/>
                          </a:solidFill>
                          <a:latin typeface="Gotham" panose="02000504050000020004" pitchFamily="2" charset="0"/>
                        </a:rPr>
                        <a:t> (5-10 </a:t>
                      </a:r>
                      <a:r>
                        <a:rPr lang="en-US" sz="2800" dirty="0" err="1">
                          <a:solidFill>
                            <a:schemeClr val="tx2"/>
                          </a:solidFill>
                          <a:latin typeface="Gotham" panose="02000504050000020004" pitchFamily="2" charset="0"/>
                        </a:rPr>
                        <a:t>minutos</a:t>
                      </a:r>
                      <a:r>
                        <a:rPr lang="en-US" sz="2800" dirty="0">
                          <a:solidFill>
                            <a:schemeClr val="tx2"/>
                          </a:solidFill>
                          <a:latin typeface="Gotham" panose="02000504050000020004" pitchFamily="2" charset="0"/>
                        </a:rPr>
                        <a:t>)</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125258221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1.3: </a:t>
                      </a:r>
                      <a:r>
                        <a:rPr lang="en-US" sz="2800" dirty="0" err="1">
                          <a:solidFill>
                            <a:schemeClr val="tx2"/>
                          </a:solidFill>
                          <a:latin typeface="Gotham" panose="02000504050000020004" pitchFamily="2" charset="0"/>
                        </a:rPr>
                        <a:t>Discapacidad</a:t>
                      </a:r>
                      <a:r>
                        <a:rPr lang="en-US" sz="2800" dirty="0">
                          <a:solidFill>
                            <a:schemeClr val="tx2"/>
                          </a:solidFill>
                          <a:latin typeface="Gotham" panose="02000504050000020004" pitchFamily="2" charset="0"/>
                        </a:rPr>
                        <a:t> y </a:t>
                      </a:r>
                      <a:r>
                        <a:rPr lang="en-US" sz="2800" dirty="0" err="1">
                          <a:solidFill>
                            <a:schemeClr val="tx2"/>
                          </a:solidFill>
                          <a:latin typeface="Gotham" panose="02000504050000020004" pitchFamily="2" charset="0"/>
                        </a:rPr>
                        <a:t>condición</a:t>
                      </a:r>
                      <a:r>
                        <a:rPr lang="en-US" sz="2800" dirty="0">
                          <a:solidFill>
                            <a:schemeClr val="tx2"/>
                          </a:solidFill>
                          <a:latin typeface="Gotham" panose="02000504050000020004" pitchFamily="2" charset="0"/>
                        </a:rPr>
                        <a:t> </a:t>
                      </a:r>
                      <a:r>
                        <a:rPr lang="en-US" sz="2800" dirty="0" err="1">
                          <a:solidFill>
                            <a:schemeClr val="tx2"/>
                          </a:solidFill>
                          <a:latin typeface="Gotham" panose="02000504050000020004" pitchFamily="2" charset="0"/>
                        </a:rPr>
                        <a:t>física</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121291934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latin typeface="Gotham" panose="02000504050000020004" pitchFamily="2" charset="0"/>
                        </a:rPr>
                        <a:t>Pausa</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4104392979"/>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1.4: </a:t>
                      </a:r>
                      <a:r>
                        <a:rPr lang="en-US" sz="2800" dirty="0" err="1">
                          <a:solidFill>
                            <a:schemeClr val="tx2"/>
                          </a:solidFill>
                          <a:latin typeface="Gotham" panose="02000504050000020004" pitchFamily="2" charset="0"/>
                        </a:rPr>
                        <a:t>Aptitud</a:t>
                      </a:r>
                      <a:r>
                        <a:rPr lang="en-US" sz="2800" dirty="0">
                          <a:solidFill>
                            <a:schemeClr val="tx2"/>
                          </a:solidFill>
                          <a:latin typeface="Gotham" panose="02000504050000020004" pitchFamily="2" charset="0"/>
                        </a:rPr>
                        <a:t> </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1148585770"/>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latin typeface="Gotham" panose="02000504050000020004" pitchFamily="2" charset="0"/>
                        </a:rPr>
                        <a:t>Pausa</a:t>
                      </a:r>
                      <a:r>
                        <a:rPr lang="en-US" sz="2800" dirty="0">
                          <a:solidFill>
                            <a:schemeClr val="tx2"/>
                          </a:solidFill>
                          <a:latin typeface="Gotham" panose="02000504050000020004" pitchFamily="2" charset="0"/>
                        </a:rPr>
                        <a:t> (5-10 </a:t>
                      </a:r>
                      <a:r>
                        <a:rPr lang="en-US" sz="2800" dirty="0" err="1">
                          <a:solidFill>
                            <a:schemeClr val="tx2"/>
                          </a:solidFill>
                          <a:latin typeface="Gotham" panose="02000504050000020004" pitchFamily="2" charset="0"/>
                        </a:rPr>
                        <a:t>minutos</a:t>
                      </a:r>
                      <a:r>
                        <a:rPr lang="en-US" sz="2800" dirty="0">
                          <a:solidFill>
                            <a:schemeClr val="tx2"/>
                          </a:solidFill>
                          <a:latin typeface="Gotham" panose="02000504050000020004" pitchFamily="2" charset="0"/>
                        </a:rPr>
                        <a:t>)</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13642575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1.5: </a:t>
                      </a:r>
                      <a:r>
                        <a:rPr lang="en-US" sz="2800" dirty="0" err="1">
                          <a:solidFill>
                            <a:schemeClr val="tx2"/>
                          </a:solidFill>
                          <a:latin typeface="Gotham" panose="02000504050000020004" pitchFamily="2" charset="0"/>
                        </a:rPr>
                        <a:t>Capacitación</a:t>
                      </a:r>
                      <a:r>
                        <a:rPr lang="en-US" sz="2800" dirty="0">
                          <a:solidFill>
                            <a:schemeClr val="tx2"/>
                          </a:solidFill>
                          <a:latin typeface="Gotham" panose="02000504050000020004" pitchFamily="2" charset="0"/>
                        </a:rPr>
                        <a:t> para el </a:t>
                      </a:r>
                      <a:r>
                        <a:rPr lang="en-US" sz="2800" dirty="0" err="1">
                          <a:solidFill>
                            <a:schemeClr val="tx2"/>
                          </a:solidFill>
                          <a:latin typeface="Gotham" panose="02000504050000020004" pitchFamily="2" charset="0"/>
                        </a:rPr>
                        <a:t>usuario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97845904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1.6: </a:t>
                      </a:r>
                      <a:r>
                        <a:rPr lang="en-US" sz="2800" dirty="0" err="1">
                          <a:solidFill>
                            <a:schemeClr val="tx2"/>
                          </a:solidFill>
                          <a:latin typeface="Gotham" panose="02000504050000020004" pitchFamily="2" charset="0"/>
                        </a:rPr>
                        <a:t>Seguimiento</a:t>
                      </a:r>
                      <a:r>
                        <a:rPr lang="en-US" sz="2800" dirty="0">
                          <a:solidFill>
                            <a:schemeClr val="tx2"/>
                          </a:solidFill>
                          <a:latin typeface="Gotham" panose="02000504050000020004" pitchFamily="2" charset="0"/>
                        </a:rPr>
                        <a:t> </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val="4263768353"/>
                  </a:ext>
                </a:extLst>
              </a:tr>
            </a:tbl>
          </a:graphicData>
        </a:graphic>
      </p:graphicFrame>
    </p:spTree>
    <p:custDataLst>
      <p:tags r:id="rId1"/>
    </p:custDataLst>
    <p:extLst>
      <p:ext uri="{BB962C8B-B14F-4D97-AF65-F5344CB8AC3E}">
        <p14:creationId xmlns:p14="http://schemas.microsoft.com/office/powerpoint/2010/main" val="55414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Aptitudes de movilidad </a:t>
            </a:r>
          </a:p>
        </p:txBody>
      </p:sp>
      <p:sp>
        <p:nvSpPr>
          <p:cNvPr id="3" name="Content Placeholder 2"/>
          <p:cNvSpPr>
            <a:spLocks noGrp="1"/>
          </p:cNvSpPr>
          <p:nvPr>
            <p:ph idx="1"/>
          </p:nvPr>
        </p:nvSpPr>
        <p:spPr>
          <a:xfrm>
            <a:off x="1021265" y="1397285"/>
            <a:ext cx="3273644" cy="4645169"/>
          </a:xfrm>
        </p:spPr>
        <p:txBody>
          <a:bodyPr>
            <a:noAutofit/>
          </a:bodyPr>
          <a:lstStyle/>
          <a:p>
            <a:r>
              <a:rPr lang="en-US" dirty="0" err="1">
                <a:solidFill>
                  <a:schemeClr val="tx2"/>
                </a:solidFill>
              </a:rPr>
              <a:t>Avanzar</a:t>
            </a:r>
            <a:endParaRPr lang="en-US" dirty="0">
              <a:solidFill>
                <a:schemeClr val="tx2"/>
              </a:solidFill>
            </a:endParaRPr>
          </a:p>
          <a:p>
            <a:endParaRPr lang="en-US" dirty="0">
              <a:solidFill>
                <a:schemeClr val="tx2"/>
              </a:solidFill>
            </a:endParaRPr>
          </a:p>
          <a:p>
            <a:r>
              <a:rPr lang="en-US" dirty="0" err="1">
                <a:solidFill>
                  <a:schemeClr val="tx2"/>
                </a:solidFill>
              </a:rPr>
              <a:t>Girar</a:t>
            </a:r>
            <a:r>
              <a:rPr lang="en-US" dirty="0">
                <a:solidFill>
                  <a:schemeClr val="tx2"/>
                </a:solidFill>
              </a:rPr>
              <a:t> </a:t>
            </a:r>
          </a:p>
          <a:p>
            <a:endParaRPr lang="en-US" dirty="0">
              <a:solidFill>
                <a:schemeClr val="tx2"/>
              </a:solidFill>
            </a:endParaRPr>
          </a:p>
          <a:p>
            <a:r>
              <a:rPr lang="en-US" dirty="0">
                <a:solidFill>
                  <a:schemeClr val="tx2"/>
                </a:solidFill>
              </a:rPr>
              <a:t>Cuesta </a:t>
            </a:r>
            <a:r>
              <a:rPr lang="en-US" dirty="0" err="1">
                <a:solidFill>
                  <a:schemeClr val="tx2"/>
                </a:solidFill>
              </a:rPr>
              <a:t>arriba</a:t>
            </a:r>
            <a:endParaRPr lang="en-US" dirty="0">
              <a:solidFill>
                <a:schemeClr val="tx2"/>
              </a:solidFill>
            </a:endParaRPr>
          </a:p>
          <a:p>
            <a:endParaRPr lang="en-US" dirty="0">
              <a:solidFill>
                <a:schemeClr val="tx2"/>
              </a:solidFill>
            </a:endParaRPr>
          </a:p>
          <a:p>
            <a:r>
              <a:rPr lang="en-US" dirty="0" err="1">
                <a:solidFill>
                  <a:schemeClr val="tx2"/>
                </a:solidFill>
              </a:rPr>
              <a:t>Subir</a:t>
            </a:r>
            <a:r>
              <a:rPr lang="en-US" dirty="0">
                <a:solidFill>
                  <a:schemeClr val="tx2"/>
                </a:solidFill>
              </a:rPr>
              <a:t> </a:t>
            </a:r>
            <a:r>
              <a:rPr lang="en-US" dirty="0" err="1">
                <a:solidFill>
                  <a:schemeClr val="tx2"/>
                </a:solidFill>
              </a:rPr>
              <a:t>bordillos</a:t>
            </a:r>
            <a:endParaRPr lang="en-US" dirty="0">
              <a:solidFill>
                <a:schemeClr val="tx2"/>
              </a:solidFill>
            </a:endParaRPr>
          </a:p>
          <a:p>
            <a:endParaRPr lang="en-US" dirty="0">
              <a:solidFill>
                <a:schemeClr val="tx2"/>
              </a:solidFill>
            </a:endParaRPr>
          </a:p>
          <a:p>
            <a:r>
              <a:rPr lang="en-US" dirty="0" err="1">
                <a:solidFill>
                  <a:schemeClr val="tx2"/>
                </a:solidFill>
              </a:rPr>
              <a:t>Subir</a:t>
            </a:r>
            <a:r>
              <a:rPr lang="en-US" dirty="0">
                <a:solidFill>
                  <a:schemeClr val="tx2"/>
                </a:solidFill>
              </a:rPr>
              <a:t> </a:t>
            </a:r>
            <a:r>
              <a:rPr lang="en-US" dirty="0" err="1">
                <a:solidFill>
                  <a:schemeClr val="tx2"/>
                </a:solidFill>
              </a:rPr>
              <a:t>escaleras</a:t>
            </a:r>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207157" y="1397283"/>
            <a:ext cx="3480017" cy="5460715"/>
          </a:xfrm>
          <a:prstGeom prst="rect">
            <a:avLst/>
          </a:prstGeom>
        </p:spPr>
        <p:txBody>
          <a:bodyPr vert="horz" lIns="91440" tIns="45720" rIns="91440" bIns="4572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2"/>
                </a:solidFill>
              </a:rPr>
              <a:t>Retroceder</a:t>
            </a:r>
            <a:endParaRPr lang="en-US" dirty="0">
              <a:solidFill>
                <a:schemeClr val="tx2"/>
              </a:solidFill>
            </a:endParaRPr>
          </a:p>
          <a:p>
            <a:endParaRPr lang="en-US" dirty="0">
              <a:solidFill>
                <a:schemeClr val="tx2"/>
              </a:solidFill>
            </a:endParaRPr>
          </a:p>
          <a:p>
            <a:r>
              <a:rPr lang="en-US" dirty="0">
                <a:solidFill>
                  <a:schemeClr val="tx2"/>
                </a:solidFill>
              </a:rPr>
              <a:t>Cuesta </a:t>
            </a:r>
            <a:r>
              <a:rPr lang="en-US" dirty="0" err="1">
                <a:solidFill>
                  <a:schemeClr val="tx2"/>
                </a:solidFill>
              </a:rPr>
              <a:t>abajo</a:t>
            </a:r>
            <a:endParaRPr lang="en-US" dirty="0">
              <a:solidFill>
                <a:schemeClr val="tx2"/>
              </a:solidFill>
            </a:endParaRPr>
          </a:p>
          <a:p>
            <a:endParaRPr lang="en-US" dirty="0">
              <a:solidFill>
                <a:schemeClr val="tx2"/>
              </a:solidFill>
            </a:endParaRPr>
          </a:p>
          <a:p>
            <a:r>
              <a:rPr lang="en-US" dirty="0" err="1">
                <a:solidFill>
                  <a:schemeClr val="tx2"/>
                </a:solidFill>
              </a:rPr>
              <a:t>Bajar</a:t>
            </a:r>
            <a:r>
              <a:rPr lang="en-US" dirty="0">
                <a:solidFill>
                  <a:schemeClr val="tx2"/>
                </a:solidFill>
              </a:rPr>
              <a:t> </a:t>
            </a:r>
            <a:r>
              <a:rPr lang="en-US" dirty="0" err="1">
                <a:solidFill>
                  <a:schemeClr val="tx2"/>
                </a:solidFill>
              </a:rPr>
              <a:t>bordillos</a:t>
            </a:r>
            <a:endParaRPr lang="en-US" dirty="0">
              <a:solidFill>
                <a:schemeClr val="tx2"/>
              </a:solidFill>
            </a:endParaRPr>
          </a:p>
          <a:p>
            <a:endParaRPr lang="en-US" sz="1800" dirty="0">
              <a:solidFill>
                <a:schemeClr val="tx2"/>
              </a:solidFill>
            </a:endParaRPr>
          </a:p>
          <a:p>
            <a:r>
              <a:rPr lang="en-US" dirty="0" err="1">
                <a:solidFill>
                  <a:schemeClr val="tx2"/>
                </a:solidFill>
              </a:rPr>
              <a:t>Bajar</a:t>
            </a:r>
            <a:r>
              <a:rPr lang="en-US" dirty="0">
                <a:solidFill>
                  <a:schemeClr val="tx2"/>
                </a:solidFill>
              </a:rPr>
              <a:t> </a:t>
            </a:r>
            <a:r>
              <a:rPr lang="en-US" dirty="0" err="1">
                <a:solidFill>
                  <a:schemeClr val="tx2"/>
                </a:solidFill>
              </a:rPr>
              <a:t>escaleras</a:t>
            </a:r>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id="{11FFAE12-7DC9-F84E-9EF6-DC9DE206ABD8}"/>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Oval 11">
            <a:hlinkClick r:id="rId6"/>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hlinkClick r:id="rId7"/>
            <a:extLst>
              <a:ext uri="{FF2B5EF4-FFF2-40B4-BE49-F238E27FC236}">
                <a16:creationId xmlns:a16="http://schemas.microsoft.com/office/drawing/2014/main" id="{C283CDAC-9352-6D40-99FA-29BB4916C4F8}"/>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hlinkClick r:id="rId8"/>
            <a:extLst>
              <a:ext uri="{FF2B5EF4-FFF2-40B4-BE49-F238E27FC236}">
                <a16:creationId xmlns:a16="http://schemas.microsoft.com/office/drawing/2014/main" id="{F44F4CD6-AD17-BE4B-8D60-B2AFB7D790B1}"/>
              </a:ext>
            </a:extLst>
          </p:cNvPr>
          <p:cNvSpPr/>
          <p:nvPr/>
        </p:nvSpPr>
        <p:spPr>
          <a:xfrm>
            <a:off x="370103" y="4380259"/>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extLst>
              <a:ext uri="{FF2B5EF4-FFF2-40B4-BE49-F238E27FC236}">
                <a16:creationId xmlns:a16="http://schemas.microsoft.com/office/drawing/2014/main" id="{0032C99E-63ED-3E4E-80B1-9E937EC98E04}"/>
              </a:ext>
            </a:extLst>
          </p:cNvPr>
          <p:cNvSpPr/>
          <p:nvPr/>
        </p:nvSpPr>
        <p:spPr>
          <a:xfrm>
            <a:off x="7560504" y="139728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Oval 16">
            <a:hlinkClick r:id="rId9"/>
            <a:extLst>
              <a:ext uri="{FF2B5EF4-FFF2-40B4-BE49-F238E27FC236}">
                <a16:creationId xmlns:a16="http://schemas.microsoft.com/office/drawing/2014/main" id="{FCAB686A-7A83-F544-A4D0-FF05401BDDB9}"/>
              </a:ext>
            </a:extLst>
          </p:cNvPr>
          <p:cNvSpPr/>
          <p:nvPr/>
        </p:nvSpPr>
        <p:spPr>
          <a:xfrm>
            <a:off x="7615833" y="4299090"/>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Oval 18">
            <a:hlinkClick r:id="rId10"/>
            <a:extLst>
              <a:ext uri="{FF2B5EF4-FFF2-40B4-BE49-F238E27FC236}">
                <a16:creationId xmlns:a16="http://schemas.microsoft.com/office/drawing/2014/main" id="{EF505CD1-FDBF-BC4E-83CC-4EA510CFA665}"/>
              </a:ext>
            </a:extLst>
          </p:cNvPr>
          <p:cNvSpPr/>
          <p:nvPr/>
        </p:nvSpPr>
        <p:spPr>
          <a:xfrm>
            <a:off x="7572288" y="333691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8" name="Oval 17">
            <a:hlinkClick r:id="rId11"/>
            <a:extLst>
              <a:ext uri="{FF2B5EF4-FFF2-40B4-BE49-F238E27FC236}">
                <a16:creationId xmlns:a16="http://schemas.microsoft.com/office/drawing/2014/main" id="{D4026EE9-8EC7-4EBB-BA94-276B93563C70}"/>
              </a:ext>
            </a:extLst>
          </p:cNvPr>
          <p:cNvSpPr/>
          <p:nvPr/>
        </p:nvSpPr>
        <p:spPr>
          <a:xfrm>
            <a:off x="370103" y="542359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Oval 20">
            <a:hlinkClick r:id="rId12"/>
            <a:extLst>
              <a:ext uri="{FF2B5EF4-FFF2-40B4-BE49-F238E27FC236}">
                <a16:creationId xmlns:a16="http://schemas.microsoft.com/office/drawing/2014/main" id="{44E280E0-3069-4AA4-8B5F-44F867411AEE}"/>
              </a:ext>
            </a:extLst>
          </p:cNvPr>
          <p:cNvSpPr/>
          <p:nvPr/>
        </p:nvSpPr>
        <p:spPr>
          <a:xfrm>
            <a:off x="7589706" y="236710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Picture 21">
            <a:extLst>
              <a:ext uri="{FF2B5EF4-FFF2-40B4-BE49-F238E27FC236}">
                <a16:creationId xmlns:a16="http://schemas.microsoft.com/office/drawing/2014/main" id="{E1828687-C656-4949-BFF1-AEF7A6E71A67}"/>
              </a:ext>
            </a:extLst>
          </p:cNvPr>
          <p:cNvPicPr>
            <a:picLocks noChangeAspect="1"/>
          </p:cNvPicPr>
          <p:nvPr/>
        </p:nvPicPr>
        <p:blipFill>
          <a:blip r:embed="rId13"/>
          <a:stretch>
            <a:fillRect/>
          </a:stretch>
        </p:blipFill>
        <p:spPr>
          <a:xfrm>
            <a:off x="3678609" y="2175123"/>
            <a:ext cx="3431955" cy="3431955"/>
          </a:xfrm>
          <a:prstGeom prst="rect">
            <a:avLst/>
          </a:prstGeom>
        </p:spPr>
      </p:pic>
    </p:spTree>
    <p:custDataLst>
      <p:tags r:id="rId1"/>
    </p:custDataLst>
    <p:extLst>
      <p:ext uri="{BB962C8B-B14F-4D97-AF65-F5344CB8AC3E}">
        <p14:creationId xmlns:p14="http://schemas.microsoft.com/office/powerpoint/2010/main" val="30528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Mantenimiento</a:t>
            </a:r>
          </a:p>
        </p:txBody>
      </p:sp>
      <p:sp>
        <p:nvSpPr>
          <p:cNvPr id="3" name="Content Placeholder 2"/>
          <p:cNvSpPr>
            <a:spLocks noGrp="1"/>
          </p:cNvSpPr>
          <p:nvPr>
            <p:ph idx="1"/>
          </p:nvPr>
        </p:nvSpPr>
        <p:spPr>
          <a:xfrm>
            <a:off x="1017184" y="1397286"/>
            <a:ext cx="4138861" cy="2922051"/>
          </a:xfrm>
        </p:spPr>
        <p:txBody>
          <a:bodyPr>
            <a:normAutofit/>
          </a:bodyPr>
          <a:lstStyle/>
          <a:p>
            <a:r>
              <a:rPr lang="en-US" dirty="0" err="1"/>
              <a:t>Ajuste</a:t>
            </a:r>
            <a:r>
              <a:rPr lang="en-US" dirty="0"/>
              <a:t> los tornillos</a:t>
            </a:r>
          </a:p>
          <a:p>
            <a:endParaRPr lang="en-US" dirty="0">
              <a:solidFill>
                <a:schemeClr val="tx2"/>
              </a:solidFill>
            </a:endParaRPr>
          </a:p>
          <a:p>
            <a:r>
              <a:rPr lang="en-US" dirty="0" err="1">
                <a:solidFill>
                  <a:schemeClr val="tx2"/>
                </a:solidFill>
              </a:rPr>
              <a:t>Infle</a:t>
            </a:r>
            <a:r>
              <a:rPr lang="en-US" dirty="0">
                <a:solidFill>
                  <a:schemeClr val="tx2"/>
                </a:solidFill>
              </a:rPr>
              <a:t> </a:t>
            </a:r>
            <a:r>
              <a:rPr lang="en-US" dirty="0" err="1">
                <a:solidFill>
                  <a:schemeClr val="tx2"/>
                </a:solidFill>
              </a:rPr>
              <a:t>los</a:t>
            </a:r>
            <a:r>
              <a:rPr lang="en-US" dirty="0">
                <a:solidFill>
                  <a:schemeClr val="tx2"/>
                </a:solidFill>
              </a:rPr>
              <a:t> </a:t>
            </a:r>
            <a:r>
              <a:rPr lang="en-US" dirty="0" err="1">
                <a:solidFill>
                  <a:schemeClr val="tx2"/>
                </a:solidFill>
              </a:rPr>
              <a:t>neumáticos</a:t>
            </a:r>
            <a:endParaRPr lang="en-US" dirty="0">
              <a:solidFill>
                <a:schemeClr val="tx2"/>
              </a:solidFill>
            </a:endParaRPr>
          </a:p>
          <a:p>
            <a:endParaRPr lang="en-US" dirty="0">
              <a:solidFill>
                <a:schemeClr val="tx2"/>
              </a:solidFill>
            </a:endParaRPr>
          </a:p>
          <a:p>
            <a:r>
              <a:rPr lang="en-US" dirty="0" err="1">
                <a:solidFill>
                  <a:schemeClr val="tx2"/>
                </a:solidFill>
              </a:rPr>
              <a:t>Limpie</a:t>
            </a:r>
            <a:r>
              <a:rPr lang="en-US" dirty="0">
                <a:solidFill>
                  <a:schemeClr val="tx2"/>
                </a:solidFill>
              </a:rPr>
              <a:t> el </a:t>
            </a:r>
            <a:r>
              <a:rPr lang="en-US" dirty="0" err="1">
                <a:solidFill>
                  <a:schemeClr val="tx2"/>
                </a:solidFill>
              </a:rPr>
              <a:t>marco</a:t>
            </a:r>
            <a:r>
              <a:rPr lang="en-US" dirty="0">
                <a:solidFill>
                  <a:schemeClr val="tx2"/>
                </a:solidFill>
              </a:rPr>
              <a:t> (con </a:t>
            </a:r>
            <a:r>
              <a:rPr lang="en-US" dirty="0" err="1">
                <a:solidFill>
                  <a:schemeClr val="tx2"/>
                </a:solidFill>
              </a:rPr>
              <a:t>aceite</a:t>
            </a:r>
            <a:r>
              <a:rPr lang="en-US" dirty="0">
                <a:solidFill>
                  <a:schemeClr val="tx2"/>
                </a:solidFill>
              </a:rPr>
              <a:t>)</a:t>
            </a:r>
          </a:p>
        </p:txBody>
      </p:sp>
      <p:pic>
        <p:nvPicPr>
          <p:cNvPr id="5" name="Picture 4">
            <a:extLst>
              <a:ext uri="{FF2B5EF4-FFF2-40B4-BE49-F238E27FC236}">
                <a16:creationId xmlns:a16="http://schemas.microsoft.com/office/drawing/2014/main" id="{507B80B3-DA90-B04E-8B6F-FE215C6E3268}"/>
              </a:ext>
            </a:extLst>
          </p:cNvPr>
          <p:cNvPicPr>
            <a:picLocks noChangeAspect="1"/>
          </p:cNvPicPr>
          <p:nvPr/>
        </p:nvPicPr>
        <p:blipFill>
          <a:blip r:embed="rId5"/>
          <a:stretch>
            <a:fillRect/>
          </a:stretch>
        </p:blipFill>
        <p:spPr>
          <a:xfrm>
            <a:off x="12456408" y="860831"/>
            <a:ext cx="3352800" cy="3352800"/>
          </a:xfrm>
          <a:prstGeom prst="rect">
            <a:avLst/>
          </a:prstGeom>
        </p:spPr>
      </p:pic>
      <p:pic>
        <p:nvPicPr>
          <p:cNvPr id="7" name="Picture 6">
            <a:extLst>
              <a:ext uri="{FF2B5EF4-FFF2-40B4-BE49-F238E27FC236}">
                <a16:creationId xmlns:a16="http://schemas.microsoft.com/office/drawing/2014/main" id="{92C0B63E-7574-9C4A-8DC2-8A98A11E3A47}"/>
              </a:ext>
            </a:extLst>
          </p:cNvPr>
          <p:cNvPicPr>
            <a:picLocks noChangeAspect="1"/>
          </p:cNvPicPr>
          <p:nvPr/>
        </p:nvPicPr>
        <p:blipFill>
          <a:blip r:embed="rId6"/>
          <a:stretch>
            <a:fillRect/>
          </a:stretch>
        </p:blipFill>
        <p:spPr>
          <a:xfrm>
            <a:off x="12332620" y="3750024"/>
            <a:ext cx="3352800" cy="3352800"/>
          </a:xfrm>
          <a:prstGeom prst="rect">
            <a:avLst/>
          </a:prstGeom>
        </p:spPr>
      </p:pic>
      <p:pic>
        <p:nvPicPr>
          <p:cNvPr id="9" name="Picture 8">
            <a:extLst>
              <a:ext uri="{FF2B5EF4-FFF2-40B4-BE49-F238E27FC236}">
                <a16:creationId xmlns:a16="http://schemas.microsoft.com/office/drawing/2014/main" id="{90E4DF42-B3EF-D34B-B11D-8355370E9133}"/>
              </a:ext>
            </a:extLst>
          </p:cNvPr>
          <p:cNvPicPr>
            <a:picLocks noChangeAspect="1"/>
          </p:cNvPicPr>
          <p:nvPr/>
        </p:nvPicPr>
        <p:blipFill>
          <a:blip r:embed="rId7"/>
          <a:stretch>
            <a:fillRect/>
          </a:stretch>
        </p:blipFill>
        <p:spPr>
          <a:xfrm>
            <a:off x="6736960" y="1337072"/>
            <a:ext cx="4395859" cy="4395859"/>
          </a:xfrm>
          <a:prstGeom prst="rect">
            <a:avLst/>
          </a:prstGeom>
        </p:spPr>
      </p:pic>
      <p:sp>
        <p:nvSpPr>
          <p:cNvPr id="8" name="Oval 7">
            <a:hlinkClick r:id="rId8"/>
            <a:extLst>
              <a:ext uri="{FF2B5EF4-FFF2-40B4-BE49-F238E27FC236}">
                <a16:creationId xmlns:a16="http://schemas.microsoft.com/office/drawing/2014/main" id="{B9E39DC4-9A98-C940-910F-52B3AEAC43C2}"/>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Oval 9">
            <a:extLst>
              <a:ext uri="{FF2B5EF4-FFF2-40B4-BE49-F238E27FC236}">
                <a16:creationId xmlns:a16="http://schemas.microsoft.com/office/drawing/2014/main" id="{62D975C6-E371-0D40-99B7-EB9170D45BA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 name="Oval 10">
            <a:extLst>
              <a:ext uri="{FF2B5EF4-FFF2-40B4-BE49-F238E27FC236}">
                <a16:creationId xmlns:a16="http://schemas.microsoft.com/office/drawing/2014/main" id="{55ABA1AA-8E7F-F549-8617-78D6BD7C49DA}"/>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380641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mensaje</a:t>
            </a:r>
            <a:r>
              <a:rPr lang="en-US" dirty="0"/>
              <a:t> </a:t>
            </a:r>
          </a:p>
        </p:txBody>
      </p:sp>
      <p:sp>
        <p:nvSpPr>
          <p:cNvPr id="3" name="Content Placeholder 2"/>
          <p:cNvSpPr>
            <a:spLocks noGrp="1"/>
          </p:cNvSpPr>
          <p:nvPr>
            <p:ph idx="1"/>
          </p:nvPr>
        </p:nvSpPr>
        <p:spPr>
          <a:xfrm>
            <a:off x="674900" y="1217176"/>
            <a:ext cx="9563609" cy="5155916"/>
          </a:xfrm>
          <a:noFill/>
        </p:spPr>
        <p:txBody>
          <a:bodyPr>
            <a:noAutofit/>
          </a:bodyPr>
          <a:lstStyle/>
          <a:p>
            <a:r>
              <a:rPr lang="en-US" u="sng" dirty="0">
                <a:solidFill>
                  <a:schemeClr val="tx2"/>
                </a:solidFill>
              </a:rPr>
              <a:t>El </a:t>
            </a:r>
            <a:r>
              <a:rPr lang="en-US" u="sng" dirty="0" err="1">
                <a:solidFill>
                  <a:schemeClr val="tx2"/>
                </a:solidFill>
              </a:rPr>
              <a:t>mensaje</a:t>
            </a:r>
            <a:endParaRPr lang="en-US" sz="2400" u="sng" dirty="0">
              <a:solidFill>
                <a:schemeClr val="tx2"/>
              </a:solidFill>
            </a:endParaRPr>
          </a:p>
          <a:p>
            <a:r>
              <a:rPr lang="en-US" sz="2400" b="1" dirty="0">
                <a:solidFill>
                  <a:schemeClr val="tx2"/>
                </a:solidFill>
              </a:rPr>
              <a:t>“</a:t>
            </a:r>
            <a:r>
              <a:rPr lang="en-US" sz="2400" b="1" dirty="0" err="1">
                <a:solidFill>
                  <a:schemeClr val="tx2"/>
                </a:solidFill>
              </a:rPr>
              <a:t>Compartimos</a:t>
            </a:r>
            <a:r>
              <a:rPr lang="en-US" sz="2400" b="1" dirty="0">
                <a:solidFill>
                  <a:schemeClr val="tx2"/>
                </a:solidFill>
              </a:rPr>
              <a:t> </a:t>
            </a:r>
            <a:r>
              <a:rPr lang="en-US" sz="2400" b="1" dirty="0" err="1">
                <a:solidFill>
                  <a:schemeClr val="tx2"/>
                </a:solidFill>
              </a:rPr>
              <a:t>este</a:t>
            </a:r>
            <a:r>
              <a:rPr lang="en-US" sz="2400" b="1" dirty="0">
                <a:solidFill>
                  <a:schemeClr val="tx2"/>
                </a:solidFill>
              </a:rPr>
              <a:t> </a:t>
            </a:r>
            <a:r>
              <a:rPr lang="en-US" sz="2400" b="1" dirty="0" err="1">
                <a:solidFill>
                  <a:schemeClr val="tx2"/>
                </a:solidFill>
              </a:rPr>
              <a:t>mensaje</a:t>
            </a:r>
            <a:r>
              <a:rPr lang="en-US" sz="2400" b="1" dirty="0">
                <a:solidFill>
                  <a:schemeClr val="tx2"/>
                </a:solidFill>
              </a:rPr>
              <a:t> </a:t>
            </a:r>
            <a:r>
              <a:rPr lang="en-US" sz="2400" b="1" dirty="0" err="1">
                <a:solidFill>
                  <a:schemeClr val="tx2"/>
                </a:solidFill>
              </a:rPr>
              <a:t>en</a:t>
            </a:r>
            <a:r>
              <a:rPr lang="en-US" sz="2400" b="1" dirty="0">
                <a:solidFill>
                  <a:schemeClr val="tx2"/>
                </a:solidFill>
              </a:rPr>
              <a:t> </a:t>
            </a:r>
            <a:r>
              <a:rPr lang="en-US" sz="2400" b="1" dirty="0" err="1">
                <a:solidFill>
                  <a:schemeClr val="tx2"/>
                </a:solidFill>
              </a:rPr>
              <a:t>nombre</a:t>
            </a:r>
            <a:r>
              <a:rPr lang="en-US" sz="2400" b="1" dirty="0">
                <a:solidFill>
                  <a:schemeClr val="tx2"/>
                </a:solidFill>
              </a:rPr>
              <a:t> de </a:t>
            </a:r>
            <a:r>
              <a:rPr lang="en-US" sz="2400" b="1" dirty="0" err="1">
                <a:solidFill>
                  <a:schemeClr val="tx2"/>
                </a:solidFill>
              </a:rPr>
              <a:t>tus</a:t>
            </a:r>
            <a:r>
              <a:rPr lang="en-US" sz="2400" b="1" dirty="0">
                <a:solidFill>
                  <a:schemeClr val="tx2"/>
                </a:solidFill>
              </a:rPr>
              <a:t> amigos </a:t>
            </a:r>
            <a:r>
              <a:rPr lang="en-US" sz="2400" b="1" dirty="0" err="1">
                <a:solidFill>
                  <a:schemeClr val="tx2"/>
                </a:solidFill>
              </a:rPr>
              <a:t>en</a:t>
            </a:r>
            <a:r>
              <a:rPr lang="en-US" sz="2400" b="1" dirty="0">
                <a:solidFill>
                  <a:schemeClr val="tx2"/>
                </a:solidFill>
              </a:rPr>
              <a:t> Free Wheelchair Mission:</a:t>
            </a:r>
          </a:p>
          <a:p>
            <a:endParaRPr lang="en-US" sz="2400" b="1" dirty="0">
              <a:solidFill>
                <a:schemeClr val="tx2"/>
              </a:solidFill>
            </a:endParaRPr>
          </a:p>
          <a:p>
            <a:r>
              <a:rPr lang="en-US" sz="2400" b="1" dirty="0" err="1">
                <a:solidFill>
                  <a:schemeClr val="tx2"/>
                </a:solidFill>
              </a:rPr>
              <a:t>Jesucristo</a:t>
            </a:r>
            <a:r>
              <a:rPr lang="en-US" sz="2400" b="1" dirty="0">
                <a:solidFill>
                  <a:schemeClr val="tx2"/>
                </a:solidFill>
              </a:rPr>
              <a:t> </a:t>
            </a:r>
            <a:r>
              <a:rPr lang="en-US" sz="2400" b="1" dirty="0" err="1">
                <a:solidFill>
                  <a:schemeClr val="tx2"/>
                </a:solidFill>
              </a:rPr>
              <a:t>te</a:t>
            </a:r>
            <a:r>
              <a:rPr lang="en-US" sz="2400" b="1" dirty="0">
                <a:solidFill>
                  <a:schemeClr val="tx2"/>
                </a:solidFill>
              </a:rPr>
              <a:t> </a:t>
            </a:r>
            <a:r>
              <a:rPr lang="en-US" sz="2400" b="1" dirty="0" err="1">
                <a:solidFill>
                  <a:schemeClr val="tx2"/>
                </a:solidFill>
              </a:rPr>
              <a:t>ama</a:t>
            </a:r>
            <a:r>
              <a:rPr lang="en-US" sz="2400" b="1" dirty="0">
                <a:solidFill>
                  <a:schemeClr val="tx2"/>
                </a:solidFill>
              </a:rPr>
              <a:t>.  </a:t>
            </a:r>
            <a:r>
              <a:rPr lang="en-US" sz="2400" b="1" dirty="0" err="1">
                <a:solidFill>
                  <a:schemeClr val="tx2"/>
                </a:solidFill>
              </a:rPr>
              <a:t>Es</a:t>
            </a:r>
            <a:r>
              <a:rPr lang="en-US" sz="2400" b="1" dirty="0">
                <a:solidFill>
                  <a:schemeClr val="tx2"/>
                </a:solidFill>
              </a:rPr>
              <a:t> </a:t>
            </a:r>
            <a:r>
              <a:rPr lang="en-US" sz="2400" b="1" dirty="0" err="1">
                <a:solidFill>
                  <a:schemeClr val="tx2"/>
                </a:solidFill>
              </a:rPr>
              <a:t>por</a:t>
            </a:r>
            <a:r>
              <a:rPr lang="en-US" sz="2400" b="1" dirty="0">
                <a:solidFill>
                  <a:schemeClr val="tx2"/>
                </a:solidFill>
              </a:rPr>
              <a:t> </a:t>
            </a:r>
            <a:r>
              <a:rPr lang="en-US" sz="2400" b="1" dirty="0" err="1">
                <a:solidFill>
                  <a:schemeClr val="tx2"/>
                </a:solidFill>
              </a:rPr>
              <a:t>eso</a:t>
            </a:r>
            <a:r>
              <a:rPr lang="en-US" sz="2400" b="1" dirty="0">
                <a:solidFill>
                  <a:schemeClr val="tx2"/>
                </a:solidFill>
              </a:rPr>
              <a:t> que </a:t>
            </a:r>
            <a:r>
              <a:rPr lang="en-US" sz="2400" b="1" dirty="0" err="1">
                <a:solidFill>
                  <a:schemeClr val="tx2"/>
                </a:solidFill>
              </a:rPr>
              <a:t>estás</a:t>
            </a:r>
            <a:r>
              <a:rPr lang="en-US" sz="2400" b="1" dirty="0">
                <a:solidFill>
                  <a:schemeClr val="tx2"/>
                </a:solidFill>
              </a:rPr>
              <a:t> </a:t>
            </a:r>
            <a:r>
              <a:rPr lang="en-US" sz="2400" b="1" dirty="0" err="1">
                <a:solidFill>
                  <a:schemeClr val="tx2"/>
                </a:solidFill>
              </a:rPr>
              <a:t>recibiendo</a:t>
            </a:r>
            <a:r>
              <a:rPr lang="en-US" sz="2400" b="1" dirty="0">
                <a:solidFill>
                  <a:schemeClr val="tx2"/>
                </a:solidFill>
              </a:rPr>
              <a:t> </a:t>
            </a:r>
            <a:r>
              <a:rPr lang="en-US" sz="2400" b="1" dirty="0" err="1">
                <a:solidFill>
                  <a:schemeClr val="tx2"/>
                </a:solidFill>
              </a:rPr>
              <a:t>esta</a:t>
            </a:r>
            <a:r>
              <a:rPr lang="en-US" sz="2400" b="1" dirty="0">
                <a:solidFill>
                  <a:schemeClr val="tx2"/>
                </a:solidFill>
              </a:rPr>
              <a:t> </a:t>
            </a:r>
            <a:r>
              <a:rPr lang="en-US" sz="2400" b="1" dirty="0" err="1">
                <a:solidFill>
                  <a:schemeClr val="tx2"/>
                </a:solidFill>
              </a:rPr>
              <a:t>silla</a:t>
            </a:r>
            <a:r>
              <a:rPr lang="en-US" sz="2400" b="1" dirty="0">
                <a:solidFill>
                  <a:schemeClr val="tx2"/>
                </a:solidFill>
              </a:rPr>
              <a:t> de </a:t>
            </a:r>
            <a:r>
              <a:rPr lang="en-US" sz="2400" b="1" dirty="0" err="1">
                <a:solidFill>
                  <a:schemeClr val="tx2"/>
                </a:solidFill>
              </a:rPr>
              <a:t>ruedas</a:t>
            </a:r>
            <a:r>
              <a:rPr lang="en-US" sz="2400" b="1" dirty="0">
                <a:solidFill>
                  <a:schemeClr val="tx2"/>
                </a:solidFill>
              </a:rPr>
              <a:t>.  </a:t>
            </a:r>
            <a:r>
              <a:rPr lang="en-US" sz="2400" b="1" dirty="0" err="1">
                <a:solidFill>
                  <a:schemeClr val="tx2"/>
                </a:solidFill>
              </a:rPr>
              <a:t>Creemos</a:t>
            </a:r>
            <a:r>
              <a:rPr lang="en-US" sz="2400" b="1" dirty="0">
                <a:solidFill>
                  <a:schemeClr val="tx2"/>
                </a:solidFill>
              </a:rPr>
              <a:t> que a </a:t>
            </a:r>
            <a:r>
              <a:rPr lang="en-US" sz="2400" b="1" dirty="0" err="1">
                <a:solidFill>
                  <a:schemeClr val="tx2"/>
                </a:solidFill>
              </a:rPr>
              <a:t>esta</a:t>
            </a:r>
            <a:r>
              <a:rPr lang="en-US" sz="2400" b="1" dirty="0">
                <a:solidFill>
                  <a:schemeClr val="tx2"/>
                </a:solidFill>
              </a:rPr>
              <a:t> </a:t>
            </a:r>
            <a:r>
              <a:rPr lang="en-US" sz="2400" b="1" dirty="0" err="1">
                <a:solidFill>
                  <a:schemeClr val="tx2"/>
                </a:solidFill>
              </a:rPr>
              <a:t>silla</a:t>
            </a:r>
            <a:r>
              <a:rPr lang="en-US" sz="2400" b="1" dirty="0">
                <a:solidFill>
                  <a:schemeClr val="tx2"/>
                </a:solidFill>
              </a:rPr>
              <a:t> de </a:t>
            </a:r>
            <a:r>
              <a:rPr lang="en-US" sz="2400" b="1" dirty="0" err="1">
                <a:solidFill>
                  <a:schemeClr val="tx2"/>
                </a:solidFill>
              </a:rPr>
              <a:t>ruedas</a:t>
            </a:r>
            <a:r>
              <a:rPr lang="en-US" sz="2400" b="1" dirty="0">
                <a:solidFill>
                  <a:schemeClr val="tx2"/>
                </a:solidFill>
              </a:rPr>
              <a:t> la </a:t>
            </a:r>
            <a:r>
              <a:rPr lang="en-US" sz="2400" b="1" dirty="0" err="1">
                <a:solidFill>
                  <a:schemeClr val="tx2"/>
                </a:solidFill>
              </a:rPr>
              <a:t>envía</a:t>
            </a:r>
            <a:r>
              <a:rPr lang="en-US" sz="2400" b="1" dirty="0">
                <a:solidFill>
                  <a:schemeClr val="tx2"/>
                </a:solidFill>
              </a:rPr>
              <a:t> Dios.  </a:t>
            </a:r>
            <a:r>
              <a:rPr lang="en-US" sz="2400" b="1" dirty="0" err="1">
                <a:solidFill>
                  <a:schemeClr val="tx2"/>
                </a:solidFill>
              </a:rPr>
              <a:t>Él</a:t>
            </a:r>
            <a:r>
              <a:rPr lang="en-US" sz="2400" b="1" dirty="0">
                <a:solidFill>
                  <a:schemeClr val="tx2"/>
                </a:solidFill>
              </a:rPr>
              <a:t> </a:t>
            </a:r>
            <a:r>
              <a:rPr lang="en-US" sz="2400" b="1" dirty="0" err="1">
                <a:solidFill>
                  <a:schemeClr val="tx2"/>
                </a:solidFill>
              </a:rPr>
              <a:t>te</a:t>
            </a:r>
            <a:r>
              <a:rPr lang="en-US" sz="2400" b="1" dirty="0">
                <a:solidFill>
                  <a:schemeClr val="tx2"/>
                </a:solidFill>
              </a:rPr>
              <a:t> </a:t>
            </a:r>
            <a:r>
              <a:rPr lang="en-US" sz="2400" b="1" dirty="0" err="1">
                <a:solidFill>
                  <a:schemeClr val="tx2"/>
                </a:solidFill>
              </a:rPr>
              <a:t>creó</a:t>
            </a:r>
            <a:r>
              <a:rPr lang="en-US" sz="2400" b="1" dirty="0">
                <a:solidFill>
                  <a:schemeClr val="tx2"/>
                </a:solidFill>
              </a:rPr>
              <a:t> y </a:t>
            </a:r>
            <a:r>
              <a:rPr lang="en-US" sz="2400" b="1" dirty="0" err="1">
                <a:solidFill>
                  <a:schemeClr val="tx2"/>
                </a:solidFill>
              </a:rPr>
              <a:t>te</a:t>
            </a:r>
            <a:r>
              <a:rPr lang="en-US" sz="2400" b="1" dirty="0">
                <a:solidFill>
                  <a:schemeClr val="tx2"/>
                </a:solidFill>
              </a:rPr>
              <a:t> </a:t>
            </a:r>
            <a:r>
              <a:rPr lang="en-US" sz="2400" b="1" dirty="0" err="1">
                <a:solidFill>
                  <a:schemeClr val="tx2"/>
                </a:solidFill>
              </a:rPr>
              <a:t>ama</a:t>
            </a:r>
            <a:r>
              <a:rPr lang="en-US" sz="2400" b="1" dirty="0">
                <a:solidFill>
                  <a:schemeClr val="tx2"/>
                </a:solidFill>
              </a:rPr>
              <a:t> </a:t>
            </a:r>
            <a:r>
              <a:rPr lang="en-US" sz="2400" b="1" dirty="0" err="1">
                <a:solidFill>
                  <a:schemeClr val="tx2"/>
                </a:solidFill>
              </a:rPr>
              <a:t>como</a:t>
            </a:r>
            <a:r>
              <a:rPr lang="en-US" sz="2400" b="1" dirty="0">
                <a:solidFill>
                  <a:schemeClr val="tx2"/>
                </a:solidFill>
              </a:rPr>
              <a:t> a </a:t>
            </a:r>
            <a:r>
              <a:rPr lang="en-US" sz="2400" b="1" dirty="0" err="1">
                <a:solidFill>
                  <a:schemeClr val="tx2"/>
                </a:solidFill>
              </a:rPr>
              <a:t>su</a:t>
            </a:r>
            <a:r>
              <a:rPr lang="en-US" sz="2400" b="1" dirty="0">
                <a:solidFill>
                  <a:schemeClr val="tx2"/>
                </a:solidFill>
              </a:rPr>
              <a:t> </a:t>
            </a:r>
            <a:r>
              <a:rPr lang="en-US" sz="2400" b="1" dirty="0" err="1">
                <a:solidFill>
                  <a:schemeClr val="tx2"/>
                </a:solidFill>
              </a:rPr>
              <a:t>hijo</a:t>
            </a:r>
            <a:r>
              <a:rPr lang="en-US" sz="2400" b="1" dirty="0">
                <a:solidFill>
                  <a:schemeClr val="tx2"/>
                </a:solidFill>
              </a:rPr>
              <a:t>/a, </a:t>
            </a:r>
            <a:r>
              <a:rPr lang="en-US" sz="2400" b="1" dirty="0" err="1">
                <a:solidFill>
                  <a:schemeClr val="tx2"/>
                </a:solidFill>
              </a:rPr>
              <a:t>tal</a:t>
            </a:r>
            <a:r>
              <a:rPr lang="en-US" sz="2400" b="1" dirty="0">
                <a:solidFill>
                  <a:schemeClr val="tx2"/>
                </a:solidFill>
              </a:rPr>
              <a:t> </a:t>
            </a:r>
            <a:r>
              <a:rPr lang="en-US" sz="2400" b="1" dirty="0" err="1">
                <a:solidFill>
                  <a:schemeClr val="tx2"/>
                </a:solidFill>
              </a:rPr>
              <a:t>como</a:t>
            </a:r>
            <a:r>
              <a:rPr lang="en-US" sz="2400" b="1" dirty="0">
                <a:solidFill>
                  <a:schemeClr val="tx2"/>
                </a:solidFill>
              </a:rPr>
              <a:t> </a:t>
            </a:r>
            <a:r>
              <a:rPr lang="en-US" sz="2400" b="1" dirty="0" err="1">
                <a:solidFill>
                  <a:schemeClr val="tx2"/>
                </a:solidFill>
              </a:rPr>
              <a:t>eres</a:t>
            </a:r>
            <a:r>
              <a:rPr lang="en-US" sz="2400" b="1" dirty="0">
                <a:solidFill>
                  <a:schemeClr val="tx2"/>
                </a:solidFill>
              </a:rPr>
              <a:t>.</a:t>
            </a:r>
          </a:p>
          <a:p>
            <a:r>
              <a:rPr lang="en-US" sz="2400" b="1" dirty="0">
                <a:solidFill>
                  <a:schemeClr val="tx2"/>
                </a:solidFill>
              </a:rPr>
              <a:t> </a:t>
            </a:r>
          </a:p>
          <a:p>
            <a:r>
              <a:rPr lang="en-US" sz="2400" b="1" dirty="0">
                <a:solidFill>
                  <a:schemeClr val="tx2"/>
                </a:solidFill>
              </a:rPr>
              <a:t>Como </a:t>
            </a:r>
            <a:r>
              <a:rPr lang="en-US" sz="2400" b="1" dirty="0" err="1">
                <a:solidFill>
                  <a:schemeClr val="tx2"/>
                </a:solidFill>
              </a:rPr>
              <a:t>creyentes</a:t>
            </a:r>
            <a:r>
              <a:rPr lang="en-US" sz="2400" b="1" dirty="0">
                <a:solidFill>
                  <a:schemeClr val="tx2"/>
                </a:solidFill>
              </a:rPr>
              <a:t> </a:t>
            </a:r>
            <a:r>
              <a:rPr lang="en-US" sz="2400" b="1" dirty="0" err="1">
                <a:solidFill>
                  <a:schemeClr val="tx2"/>
                </a:solidFill>
              </a:rPr>
              <a:t>en</a:t>
            </a:r>
            <a:r>
              <a:rPr lang="en-US" sz="2400" b="1" dirty="0">
                <a:solidFill>
                  <a:schemeClr val="tx2"/>
                </a:solidFill>
              </a:rPr>
              <a:t> Jesús, </a:t>
            </a:r>
            <a:r>
              <a:rPr lang="en-US" sz="2400" b="1" dirty="0" err="1">
                <a:solidFill>
                  <a:schemeClr val="tx2"/>
                </a:solidFill>
              </a:rPr>
              <a:t>somos</a:t>
            </a:r>
            <a:r>
              <a:rPr lang="en-US" sz="2400" b="1" dirty="0">
                <a:solidFill>
                  <a:schemeClr val="tx2"/>
                </a:solidFill>
              </a:rPr>
              <a:t> </a:t>
            </a:r>
            <a:r>
              <a:rPr lang="en-US" sz="2400" b="1" dirty="0" err="1">
                <a:solidFill>
                  <a:schemeClr val="tx2"/>
                </a:solidFill>
              </a:rPr>
              <a:t>llamados</a:t>
            </a:r>
            <a:r>
              <a:rPr lang="en-US" sz="2400" b="1" dirty="0">
                <a:solidFill>
                  <a:schemeClr val="tx2"/>
                </a:solidFill>
              </a:rPr>
              <a:t> para </a:t>
            </a:r>
            <a:r>
              <a:rPr lang="en-US" sz="2400" b="1" dirty="0" err="1">
                <a:solidFill>
                  <a:schemeClr val="tx2"/>
                </a:solidFill>
              </a:rPr>
              <a:t>servir</a:t>
            </a:r>
            <a:r>
              <a:rPr lang="en-US" sz="2400" b="1" dirty="0">
                <a:solidFill>
                  <a:schemeClr val="tx2"/>
                </a:solidFill>
              </a:rPr>
              <a:t> a </a:t>
            </a:r>
            <a:r>
              <a:rPr lang="en-US" sz="2400" b="1" dirty="0" err="1">
                <a:solidFill>
                  <a:schemeClr val="tx2"/>
                </a:solidFill>
              </a:rPr>
              <a:t>otros</a:t>
            </a:r>
            <a:r>
              <a:rPr lang="en-US" sz="2400" b="1" dirty="0">
                <a:solidFill>
                  <a:schemeClr val="tx2"/>
                </a:solidFill>
              </a:rPr>
              <a:t>.  Nuestra </a:t>
            </a:r>
            <a:r>
              <a:rPr lang="en-US" sz="2400" b="1" dirty="0" err="1">
                <a:solidFill>
                  <a:schemeClr val="tx2"/>
                </a:solidFill>
              </a:rPr>
              <a:t>oracion</a:t>
            </a:r>
            <a:r>
              <a:rPr lang="en-US" sz="2400" b="1" dirty="0">
                <a:solidFill>
                  <a:schemeClr val="tx2"/>
                </a:solidFill>
              </a:rPr>
              <a:t> es que a </a:t>
            </a:r>
            <a:r>
              <a:rPr lang="en-US" sz="2400" b="1" dirty="0" err="1">
                <a:solidFill>
                  <a:schemeClr val="tx2"/>
                </a:solidFill>
              </a:rPr>
              <a:t>medida</a:t>
            </a:r>
            <a:r>
              <a:rPr lang="en-US" sz="2400" b="1" dirty="0">
                <a:solidFill>
                  <a:schemeClr val="tx2"/>
                </a:solidFill>
              </a:rPr>
              <a:t> que </a:t>
            </a:r>
            <a:r>
              <a:rPr lang="en-US" sz="2400" b="1" dirty="0" err="1">
                <a:solidFill>
                  <a:schemeClr val="tx2"/>
                </a:solidFill>
              </a:rPr>
              <a:t>te</a:t>
            </a:r>
            <a:r>
              <a:rPr lang="en-US" sz="2400" b="1" dirty="0">
                <a:solidFill>
                  <a:schemeClr val="tx2"/>
                </a:solidFill>
              </a:rPr>
              <a:t> </a:t>
            </a:r>
            <a:r>
              <a:rPr lang="en-US" sz="2400" b="1" dirty="0" err="1">
                <a:solidFill>
                  <a:schemeClr val="tx2"/>
                </a:solidFill>
              </a:rPr>
              <a:t>desplaces</a:t>
            </a:r>
            <a:r>
              <a:rPr lang="en-US" sz="2400" b="1" dirty="0">
                <a:solidFill>
                  <a:schemeClr val="tx2"/>
                </a:solidFill>
              </a:rPr>
              <a:t>, </a:t>
            </a:r>
            <a:r>
              <a:rPr lang="en-US" sz="2400" b="1" dirty="0" err="1">
                <a:solidFill>
                  <a:schemeClr val="tx2"/>
                </a:solidFill>
              </a:rPr>
              <a:t>tú</a:t>
            </a:r>
            <a:r>
              <a:rPr lang="en-US" sz="2400" b="1" dirty="0">
                <a:solidFill>
                  <a:schemeClr val="tx2"/>
                </a:solidFill>
              </a:rPr>
              <a:t> </a:t>
            </a:r>
            <a:r>
              <a:rPr lang="en-US" sz="2400" b="1" dirty="0" err="1">
                <a:solidFill>
                  <a:schemeClr val="tx2"/>
                </a:solidFill>
              </a:rPr>
              <a:t>también</a:t>
            </a:r>
            <a:r>
              <a:rPr lang="en-US" sz="2400" b="1" dirty="0">
                <a:solidFill>
                  <a:schemeClr val="tx2"/>
                </a:solidFill>
              </a:rPr>
              <a:t> </a:t>
            </a:r>
            <a:r>
              <a:rPr lang="en-US" sz="2400" b="1" dirty="0" err="1">
                <a:solidFill>
                  <a:schemeClr val="tx2"/>
                </a:solidFill>
              </a:rPr>
              <a:t>confíes</a:t>
            </a:r>
            <a:r>
              <a:rPr lang="en-US" sz="2400" b="1" dirty="0">
                <a:solidFill>
                  <a:schemeClr val="tx2"/>
                </a:solidFill>
              </a:rPr>
              <a:t> </a:t>
            </a:r>
            <a:r>
              <a:rPr lang="en-US" sz="2400" b="1" dirty="0" err="1">
                <a:solidFill>
                  <a:schemeClr val="tx2"/>
                </a:solidFill>
              </a:rPr>
              <a:t>en</a:t>
            </a:r>
            <a:r>
              <a:rPr lang="en-US" sz="2400" b="1" dirty="0">
                <a:solidFill>
                  <a:schemeClr val="tx2"/>
                </a:solidFill>
              </a:rPr>
              <a:t> </a:t>
            </a:r>
            <a:r>
              <a:rPr lang="en-US" sz="2400" b="1" dirty="0" err="1">
                <a:solidFill>
                  <a:schemeClr val="tx2"/>
                </a:solidFill>
              </a:rPr>
              <a:t>Él</a:t>
            </a:r>
            <a:r>
              <a:rPr lang="en-US" sz="2400" b="1" dirty="0">
                <a:solidFill>
                  <a:schemeClr val="tx2"/>
                </a:solidFill>
              </a:rPr>
              <a:t>, que le </a:t>
            </a:r>
            <a:r>
              <a:rPr lang="en-US" sz="2400" b="1" dirty="0" err="1">
                <a:solidFill>
                  <a:schemeClr val="tx2"/>
                </a:solidFill>
              </a:rPr>
              <a:t>sirvas</a:t>
            </a:r>
            <a:r>
              <a:rPr lang="en-US" sz="2400" b="1" dirty="0">
                <a:solidFill>
                  <a:schemeClr val="tx2"/>
                </a:solidFill>
              </a:rPr>
              <a:t> y  </a:t>
            </a:r>
            <a:r>
              <a:rPr lang="en-US" sz="2400" b="1" dirty="0" err="1">
                <a:solidFill>
                  <a:schemeClr val="tx2"/>
                </a:solidFill>
              </a:rPr>
              <a:t>Glorifiques</a:t>
            </a:r>
            <a:r>
              <a:rPr lang="en-US" sz="2400" b="1" dirty="0">
                <a:solidFill>
                  <a:schemeClr val="tx2"/>
                </a:solidFill>
              </a:rPr>
              <a:t> </a:t>
            </a:r>
            <a:r>
              <a:rPr lang="en-US" sz="2400" b="1" dirty="0" err="1">
                <a:solidFill>
                  <a:schemeClr val="tx2"/>
                </a:solidFill>
              </a:rPr>
              <a:t>Su</a:t>
            </a:r>
            <a:r>
              <a:rPr lang="en-US" sz="2400" b="1" dirty="0">
                <a:solidFill>
                  <a:schemeClr val="tx2"/>
                </a:solidFill>
              </a:rPr>
              <a:t> </a:t>
            </a:r>
            <a:r>
              <a:rPr lang="en-US" sz="2400" b="1" dirty="0" err="1">
                <a:solidFill>
                  <a:schemeClr val="tx2"/>
                </a:solidFill>
              </a:rPr>
              <a:t>nombre</a:t>
            </a:r>
            <a:r>
              <a:rPr lang="en-US" sz="2400" b="1" dirty="0">
                <a:solidFill>
                  <a:schemeClr val="tx2"/>
                </a:solidFill>
              </a:rPr>
              <a:t>.</a:t>
            </a:r>
          </a:p>
          <a:p>
            <a:r>
              <a:rPr lang="en-US" sz="2400" b="1" dirty="0">
                <a:solidFill>
                  <a:schemeClr val="tx2"/>
                </a:solidFill>
              </a:rPr>
              <a:t>Que Dios </a:t>
            </a:r>
            <a:r>
              <a:rPr lang="en-US" sz="2400" b="1" dirty="0" err="1">
                <a:solidFill>
                  <a:schemeClr val="tx2"/>
                </a:solidFill>
              </a:rPr>
              <a:t>te</a:t>
            </a:r>
            <a:r>
              <a:rPr lang="en-US" sz="2400" b="1" dirty="0">
                <a:solidFill>
                  <a:schemeClr val="tx2"/>
                </a:solidFill>
              </a:rPr>
              <a:t> </a:t>
            </a:r>
            <a:r>
              <a:rPr lang="en-US" sz="2400" b="1" dirty="0" err="1">
                <a:solidFill>
                  <a:schemeClr val="tx2"/>
                </a:solidFill>
              </a:rPr>
              <a:t>bendiga</a:t>
            </a:r>
            <a:r>
              <a:rPr lang="en-US" sz="2400" b="1" dirty="0">
                <a:solidFill>
                  <a:schemeClr val="tx2"/>
                </a:solidFill>
              </a:rPr>
              <a:t>”.</a:t>
            </a:r>
          </a:p>
        </p:txBody>
      </p:sp>
    </p:spTree>
    <p:custDataLst>
      <p:tags r:id="rId1"/>
    </p:custDataLst>
    <p:extLst>
      <p:ext uri="{BB962C8B-B14F-4D97-AF65-F5344CB8AC3E}">
        <p14:creationId xmlns:p14="http://schemas.microsoft.com/office/powerpoint/2010/main" val="205926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B983-CAE6-1641-8C26-BB0A767AE1E6}"/>
              </a:ext>
            </a:extLst>
          </p:cNvPr>
          <p:cNvSpPr>
            <a:spLocks noGrp="1"/>
          </p:cNvSpPr>
          <p:nvPr>
            <p:ph type="title"/>
          </p:nvPr>
        </p:nvSpPr>
        <p:spPr/>
        <p:txBody>
          <a:bodyPr>
            <a:normAutofit/>
          </a:bodyPr>
          <a:lstStyle/>
          <a:p>
            <a:r>
              <a:rPr lang="en-US" sz="3200" dirty="0"/>
              <a:t>1.6 </a:t>
            </a:r>
            <a:r>
              <a:rPr lang="en-US" sz="3200" dirty="0" err="1"/>
              <a:t>Seguimiento</a:t>
            </a:r>
            <a:r>
              <a:rPr lang="en-US" sz="3200" dirty="0"/>
              <a:t> </a:t>
            </a:r>
          </a:p>
        </p:txBody>
      </p:sp>
    </p:spTree>
    <p:custDataLst>
      <p:tags r:id="rId1"/>
    </p:custDataLst>
    <p:extLst>
      <p:ext uri="{BB962C8B-B14F-4D97-AF65-F5344CB8AC3E}">
        <p14:creationId xmlns:p14="http://schemas.microsoft.com/office/powerpoint/2010/main" val="345100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de </a:t>
            </a:r>
            <a:r>
              <a:rPr lang="en-US" dirty="0" err="1"/>
              <a:t>datos</a:t>
            </a:r>
            <a:r>
              <a:rPr lang="en-US" dirty="0"/>
              <a:t> y </a:t>
            </a:r>
            <a:r>
              <a:rPr lang="en-US" dirty="0" err="1"/>
              <a:t>referencias</a:t>
            </a:r>
            <a:r>
              <a:rPr lang="en-US" dirty="0"/>
              <a:t> </a:t>
            </a:r>
          </a:p>
        </p:txBody>
      </p:sp>
      <p:pic>
        <p:nvPicPr>
          <p:cNvPr id="5" name="Picture 4" descr="A screenshot of a cell phone  Description automatically generated">
            <a:extLst>
              <a:ext uri="{FF2B5EF4-FFF2-40B4-BE49-F238E27FC236}">
                <a16:creationId xmlns:a16="http://schemas.microsoft.com/office/drawing/2014/main" id="{CE2B56C4-67FB-8B42-9951-44E597C258CD}"/>
              </a:ext>
            </a:extLst>
          </p:cNvPr>
          <p:cNvPicPr>
            <a:picLocks noChangeAspect="1"/>
          </p:cNvPicPr>
          <p:nvPr/>
        </p:nvPicPr>
        <p:blipFill>
          <a:blip r:embed="rId5"/>
          <a:stretch>
            <a:fillRect/>
          </a:stretch>
        </p:blipFill>
        <p:spPr>
          <a:xfrm>
            <a:off x="1502117" y="1397285"/>
            <a:ext cx="8139321" cy="4890655"/>
          </a:xfrm>
          <a:prstGeom prst="rect">
            <a:avLst/>
          </a:prstGeom>
          <a:ln w="76200">
            <a:solidFill>
              <a:schemeClr val="tx1"/>
            </a:solidFill>
          </a:ln>
        </p:spPr>
      </p:pic>
    </p:spTree>
    <p:custDataLst>
      <p:tags r:id="rId1"/>
    </p:custDataLst>
    <p:extLst>
      <p:ext uri="{BB962C8B-B14F-4D97-AF65-F5344CB8AC3E}">
        <p14:creationId xmlns:p14="http://schemas.microsoft.com/office/powerpoint/2010/main" val="1488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Reportes</a:t>
            </a:r>
          </a:p>
        </p:txBody>
      </p:sp>
      <p:sp>
        <p:nvSpPr>
          <p:cNvPr id="3" name="Content Placeholder 2"/>
          <p:cNvSpPr>
            <a:spLocks noGrp="1"/>
          </p:cNvSpPr>
          <p:nvPr>
            <p:ph idx="1"/>
          </p:nvPr>
        </p:nvSpPr>
        <p:spPr>
          <a:xfrm>
            <a:off x="978503" y="1397286"/>
            <a:ext cx="4908481" cy="4643918"/>
          </a:xfrm>
        </p:spPr>
        <p:txBody>
          <a:bodyPr>
            <a:normAutofit lnSpcReduction="10000"/>
          </a:bodyPr>
          <a:lstStyle/>
          <a:p>
            <a:r>
              <a:rPr lang="en-US" dirty="0" err="1">
                <a:solidFill>
                  <a:schemeClr val="tx2"/>
                </a:solidFill>
              </a:rPr>
              <a:t>Informe</a:t>
            </a:r>
            <a:r>
              <a:rPr lang="en-US" dirty="0">
                <a:solidFill>
                  <a:schemeClr val="tx2"/>
                </a:solidFill>
              </a:rPr>
              <a:t> del </a:t>
            </a:r>
            <a:r>
              <a:rPr lang="en-US" dirty="0" err="1">
                <a:solidFill>
                  <a:schemeClr val="tx2"/>
                </a:solidFill>
              </a:rPr>
              <a:t>contenedor</a:t>
            </a:r>
            <a:r>
              <a:rPr lang="en-US" dirty="0">
                <a:solidFill>
                  <a:schemeClr val="tx2"/>
                </a:solidFill>
              </a:rPr>
              <a:t> </a:t>
            </a:r>
          </a:p>
          <a:p>
            <a:pPr lvl="1"/>
            <a:r>
              <a:rPr lang="en-US" dirty="0" err="1"/>
              <a:t>Fotografías</a:t>
            </a:r>
            <a:endParaRPr lang="en-US" dirty="0"/>
          </a:p>
          <a:p>
            <a:pPr lvl="1"/>
            <a:r>
              <a:rPr lang="en-US" dirty="0" err="1"/>
              <a:t>Historia</a:t>
            </a:r>
            <a:r>
              <a:rPr lang="en-US" dirty="0"/>
              <a:t> </a:t>
            </a:r>
          </a:p>
          <a:p>
            <a:pPr lvl="1"/>
            <a:r>
              <a:rPr lang="en-US" dirty="0" err="1"/>
              <a:t>Información</a:t>
            </a:r>
            <a:r>
              <a:rPr lang="en-US" dirty="0"/>
              <a:t> de la base de </a:t>
            </a:r>
            <a:r>
              <a:rPr lang="en-US" dirty="0" err="1"/>
              <a:t>datos</a:t>
            </a:r>
            <a:endParaRPr lang="en-US" dirty="0"/>
          </a:p>
          <a:p>
            <a:r>
              <a:rPr lang="en-US" dirty="0" err="1">
                <a:solidFill>
                  <a:schemeClr val="tx2"/>
                </a:solidFill>
              </a:rPr>
              <a:t>Cuestionario</a:t>
            </a:r>
            <a:endParaRPr lang="en-US" dirty="0">
              <a:solidFill>
                <a:schemeClr val="tx2"/>
              </a:solidFill>
            </a:endParaRPr>
          </a:p>
          <a:p>
            <a:pPr lvl="1"/>
            <a:r>
              <a:rPr lang="en-US" dirty="0"/>
              <a:t>Su red </a:t>
            </a:r>
          </a:p>
          <a:p>
            <a:r>
              <a:rPr lang="en-US" dirty="0" err="1">
                <a:solidFill>
                  <a:schemeClr val="tx2"/>
                </a:solidFill>
              </a:rPr>
              <a:t>Comunicación</a:t>
            </a:r>
            <a:r>
              <a:rPr lang="en-US" dirty="0">
                <a:solidFill>
                  <a:schemeClr val="tx2"/>
                </a:solidFill>
              </a:rPr>
              <a:t> </a:t>
            </a:r>
          </a:p>
          <a:p>
            <a:pPr lvl="1"/>
            <a:r>
              <a:rPr lang="en-US" dirty="0" err="1"/>
              <a:t>Actualizaciones</a:t>
            </a:r>
            <a:r>
              <a:rPr lang="en-US" dirty="0"/>
              <a:t> </a:t>
            </a:r>
            <a:r>
              <a:rPr lang="en-US" dirty="0" err="1"/>
              <a:t>sobre</a:t>
            </a:r>
            <a:r>
              <a:rPr lang="en-US" dirty="0"/>
              <a:t> personal</a:t>
            </a:r>
          </a:p>
          <a:p>
            <a:pPr lvl="1"/>
            <a:r>
              <a:rPr lang="en-US" dirty="0" err="1"/>
              <a:t>Éxitos</a:t>
            </a:r>
            <a:r>
              <a:rPr lang="en-US" dirty="0"/>
              <a:t> y </a:t>
            </a:r>
            <a:r>
              <a:rPr lang="en-US" dirty="0" err="1"/>
              <a:t>desafíos</a:t>
            </a:r>
            <a:endParaRPr lang="en-US" dirty="0"/>
          </a:p>
          <a:p>
            <a:pPr lvl="1"/>
            <a:r>
              <a:rPr lang="en-US" dirty="0" err="1"/>
              <a:t>Redes</a:t>
            </a:r>
            <a:r>
              <a:rPr lang="en-US" dirty="0"/>
              <a:t> </a:t>
            </a:r>
            <a:r>
              <a:rPr lang="en-US" dirty="0" err="1"/>
              <a:t>sociales</a:t>
            </a:r>
            <a:endParaRPr lang="en-US" dirty="0"/>
          </a:p>
        </p:txBody>
      </p:sp>
      <p:pic>
        <p:nvPicPr>
          <p:cNvPr id="4" name="Picture 2" descr="3a201b22-5906-41fe-a3c4-553d298e2d08@namprd05">
            <a:hlinkClick r:id="rId5"/>
            <a:extLst>
              <a:ext uri="{FF2B5EF4-FFF2-40B4-BE49-F238E27FC236}">
                <a16:creationId xmlns:a16="http://schemas.microsoft.com/office/drawing/2014/main" id="{4BCD3D15-CB87-D848-85C9-AC56419C0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91074" y="1844725"/>
            <a:ext cx="4998720" cy="3749040"/>
          </a:xfrm>
          <a:prstGeom prst="rect">
            <a:avLst/>
          </a:prstGeom>
          <a:noFill/>
          <a:ln w="1270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B017266-D291-484E-B88F-7CE750BFF640}"/>
              </a:ext>
            </a:extLst>
          </p:cNvPr>
          <p:cNvSpPr/>
          <p:nvPr/>
        </p:nvSpPr>
        <p:spPr>
          <a:xfrm>
            <a:off x="367605" y="304147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hlinkClick r:id="rId5"/>
            <a:extLst>
              <a:ext uri="{FF2B5EF4-FFF2-40B4-BE49-F238E27FC236}">
                <a16:creationId xmlns:a16="http://schemas.microsoft.com/office/drawing/2014/main" id="{907BFDAF-29C7-8C41-A6F9-6058E25E74E4}"/>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hlinkClick r:id="rId7"/>
            <a:extLst>
              <a:ext uri="{FF2B5EF4-FFF2-40B4-BE49-F238E27FC236}">
                <a16:creationId xmlns:a16="http://schemas.microsoft.com/office/drawing/2014/main" id="{BF766345-3FC9-9540-B693-5634AA23322B}"/>
              </a:ext>
            </a:extLst>
          </p:cNvPr>
          <p:cNvSpPr/>
          <p:nvPr/>
        </p:nvSpPr>
        <p:spPr>
          <a:xfrm>
            <a:off x="370103" y="393671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183531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Control de calidad (QC)</a:t>
            </a:r>
          </a:p>
        </p:txBody>
      </p:sp>
      <p:sp>
        <p:nvSpPr>
          <p:cNvPr id="3" name="Content Placeholder 2"/>
          <p:cNvSpPr>
            <a:spLocks noGrp="1"/>
          </p:cNvSpPr>
          <p:nvPr>
            <p:ph idx="1"/>
          </p:nvPr>
        </p:nvSpPr>
        <p:spPr>
          <a:xfrm>
            <a:off x="987213" y="1421824"/>
            <a:ext cx="11004480" cy="2535626"/>
          </a:xfrm>
        </p:spPr>
        <p:txBody>
          <a:bodyPr>
            <a:normAutofit/>
          </a:bodyPr>
          <a:lstStyle/>
          <a:p>
            <a:r>
              <a:rPr lang="en-US" dirty="0" err="1">
                <a:solidFill>
                  <a:schemeClr val="tx2"/>
                </a:solidFill>
              </a:rPr>
              <a:t>Formulario</a:t>
            </a:r>
            <a:r>
              <a:rPr lang="en-US" dirty="0">
                <a:solidFill>
                  <a:schemeClr val="tx2"/>
                </a:solidFill>
              </a:rPr>
              <a:t> de control de </a:t>
            </a:r>
            <a:r>
              <a:rPr lang="en-US" dirty="0" err="1">
                <a:solidFill>
                  <a:schemeClr val="tx2"/>
                </a:solidFill>
              </a:rPr>
              <a:t>calidad</a:t>
            </a:r>
            <a:r>
              <a:rPr lang="en-US" dirty="0">
                <a:solidFill>
                  <a:schemeClr val="tx2"/>
                </a:solidFill>
              </a:rPr>
              <a:t> o </a:t>
            </a:r>
            <a:r>
              <a:rPr lang="en-US" dirty="0" err="1">
                <a:solidFill>
                  <a:schemeClr val="tx2"/>
                </a:solidFill>
              </a:rPr>
              <a:t>texto</a:t>
            </a:r>
            <a:r>
              <a:rPr lang="en-US" dirty="0">
                <a:solidFill>
                  <a:schemeClr val="tx2"/>
                </a:solidFill>
              </a:rPr>
              <a:t> </a:t>
            </a:r>
            <a:r>
              <a:rPr lang="en-US" dirty="0" err="1">
                <a:solidFill>
                  <a:schemeClr val="tx2"/>
                </a:solidFill>
              </a:rPr>
              <a:t>WhatsApp</a:t>
            </a:r>
            <a:r>
              <a:rPr lang="en-US" dirty="0">
                <a:solidFill>
                  <a:schemeClr val="tx2"/>
                </a:solidFill>
              </a:rPr>
              <a:t> #: </a:t>
            </a:r>
          </a:p>
          <a:p>
            <a:pPr algn="ctr"/>
            <a:r>
              <a:rPr lang="en-US" sz="3500" dirty="0">
                <a:solidFill>
                  <a:schemeClr val="tx2"/>
                </a:solidFill>
              </a:rPr>
              <a:t>+1 (323) 996-9198</a:t>
            </a:r>
          </a:p>
          <a:p>
            <a:pPr lvl="1"/>
            <a:r>
              <a:rPr lang="en-US" dirty="0" err="1"/>
              <a:t>Imagen</a:t>
            </a:r>
            <a:endParaRPr lang="en-US" dirty="0"/>
          </a:p>
          <a:p>
            <a:pPr lvl="1"/>
            <a:r>
              <a:rPr lang="en-US" dirty="0"/>
              <a:t>PO Nº</a:t>
            </a:r>
          </a:p>
          <a:p>
            <a:pPr lvl="1"/>
            <a:r>
              <a:rPr lang="en-US" dirty="0" err="1"/>
              <a:t>Cuántas</a:t>
            </a:r>
            <a:r>
              <a:rPr lang="en-US" dirty="0"/>
              <a:t> </a:t>
            </a:r>
            <a:r>
              <a:rPr lang="en-US" dirty="0" err="1"/>
              <a:t>vio</a:t>
            </a:r>
            <a:r>
              <a:rPr lang="en-US" dirty="0"/>
              <a:t> el </a:t>
            </a:r>
            <a:r>
              <a:rPr lang="en-US" dirty="0" err="1"/>
              <a:t>problema</a:t>
            </a:r>
            <a:endParaRPr lang="en-US" dirty="0"/>
          </a:p>
        </p:txBody>
      </p:sp>
      <p:pic>
        <p:nvPicPr>
          <p:cNvPr id="5" name="Picture 4">
            <a:hlinkClick r:id="rId5"/>
            <a:extLst>
              <a:ext uri="{FF2B5EF4-FFF2-40B4-BE49-F238E27FC236}">
                <a16:creationId xmlns:a16="http://schemas.microsoft.com/office/drawing/2014/main" id="{21D212C9-DF67-2A47-A209-CCB72680B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16" y="3947961"/>
            <a:ext cx="3460659" cy="2595494"/>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5"/>
            <a:extLst>
              <a:ext uri="{FF2B5EF4-FFF2-40B4-BE49-F238E27FC236}">
                <a16:creationId xmlns:a16="http://schemas.microsoft.com/office/drawing/2014/main" id="{E99A481F-4AAD-084A-8510-D84BDECEA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233" y="3957450"/>
            <a:ext cx="3460659" cy="2586005"/>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9D43CDF-2479-EC4C-B082-DA60409E6641}"/>
              </a:ext>
            </a:extLst>
          </p:cNvPr>
          <p:cNvSpPr txBox="1"/>
          <p:nvPr/>
        </p:nvSpPr>
        <p:spPr>
          <a:xfrm>
            <a:off x="8403538" y="4613305"/>
            <a:ext cx="3692105" cy="1077218"/>
          </a:xfrm>
          <a:prstGeom prst="rect">
            <a:avLst/>
          </a:prstGeom>
          <a:noFill/>
          <a:ln w="76200">
            <a:solidFill>
              <a:schemeClr val="tx2"/>
            </a:solidFill>
          </a:ln>
        </p:spPr>
        <p:txBody>
          <a:bodyPr wrap="square">
            <a:spAutoFit/>
          </a:bodyPr>
          <a:lstStyle/>
          <a:p>
            <a:pPr algn="ctr"/>
            <a:r>
              <a:rPr lang="en-US" sz="3200">
                <a:solidFill>
                  <a:schemeClr val="tx2"/>
                </a:solidFill>
                <a:latin typeface="Gotham Medium Regular" panose="02000604030000020004" pitchFamily="2" charset="0"/>
              </a:rPr>
              <a:t>5/10 GEN_2s el 20 de mayo de 2019</a:t>
            </a:r>
          </a:p>
        </p:txBody>
      </p:sp>
      <p:sp>
        <p:nvSpPr>
          <p:cNvPr id="12" name="Oval 11">
            <a:hlinkClick r:id="rId5"/>
            <a:extLst>
              <a:ext uri="{FF2B5EF4-FFF2-40B4-BE49-F238E27FC236}">
                <a16:creationId xmlns:a16="http://schemas.microsoft.com/office/drawing/2014/main" id="{945F7D81-978B-1349-AF65-EE8F187BE9D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13150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Seguimiento </a:t>
            </a:r>
          </a:p>
        </p:txBody>
      </p:sp>
      <p:sp>
        <p:nvSpPr>
          <p:cNvPr id="3" name="Content Placeholder 2"/>
          <p:cNvSpPr>
            <a:spLocks noGrp="1"/>
          </p:cNvSpPr>
          <p:nvPr>
            <p:ph idx="1"/>
          </p:nvPr>
        </p:nvSpPr>
        <p:spPr>
          <a:xfrm>
            <a:off x="1187520" y="1397286"/>
            <a:ext cx="6612589" cy="2124390"/>
          </a:xfrm>
        </p:spPr>
        <p:txBody>
          <a:bodyPr>
            <a:normAutofit lnSpcReduction="10000"/>
          </a:bodyPr>
          <a:lstStyle/>
          <a:p>
            <a:r>
              <a:rPr lang="en-US">
                <a:solidFill>
                  <a:schemeClr val="tx2"/>
                </a:solidFill>
              </a:rPr>
              <a:t>Seguimiento con: </a:t>
            </a:r>
          </a:p>
          <a:p>
            <a:pPr marL="457200" indent="-457200">
              <a:buFont typeface="Arial" panose="020B0604020202020204" pitchFamily="34" charset="0"/>
              <a:buChar char="•"/>
            </a:pPr>
            <a:r>
              <a:rPr lang="en-US">
                <a:solidFill>
                  <a:schemeClr val="tx2"/>
                </a:solidFill>
              </a:rPr>
              <a:t>Clientes/Usuarios de sillas de ruedas</a:t>
            </a:r>
          </a:p>
          <a:p>
            <a:pPr marL="457200" indent="-457200">
              <a:buFont typeface="Arial" panose="020B0604020202020204" pitchFamily="34" charset="0"/>
              <a:buChar char="•"/>
            </a:pPr>
            <a:r>
              <a:rPr lang="en-US">
                <a:solidFill>
                  <a:schemeClr val="tx2"/>
                </a:solidFill>
              </a:rPr>
              <a:t>Misión sillas de ruedas gratuitas (Free Wheelchair Mission)</a:t>
            </a:r>
          </a:p>
          <a:p>
            <a:endParaRPr lang="en-US" dirty="0">
              <a:solidFill>
                <a:schemeClr val="tx2"/>
              </a:solidFill>
            </a:endParaRPr>
          </a:p>
          <a:p>
            <a:endParaRPr lang="en-US" dirty="0">
              <a:solidFill>
                <a:schemeClr val="accent3"/>
              </a:solidFill>
              <a:highlight>
                <a:srgbClr val="FFFF00"/>
              </a:highlight>
            </a:endParaRPr>
          </a:p>
          <a:p>
            <a:endParaRPr lang="en-US" dirty="0">
              <a:solidFill>
                <a:schemeClr val="accent3"/>
              </a:solidFill>
              <a:highlight>
                <a:srgbClr val="FFFF00"/>
              </a:highlight>
            </a:endParaRPr>
          </a:p>
          <a:p>
            <a:endParaRPr lang="en-US" dirty="0">
              <a:solidFill>
                <a:schemeClr val="accent3"/>
              </a:solidFill>
              <a:highlight>
                <a:srgbClr val="FFFF00"/>
              </a:highlight>
            </a:endParaRPr>
          </a:p>
        </p:txBody>
      </p:sp>
      <p:pic>
        <p:nvPicPr>
          <p:cNvPr id="4" name="Picture 3">
            <a:extLst>
              <a:ext uri="{FF2B5EF4-FFF2-40B4-BE49-F238E27FC236}">
                <a16:creationId xmlns:a16="http://schemas.microsoft.com/office/drawing/2014/main" id="{FC7E1C38-A8A7-994C-9ECE-33259220EADE}"/>
              </a:ext>
            </a:extLst>
          </p:cNvPr>
          <p:cNvPicPr>
            <a:picLocks noChangeAspect="1"/>
          </p:cNvPicPr>
          <p:nvPr/>
        </p:nvPicPr>
        <p:blipFill>
          <a:blip r:embed="rId4"/>
          <a:stretch>
            <a:fillRect/>
          </a:stretch>
        </p:blipFill>
        <p:spPr>
          <a:xfrm>
            <a:off x="7635518" y="1717588"/>
            <a:ext cx="3368961" cy="4323615"/>
          </a:xfrm>
          <a:prstGeom prst="rect">
            <a:avLst/>
          </a:prstGeom>
        </p:spPr>
      </p:pic>
    </p:spTree>
    <p:extLst>
      <p:ext uri="{BB962C8B-B14F-4D97-AF65-F5344CB8AC3E}">
        <p14:creationId xmlns:p14="http://schemas.microsoft.com/office/powerpoint/2010/main" val="1398645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FDF2-8C18-BE41-9C5E-4B2E5861EAE4}"/>
              </a:ext>
            </a:extLst>
          </p:cNvPr>
          <p:cNvSpPr>
            <a:spLocks noGrp="1"/>
          </p:cNvSpPr>
          <p:nvPr>
            <p:ph type="title"/>
          </p:nvPr>
        </p:nvSpPr>
        <p:spPr/>
        <p:txBody>
          <a:bodyPr>
            <a:normAutofit/>
          </a:bodyPr>
          <a:lstStyle/>
          <a:p>
            <a:r>
              <a:rPr lang="en-US" sz="3200"/>
              <a:t>¡Listo! </a:t>
            </a:r>
          </a:p>
        </p:txBody>
      </p:sp>
    </p:spTree>
    <p:extLst>
      <p:ext uri="{BB962C8B-B14F-4D97-AF65-F5344CB8AC3E}">
        <p14:creationId xmlns:p14="http://schemas.microsoft.com/office/powerpoint/2010/main" val="29260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Referencias</a:t>
            </a:r>
            <a:r>
              <a:rPr lang="en-US" dirty="0"/>
              <a:t>  </a:t>
            </a:r>
          </a:p>
        </p:txBody>
      </p:sp>
      <p:sp>
        <p:nvSpPr>
          <p:cNvPr id="3" name="Content Placeholder 2"/>
          <p:cNvSpPr>
            <a:spLocks noGrp="1"/>
          </p:cNvSpPr>
          <p:nvPr>
            <p:ph idx="1"/>
          </p:nvPr>
        </p:nvSpPr>
        <p:spPr>
          <a:xfrm>
            <a:off x="618145" y="1214405"/>
            <a:ext cx="10699678" cy="5241259"/>
          </a:xfrm>
        </p:spPr>
        <p:txBody>
          <a:bodyPr>
            <a:normAutofit/>
          </a:bodyPr>
          <a:lstStyle/>
          <a:p>
            <a:r>
              <a:rPr lang="en-US" sz="1200" dirty="0">
                <a:latin typeface="Gotham Regular" panose="02000604030000020004" pitchFamily="2" charset="0"/>
              </a:rPr>
              <a:t>Best, K. L., Kirby, L. Smith, C. MacLeod, D. (2005). </a:t>
            </a:r>
            <a:r>
              <a:rPr lang="en-US" sz="1200" i="1" dirty="0">
                <a:latin typeface="Gotham Regular" panose="02000604030000020004" pitchFamily="2" charset="0"/>
              </a:rPr>
              <a:t>Wheelchair skills training for community-based manual wheelchair users: A randomized controlled trial.</a:t>
            </a:r>
            <a:r>
              <a:rPr lang="en-US" sz="1200" dirty="0">
                <a:latin typeface="Gotham Regular" panose="02000604030000020004" pitchFamily="2" charset="0"/>
              </a:rPr>
              <a:t> Arch </a:t>
            </a:r>
            <a:r>
              <a:rPr lang="en-US" sz="1200" dirty="0" err="1">
                <a:latin typeface="Gotham Regular" panose="02000604030000020004" pitchFamily="2" charset="0"/>
              </a:rPr>
              <a:t>Phys</a:t>
            </a:r>
            <a:r>
              <a:rPr lang="en-US" sz="1200" dirty="0">
                <a:latin typeface="Gotham Regular" panose="02000604030000020004" pitchFamily="2" charset="0"/>
              </a:rPr>
              <a:t> Med </a:t>
            </a:r>
            <a:r>
              <a:rPr lang="en-US" sz="1200" dirty="0" err="1">
                <a:latin typeface="Gotham Regular" panose="02000604030000020004" pitchFamily="2" charset="0"/>
              </a:rPr>
              <a:t>Rehabil</a:t>
            </a:r>
            <a:r>
              <a:rPr lang="en-US" sz="1200" dirty="0">
                <a:latin typeface="Gotham Regular" panose="02000604030000020004" pitchFamily="2" charset="0"/>
              </a:rPr>
              <a:t> Vol 86 2316-2323</a:t>
            </a:r>
          </a:p>
          <a:p>
            <a:r>
              <a:rPr lang="en-US" sz="1200" dirty="0">
                <a:latin typeface="Gotham Regular" panose="02000604030000020004" pitchFamily="2" charset="0"/>
              </a:rPr>
              <a:t>ISWP - Seating and Mobility Access Toolkit (SMART). (</a:t>
            </a:r>
            <a:r>
              <a:rPr lang="en-US" sz="1200" dirty="0" err="1">
                <a:latin typeface="Gotham Regular" panose="02000604030000020004" pitchFamily="2" charset="0"/>
              </a:rPr>
              <a:t>n.d.</a:t>
            </a:r>
            <a:r>
              <a:rPr lang="en-US" sz="1200" dirty="0">
                <a:latin typeface="Gotham Regular" panose="02000604030000020004" pitchFamily="2" charset="0"/>
              </a:rPr>
              <a:t>). </a:t>
            </a:r>
            <a:r>
              <a:rPr lang="en-US" sz="1200" dirty="0" err="1">
                <a:latin typeface="Gotham Regular" panose="02000604030000020004" pitchFamily="2" charset="0"/>
              </a:rPr>
              <a:t>Consultado</a:t>
            </a:r>
            <a:r>
              <a:rPr lang="en-US" sz="1200" dirty="0">
                <a:latin typeface="Gotham Regular" panose="02000604030000020004" pitchFamily="2" charset="0"/>
              </a:rPr>
              <a:t> el 21 de </a:t>
            </a:r>
            <a:r>
              <a:rPr lang="en-US" sz="1200" dirty="0" err="1">
                <a:latin typeface="Gotham Regular" panose="02000604030000020004" pitchFamily="2" charset="0"/>
              </a:rPr>
              <a:t>junio</a:t>
            </a:r>
            <a:r>
              <a:rPr lang="en-US" sz="1200" dirty="0">
                <a:latin typeface="Gotham Regular" panose="02000604030000020004" pitchFamily="2" charset="0"/>
              </a:rPr>
              <a:t> de 2019, </a:t>
            </a:r>
            <a:r>
              <a:rPr lang="en-US" sz="1200" dirty="0" err="1">
                <a:latin typeface="Gotham Regular" panose="02000604030000020004" pitchFamily="2" charset="0"/>
              </a:rPr>
              <a:t>desde</a:t>
            </a:r>
            <a:r>
              <a:rPr lang="en-US" sz="1200" dirty="0">
                <a:latin typeface="Gotham Regular" panose="02000604030000020004" pitchFamily="2" charset="0"/>
              </a:rPr>
              <a:t> </a:t>
            </a:r>
            <a:r>
              <a:rPr lang="en-US" sz="1200" dirty="0">
                <a:latin typeface="Gotham Regular" panose="02000604030000020004" pitchFamily="2" charset="0"/>
                <a:hlinkClick r:id="rId4"/>
              </a:rPr>
              <a:t>http://smart.wheelchairnetwork.org/</a:t>
            </a:r>
            <a:r>
              <a:rPr lang="en-US" sz="1200" dirty="0">
                <a:latin typeface="Gotham Regular" panose="02000604030000020004" pitchFamily="2" charset="0"/>
              </a:rPr>
              <a:t> </a:t>
            </a:r>
          </a:p>
          <a:p>
            <a:r>
              <a:rPr lang="en-US" sz="1200" dirty="0">
                <a:latin typeface="Gotham Regular" panose="02000604030000020004" pitchFamily="2" charset="0"/>
              </a:rPr>
              <a:t>National Database of Nursing Quality Indicators. (</a:t>
            </a:r>
            <a:r>
              <a:rPr lang="en-US" sz="1200" dirty="0" err="1">
                <a:latin typeface="Gotham Regular" panose="02000604030000020004" pitchFamily="2" charset="0"/>
              </a:rPr>
              <a:t>n.d.</a:t>
            </a:r>
            <a:r>
              <a:rPr lang="en-US" sz="1200" dirty="0">
                <a:latin typeface="Gotham Regular" panose="02000604030000020004" pitchFamily="2" charset="0"/>
              </a:rPr>
              <a:t>). Pressure Injuries and Staging. </a:t>
            </a:r>
            <a:r>
              <a:rPr lang="en-US" sz="1200" dirty="0" err="1">
                <a:latin typeface="Gotham Regular" panose="02000604030000020004" pitchFamily="2" charset="0"/>
              </a:rPr>
              <a:t>Consultado</a:t>
            </a:r>
            <a:r>
              <a:rPr lang="en-US" sz="1200" dirty="0">
                <a:latin typeface="Gotham Regular" panose="02000604030000020004" pitchFamily="2" charset="0"/>
              </a:rPr>
              <a:t> el 21 de </a:t>
            </a:r>
            <a:r>
              <a:rPr lang="en-US" sz="1200" dirty="0" err="1">
                <a:latin typeface="Gotham Regular" panose="02000604030000020004" pitchFamily="2" charset="0"/>
              </a:rPr>
              <a:t>junio</a:t>
            </a:r>
            <a:r>
              <a:rPr lang="en-US" sz="1200" dirty="0">
                <a:latin typeface="Gotham Regular" panose="02000604030000020004" pitchFamily="2" charset="0"/>
              </a:rPr>
              <a:t> de 2019, </a:t>
            </a:r>
            <a:r>
              <a:rPr lang="en-US" sz="1200" dirty="0" err="1">
                <a:latin typeface="Gotham Regular" panose="02000604030000020004" pitchFamily="2" charset="0"/>
              </a:rPr>
              <a:t>desde</a:t>
            </a:r>
            <a:r>
              <a:rPr lang="en-US" sz="1200" dirty="0">
                <a:latin typeface="Gotham Regular" panose="02000604030000020004" pitchFamily="2" charset="0"/>
              </a:rPr>
              <a:t> https://members.nursingquality.org/NDNQIPressureUlcerTraining/Module1/Default.aspx</a:t>
            </a:r>
          </a:p>
          <a:p>
            <a:r>
              <a:rPr lang="en-US" sz="1200" dirty="0">
                <a:latin typeface="Gotham Regular" panose="02000604030000020004" pitchFamily="2" charset="0"/>
              </a:rPr>
              <a:t>Shore, S. &amp; </a:t>
            </a:r>
            <a:r>
              <a:rPr lang="en-US" sz="1200" dirty="0" err="1">
                <a:latin typeface="Gotham Regular" panose="02000604030000020004" pitchFamily="2" charset="0"/>
              </a:rPr>
              <a:t>Juillerat</a:t>
            </a:r>
            <a:r>
              <a:rPr lang="en-US" sz="1200" dirty="0">
                <a:latin typeface="Gotham Regular" panose="02000604030000020004" pitchFamily="2" charset="0"/>
              </a:rPr>
              <a:t>, S. (2012). The impact of a low-cost wheelchair on the quality of life of the disabled in the developing world. Med </a:t>
            </a:r>
            <a:r>
              <a:rPr lang="en-US" sz="1200" dirty="0" err="1">
                <a:latin typeface="Gotham Regular" panose="02000604030000020004" pitchFamily="2" charset="0"/>
              </a:rPr>
              <a:t>Sci</a:t>
            </a:r>
            <a:r>
              <a:rPr lang="en-US" sz="1200" dirty="0">
                <a:latin typeface="Gotham Regular" panose="02000604030000020004" pitchFamily="2" charset="0"/>
              </a:rPr>
              <a:t> </a:t>
            </a:r>
            <a:r>
              <a:rPr lang="en-US" sz="1200" dirty="0" err="1">
                <a:latin typeface="Gotham Regular" panose="02000604030000020004" pitchFamily="2" charset="0"/>
              </a:rPr>
              <a:t>Monit</a:t>
            </a:r>
            <a:r>
              <a:rPr lang="en-US" sz="1200" dirty="0">
                <a:latin typeface="Gotham Regular" panose="02000604030000020004" pitchFamily="2" charset="0"/>
              </a:rPr>
              <a:t> 18(9), CR533-542</a:t>
            </a:r>
          </a:p>
          <a:p>
            <a:r>
              <a:rPr lang="en-US" sz="1200" dirty="0">
                <a:latin typeface="Gotham Regular" panose="02000604030000020004" pitchFamily="2" charset="0"/>
              </a:rPr>
              <a:t>Toro, M.L., Eke, C., &amp; Pearlman, J. (2016). </a:t>
            </a:r>
            <a:r>
              <a:rPr lang="en-US" sz="1200" i="1" dirty="0">
                <a:latin typeface="Gotham Regular" panose="02000604030000020004" pitchFamily="2" charset="0"/>
              </a:rPr>
              <a:t>The impact of the World Health Organization 8-steps in wheelchair service provision in wheelchair users in a less resourced setting: a cohort study in Indonesia.</a:t>
            </a:r>
            <a:r>
              <a:rPr lang="en-US" sz="1200" dirty="0">
                <a:latin typeface="Gotham Regular" panose="02000604030000020004" pitchFamily="2" charset="0"/>
              </a:rPr>
              <a:t> BMC Health Services Research 16:26</a:t>
            </a:r>
          </a:p>
          <a:p>
            <a:r>
              <a:rPr lang="en-US" sz="1200" dirty="0">
                <a:latin typeface="Gotham Regular" panose="02000604030000020004" pitchFamily="2" charset="0"/>
              </a:rPr>
              <a:t>UN General Assembly, </a:t>
            </a:r>
            <a:r>
              <a:rPr lang="en-US" sz="1200" i="1" dirty="0">
                <a:latin typeface="Gotham Regular" panose="02000604030000020004" pitchFamily="2" charset="0"/>
              </a:rPr>
              <a:t>Convention on the Rights of Persons with Disabilities : resolution / adopted by the General Assembly</a:t>
            </a:r>
            <a:r>
              <a:rPr lang="en-US" sz="1200" dirty="0">
                <a:latin typeface="Gotham Regular" panose="02000604030000020004" pitchFamily="2" charset="0"/>
              </a:rPr>
              <a:t>, 24 January 2007, A/RES/61/106, available at: https://www.refworld.org/docid/45f973632.html [accessed 23 February 2019]</a:t>
            </a:r>
          </a:p>
          <a:p>
            <a:r>
              <a:rPr lang="en-US" sz="1200" dirty="0">
                <a:latin typeface="Gotham Regular" panose="02000604030000020004" pitchFamily="2" charset="0"/>
              </a:rPr>
              <a:t>Werner, D. (2009). </a:t>
            </a:r>
            <a:r>
              <a:rPr lang="en-US" sz="1200" i="1" dirty="0">
                <a:latin typeface="Gotham Regular" panose="02000604030000020004" pitchFamily="2" charset="0"/>
              </a:rPr>
              <a:t>Disabled Village Children.</a:t>
            </a:r>
            <a:r>
              <a:rPr lang="en-US" sz="1200" dirty="0">
                <a:latin typeface="Gotham Regular" panose="02000604030000020004" pitchFamily="2" charset="0"/>
              </a:rPr>
              <a:t> Berkeley, CA: The Hesperian Foundation.</a:t>
            </a:r>
          </a:p>
          <a:p>
            <a:r>
              <a:rPr lang="en-US" sz="1200" dirty="0">
                <a:latin typeface="Gotham Regular" panose="02000604030000020004" pitchFamily="2" charset="0"/>
              </a:rPr>
              <a:t>0rganización Mundial de la </a:t>
            </a:r>
            <a:r>
              <a:rPr lang="en-US" sz="1200" dirty="0" err="1">
                <a:latin typeface="Gotham Regular" panose="02000604030000020004" pitchFamily="2" charset="0"/>
              </a:rPr>
              <a:t>Salud</a:t>
            </a:r>
            <a:r>
              <a:rPr lang="en-US" sz="1200" dirty="0">
                <a:latin typeface="Gotham Regular" panose="02000604030000020004" pitchFamily="2" charset="0"/>
              </a:rPr>
              <a:t>. (2008). </a:t>
            </a:r>
            <a:r>
              <a:rPr lang="en-US" sz="1200" i="1" dirty="0" err="1">
                <a:latin typeface="Gotham Regular" panose="02000604030000020004" pitchFamily="2" charset="0"/>
              </a:rPr>
              <a:t>Directivas</a:t>
            </a:r>
            <a:r>
              <a:rPr lang="en-US" sz="1200" i="1" dirty="0">
                <a:latin typeface="Gotham Regular" panose="02000604030000020004" pitchFamily="2" charset="0"/>
              </a:rPr>
              <a:t> </a:t>
            </a:r>
            <a:r>
              <a:rPr lang="en-US" sz="1200" i="1" dirty="0" err="1">
                <a:latin typeface="Gotham Regular" panose="02000604030000020004" pitchFamily="2" charset="0"/>
              </a:rPr>
              <a:t>sobre</a:t>
            </a:r>
            <a:r>
              <a:rPr lang="en-US" sz="1200" i="1" dirty="0">
                <a:latin typeface="Gotham Regular" panose="02000604030000020004" pitchFamily="2" charset="0"/>
              </a:rPr>
              <a:t> la </a:t>
            </a:r>
            <a:r>
              <a:rPr lang="en-US" sz="1200" i="1" dirty="0" err="1">
                <a:latin typeface="Gotham Regular" panose="02000604030000020004" pitchFamily="2" charset="0"/>
              </a:rPr>
              <a:t>provisión</a:t>
            </a:r>
            <a:r>
              <a:rPr lang="en-US" sz="1200" i="1" dirty="0">
                <a:latin typeface="Gotham Regular" panose="02000604030000020004" pitchFamily="2" charset="0"/>
              </a:rPr>
              <a:t> de </a:t>
            </a:r>
            <a:r>
              <a:rPr lang="en-US" sz="1200" i="1" dirty="0" err="1">
                <a:latin typeface="Gotham Regular" panose="02000604030000020004" pitchFamily="2" charset="0"/>
              </a:rPr>
              <a:t>sillas</a:t>
            </a:r>
            <a:r>
              <a:rPr lang="en-US" sz="1200" i="1" dirty="0">
                <a:latin typeface="Gotham Regular" panose="02000604030000020004" pitchFamily="2" charset="0"/>
              </a:rPr>
              <a:t> de </a:t>
            </a:r>
            <a:r>
              <a:rPr lang="en-US" sz="1200" i="1" dirty="0" err="1">
                <a:latin typeface="Gotham Regular" panose="02000604030000020004" pitchFamily="2" charset="0"/>
              </a:rPr>
              <a:t>ruedas</a:t>
            </a:r>
            <a:r>
              <a:rPr lang="en-US" sz="1200" i="1" dirty="0">
                <a:latin typeface="Gotham Regular" panose="02000604030000020004" pitchFamily="2" charset="0"/>
              </a:rPr>
              <a:t> </a:t>
            </a:r>
            <a:r>
              <a:rPr lang="en-US" sz="1200" i="1" dirty="0" err="1">
                <a:latin typeface="Gotham Regular" panose="02000604030000020004" pitchFamily="2" charset="0"/>
              </a:rPr>
              <a:t>en</a:t>
            </a:r>
            <a:r>
              <a:rPr lang="en-US" sz="1200" i="1" dirty="0">
                <a:latin typeface="Gotham Regular" panose="02000604030000020004" pitchFamily="2" charset="0"/>
              </a:rPr>
              <a:t> </a:t>
            </a:r>
            <a:r>
              <a:rPr lang="en-US" sz="1200" i="1" dirty="0" err="1">
                <a:latin typeface="Gotham Regular" panose="02000604030000020004" pitchFamily="2" charset="0"/>
              </a:rPr>
              <a:t>entornos</a:t>
            </a:r>
            <a:r>
              <a:rPr lang="en-US" sz="1200" i="1" dirty="0">
                <a:latin typeface="Gotham Regular" panose="02000604030000020004" pitchFamily="2" charset="0"/>
              </a:rPr>
              <a:t> con </a:t>
            </a:r>
            <a:r>
              <a:rPr lang="en-US" sz="1200" i="1" dirty="0" err="1">
                <a:latin typeface="Gotham Regular" panose="02000604030000020004" pitchFamily="2" charset="0"/>
              </a:rPr>
              <a:t>recursos</a:t>
            </a:r>
            <a:r>
              <a:rPr lang="en-US" sz="1200" i="1" dirty="0">
                <a:latin typeface="Gotham Regular" panose="02000604030000020004" pitchFamily="2" charset="0"/>
              </a:rPr>
              <a:t> </a:t>
            </a:r>
            <a:r>
              <a:rPr lang="en-US" sz="1200" i="1" dirty="0" err="1">
                <a:latin typeface="Gotham Regular" panose="02000604030000020004" pitchFamily="2" charset="0"/>
              </a:rPr>
              <a:t>limitados</a:t>
            </a:r>
            <a:r>
              <a:rPr lang="en-US" sz="1200" i="1" dirty="0">
                <a:latin typeface="Gotham Regular" panose="02000604030000020004" pitchFamily="2" charset="0"/>
              </a:rPr>
              <a:t>.</a:t>
            </a:r>
            <a:r>
              <a:rPr lang="en-US" sz="1200" dirty="0">
                <a:latin typeface="Gotham Regular" panose="02000604030000020004" pitchFamily="2" charset="0"/>
              </a:rPr>
              <a:t> </a:t>
            </a:r>
            <a:r>
              <a:rPr lang="en-US" sz="1200" dirty="0" err="1">
                <a:latin typeface="Gotham Regular" panose="02000604030000020004" pitchFamily="2" charset="0"/>
              </a:rPr>
              <a:t>Consultado</a:t>
            </a:r>
            <a:r>
              <a:rPr lang="en-US" sz="1200" dirty="0">
                <a:latin typeface="Gotham Regular" panose="02000604030000020004" pitchFamily="2" charset="0"/>
              </a:rPr>
              <a:t> </a:t>
            </a:r>
            <a:r>
              <a:rPr lang="en-US" sz="1200" dirty="0" err="1">
                <a:latin typeface="Gotham Regular" panose="02000604030000020004" pitchFamily="2" charset="0"/>
              </a:rPr>
              <a:t>desde</a:t>
            </a:r>
            <a:r>
              <a:rPr lang="en-US" sz="1200" dirty="0">
                <a:latin typeface="Gotham Regular" panose="02000604030000020004" pitchFamily="2" charset="0"/>
              </a:rPr>
              <a:t> http://www.who.int/disabilities/publications/technology/wheelchairguidelines/en/ </a:t>
            </a:r>
          </a:p>
          <a:p>
            <a:r>
              <a:rPr lang="en-US" sz="1200" dirty="0">
                <a:latin typeface="Gotham Regular" panose="02000604030000020004" pitchFamily="2" charset="0"/>
              </a:rPr>
              <a:t>0rganización Mundial de la </a:t>
            </a:r>
            <a:r>
              <a:rPr lang="en-US" sz="1200" dirty="0" err="1">
                <a:latin typeface="Gotham Regular" panose="02000604030000020004" pitchFamily="2" charset="0"/>
              </a:rPr>
              <a:t>Salud</a:t>
            </a:r>
            <a:r>
              <a:rPr lang="en-US" sz="1200" dirty="0">
                <a:latin typeface="Gotham Regular" panose="02000604030000020004" pitchFamily="2" charset="0"/>
              </a:rPr>
              <a:t>. (2012). </a:t>
            </a:r>
            <a:r>
              <a:rPr lang="en-US" sz="1200" i="1" dirty="0">
                <a:latin typeface="Gotham Regular" panose="02000604030000020004" pitchFamily="2" charset="0"/>
              </a:rPr>
              <a:t>Wheelchair service training package —  Basic level.</a:t>
            </a:r>
            <a:r>
              <a:rPr lang="en-US" sz="1200" dirty="0">
                <a:latin typeface="Gotham Regular" panose="02000604030000020004" pitchFamily="2" charset="0"/>
              </a:rPr>
              <a:t> </a:t>
            </a:r>
            <a:r>
              <a:rPr lang="en-US" sz="1200" dirty="0" err="1">
                <a:latin typeface="Gotham Regular" panose="02000604030000020004" pitchFamily="2" charset="0"/>
              </a:rPr>
              <a:t>Consultado</a:t>
            </a:r>
            <a:r>
              <a:rPr lang="en-US" sz="1200" dirty="0">
                <a:latin typeface="Gotham Regular" panose="02000604030000020004" pitchFamily="2" charset="0"/>
              </a:rPr>
              <a:t> </a:t>
            </a:r>
            <a:r>
              <a:rPr lang="en-US" sz="1200" dirty="0" err="1">
                <a:latin typeface="Gotham Regular" panose="02000604030000020004" pitchFamily="2" charset="0"/>
              </a:rPr>
              <a:t>desde</a:t>
            </a:r>
            <a:endParaRPr lang="en-US" sz="1200" dirty="0">
              <a:latin typeface="Gotham Regular" panose="02000604030000020004" pitchFamily="2" charset="0"/>
            </a:endParaRPr>
          </a:p>
          <a:p>
            <a:r>
              <a:rPr lang="en-US" sz="1200" dirty="0" err="1">
                <a:latin typeface="Gotham Regular" panose="02000604030000020004" pitchFamily="2" charset="0"/>
              </a:rPr>
              <a:t>Zollars</a:t>
            </a:r>
            <a:r>
              <a:rPr lang="en-US" sz="1200" dirty="0">
                <a:latin typeface="Gotham Regular" panose="02000604030000020004" pitchFamily="2" charset="0"/>
              </a:rPr>
              <a:t>, J.A. (2010). </a:t>
            </a:r>
            <a:r>
              <a:rPr lang="en-US" sz="1200" i="1" dirty="0">
                <a:latin typeface="Gotham Regular" panose="02000604030000020004" pitchFamily="2" charset="0"/>
              </a:rPr>
              <a:t>Special Seating: An Illustrated Guide Revised Edition.</a:t>
            </a:r>
            <a:r>
              <a:rPr lang="en-US" sz="1200" dirty="0">
                <a:latin typeface="Gotham Regular" panose="02000604030000020004" pitchFamily="2" charset="0"/>
              </a:rPr>
              <a:t> Albuquerque, NM: Prickly Pear Publications.</a:t>
            </a:r>
          </a:p>
        </p:txBody>
      </p:sp>
    </p:spTree>
    <p:extLst>
      <p:ext uri="{BB962C8B-B14F-4D97-AF65-F5344CB8AC3E}">
        <p14:creationId xmlns:p14="http://schemas.microsoft.com/office/powerpoint/2010/main" val="25776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otham" panose="02000504050000020004" pitchFamily="2" charset="0"/>
              </a:rPr>
              <a:t>Objetivo</a:t>
            </a:r>
            <a:endParaRPr lang="en-US" dirty="0">
              <a:latin typeface="Gotham" panose="02000504050000020004" pitchFamily="2" charset="0"/>
            </a:endParaRPr>
          </a:p>
        </p:txBody>
      </p:sp>
      <p:sp>
        <p:nvSpPr>
          <p:cNvPr id="3" name="Content Placeholder 2"/>
          <p:cNvSpPr>
            <a:spLocks noGrp="1"/>
          </p:cNvSpPr>
          <p:nvPr>
            <p:ph idx="1"/>
          </p:nvPr>
        </p:nvSpPr>
        <p:spPr>
          <a:xfrm>
            <a:off x="1187519" y="1397286"/>
            <a:ext cx="10699679" cy="4643918"/>
          </a:xfrm>
        </p:spPr>
        <p:txBody>
          <a:bodyPr/>
          <a:lstStyle/>
          <a:p>
            <a:pPr marL="457200" indent="-457200">
              <a:buFont typeface="Wingdings" pitchFamily="2" charset="2"/>
              <a:buChar char="q"/>
            </a:pPr>
            <a:r>
              <a:rPr lang="en-US" dirty="0" err="1">
                <a:latin typeface="Gotham" panose="02000504050000020004" pitchFamily="2" charset="0"/>
              </a:rPr>
              <a:t>Identificar</a:t>
            </a:r>
            <a:r>
              <a:rPr lang="en-US" dirty="0">
                <a:latin typeface="Gotham" panose="02000504050000020004" pitchFamily="2" charset="0"/>
              </a:rPr>
              <a:t> </a:t>
            </a:r>
            <a:r>
              <a:rPr lang="en-US" dirty="0" err="1">
                <a:latin typeface="Gotham" panose="02000504050000020004" pitchFamily="2" charset="0"/>
              </a:rPr>
              <a:t>provisión</a:t>
            </a:r>
            <a:r>
              <a:rPr lang="en-US" dirty="0">
                <a:latin typeface="Gotham" panose="02000504050000020004" pitchFamily="2" charset="0"/>
              </a:rPr>
              <a:t> </a:t>
            </a:r>
            <a:r>
              <a:rPr lang="en-US" dirty="0" err="1">
                <a:latin typeface="Gotham" panose="02000504050000020004" pitchFamily="2" charset="0"/>
              </a:rPr>
              <a:t>adecuada</a:t>
            </a:r>
            <a:r>
              <a:rPr lang="en-US" dirty="0">
                <a:latin typeface="Gotham" panose="02000504050000020004" pitchFamily="2" charset="0"/>
              </a:rPr>
              <a:t> de </a:t>
            </a:r>
            <a:r>
              <a:rPr lang="en-US" dirty="0" err="1">
                <a:latin typeface="Gotham" panose="02000504050000020004" pitchFamily="2" charset="0"/>
              </a:rPr>
              <a:t>sillas</a:t>
            </a:r>
            <a:r>
              <a:rPr lang="en-US" dirty="0">
                <a:latin typeface="Gotham" panose="02000504050000020004" pitchFamily="2" charset="0"/>
              </a:rPr>
              <a:t> de </a:t>
            </a:r>
            <a:r>
              <a:rPr lang="en-US" dirty="0" err="1">
                <a:latin typeface="Gotham" panose="02000504050000020004" pitchFamily="2" charset="0"/>
              </a:rPr>
              <a:t>ruedas</a:t>
            </a:r>
            <a:r>
              <a:rPr lang="en-US" dirty="0">
                <a:latin typeface="Gotham" panose="02000504050000020004" pitchFamily="2" charset="0"/>
              </a:rPr>
              <a:t>.</a:t>
            </a:r>
          </a:p>
          <a:p>
            <a:pPr marL="457200" indent="-457200">
              <a:buFont typeface="Wingdings" pitchFamily="2" charset="2"/>
              <a:buChar char="q"/>
            </a:pPr>
            <a:r>
              <a:rPr lang="en-US" dirty="0" err="1">
                <a:latin typeface="Gotham" panose="02000504050000020004" pitchFamily="2" charset="0"/>
              </a:rPr>
              <a:t>Revisar</a:t>
            </a:r>
            <a:r>
              <a:rPr lang="en-US" dirty="0">
                <a:latin typeface="Gotham" panose="02000504050000020004" pitchFamily="2" charset="0"/>
              </a:rPr>
              <a:t> las </a:t>
            </a:r>
            <a:r>
              <a:rPr lang="en-US" dirty="0" err="1">
                <a:latin typeface="Gotham" panose="02000504050000020004" pitchFamily="2" charset="0"/>
              </a:rPr>
              <a:t>expectativas</a:t>
            </a:r>
            <a:r>
              <a:rPr lang="en-US" dirty="0">
                <a:latin typeface="Gotham" panose="02000504050000020004" pitchFamily="2" charset="0"/>
              </a:rPr>
              <a:t>/</a:t>
            </a:r>
            <a:r>
              <a:rPr lang="en-US" dirty="0" err="1">
                <a:latin typeface="Gotham" panose="02000504050000020004" pitchFamily="2" charset="0"/>
              </a:rPr>
              <a:t>requisitos</a:t>
            </a:r>
            <a:r>
              <a:rPr lang="en-US" dirty="0">
                <a:latin typeface="Gotham" panose="02000504050000020004" pitchFamily="2" charset="0"/>
              </a:rPr>
              <a:t> de los </a:t>
            </a:r>
            <a:r>
              <a:rPr lang="en-US" dirty="0" err="1">
                <a:latin typeface="Gotham" panose="02000504050000020004" pitchFamily="2" charset="0"/>
              </a:rPr>
              <a:t>socios</a:t>
            </a:r>
            <a:r>
              <a:rPr lang="en-US" dirty="0">
                <a:latin typeface="Gotham" panose="02000504050000020004" pitchFamily="2" charset="0"/>
              </a:rPr>
              <a:t> de FWM</a:t>
            </a:r>
          </a:p>
          <a:p>
            <a:pPr marL="457200" indent="-457200">
              <a:buFont typeface="Wingdings" pitchFamily="2" charset="2"/>
              <a:buChar char="q"/>
            </a:pPr>
            <a:r>
              <a:rPr lang="en-US" dirty="0" err="1">
                <a:latin typeface="Gotham" panose="02000504050000020004" pitchFamily="2" charset="0"/>
              </a:rPr>
              <a:t>Recordar</a:t>
            </a:r>
            <a:r>
              <a:rPr lang="en-US" dirty="0">
                <a:latin typeface="Gotham" panose="02000504050000020004" pitchFamily="2" charset="0"/>
              </a:rPr>
              <a:t> </a:t>
            </a:r>
            <a:r>
              <a:rPr lang="en-US" dirty="0" err="1">
                <a:latin typeface="Gotham" panose="02000504050000020004" pitchFamily="2" charset="0"/>
              </a:rPr>
              <a:t>Recursos</a:t>
            </a:r>
            <a:r>
              <a:rPr lang="en-US" dirty="0">
                <a:latin typeface="Gotham" panose="02000504050000020004" pitchFamily="2" charset="0"/>
              </a:rPr>
              <a:t> </a:t>
            </a:r>
          </a:p>
        </p:txBody>
      </p:sp>
    </p:spTree>
    <p:custDataLst>
      <p:tags r:id="rId1"/>
    </p:custDataLst>
    <p:extLst>
      <p:ext uri="{BB962C8B-B14F-4D97-AF65-F5344CB8AC3E}">
        <p14:creationId xmlns:p14="http://schemas.microsoft.com/office/powerpoint/2010/main" val="68027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Recursos adicionales  </a:t>
            </a:r>
          </a:p>
        </p:txBody>
      </p:sp>
      <p:sp>
        <p:nvSpPr>
          <p:cNvPr id="6" name="TextBox 5">
            <a:extLst>
              <a:ext uri="{FF2B5EF4-FFF2-40B4-BE49-F238E27FC236}">
                <a16:creationId xmlns:a16="http://schemas.microsoft.com/office/drawing/2014/main" id="{5073D2FD-7ACE-2641-AD6A-D38DC687D9B8}"/>
              </a:ext>
            </a:extLst>
          </p:cNvPr>
          <p:cNvSpPr txBox="1"/>
          <p:nvPr/>
        </p:nvSpPr>
        <p:spPr>
          <a:xfrm>
            <a:off x="984639" y="1397285"/>
            <a:ext cx="10699679" cy="3416320"/>
          </a:xfrm>
          <a:prstGeom prst="rect">
            <a:avLst/>
          </a:prstGeom>
          <a:noFill/>
        </p:spPr>
        <p:txBody>
          <a:bodyPr wrap="square">
            <a:spAutoFit/>
          </a:bodyPr>
          <a:lstStyle/>
          <a:p>
            <a:r>
              <a:rPr lang="en-US" b="1">
                <a:latin typeface="Gotham Regular" panose="02000604030000020004" pitchFamily="2" charset="0"/>
              </a:rPr>
              <a:t>Encontrará </a:t>
            </a:r>
            <a:r>
              <a:rPr lang="en-US" b="1" dirty="0" err="1">
                <a:latin typeface="Gotham Regular" panose="02000604030000020004" pitchFamily="2" charset="0"/>
              </a:rPr>
              <a:t>todos</a:t>
            </a:r>
            <a:r>
              <a:rPr lang="en-US" b="1" dirty="0">
                <a:latin typeface="Gotham Regular" panose="02000604030000020004" pitchFamily="2" charset="0"/>
              </a:rPr>
              <a:t> </a:t>
            </a:r>
            <a:r>
              <a:rPr lang="en-US" b="1" dirty="0" err="1">
                <a:latin typeface="Gotham Regular" panose="02000604030000020004" pitchFamily="2" charset="0"/>
              </a:rPr>
              <a:t>nuestros</a:t>
            </a:r>
            <a:r>
              <a:rPr lang="en-US" b="1" dirty="0">
                <a:latin typeface="Gotham Regular" panose="02000604030000020004" pitchFamily="2" charset="0"/>
              </a:rPr>
              <a:t> </a:t>
            </a:r>
            <a:r>
              <a:rPr lang="en-US" b="1" dirty="0" err="1">
                <a:latin typeface="Gotham Regular" panose="02000604030000020004" pitchFamily="2" charset="0"/>
              </a:rPr>
              <a:t>recursos</a:t>
            </a:r>
            <a:r>
              <a:rPr lang="en-US" b="1" dirty="0">
                <a:latin typeface="Gotham Regular" panose="02000604030000020004" pitchFamily="2" charset="0"/>
              </a:rPr>
              <a:t> </a:t>
            </a:r>
            <a:r>
              <a:rPr lang="en-US" b="1" dirty="0" err="1">
                <a:latin typeface="Gotham Regular" panose="02000604030000020004" pitchFamily="2" charset="0"/>
              </a:rPr>
              <a:t>en</a:t>
            </a:r>
            <a:r>
              <a:rPr lang="en-US" b="1" dirty="0">
                <a:latin typeface="Gotham Regular" panose="02000604030000020004" pitchFamily="2" charset="0"/>
              </a:rPr>
              <a:t> el </a:t>
            </a:r>
            <a:r>
              <a:rPr lang="en-US" b="1" dirty="0" err="1">
                <a:latin typeface="Gotham Regular" panose="02000604030000020004" pitchFamily="2" charset="0"/>
              </a:rPr>
              <a:t>sitio</a:t>
            </a:r>
            <a:r>
              <a:rPr lang="en-US" b="1" dirty="0">
                <a:latin typeface="Gotham Regular" panose="02000604030000020004" pitchFamily="2" charset="0"/>
              </a:rPr>
              <a:t> web del socio: </a:t>
            </a:r>
          </a:p>
          <a:p>
            <a:r>
              <a:rPr lang="en-US" dirty="0">
                <a:latin typeface="Gotham Regular" panose="02000604030000020004" pitchFamily="2" charset="0"/>
                <a:hlinkClick r:id="rId4">
                  <a:extLst>
                    <a:ext uri="{A12FA001-AC4F-418D-AE19-62706E023703}">
                      <ahyp:hlinkClr xmlns:ahyp="http://schemas.microsoft.com/office/drawing/2018/hyperlinkcolor" val="tx"/>
                    </a:ext>
                  </a:extLst>
                </a:hlinkClick>
              </a:rPr>
              <a:t>https://www.freewheelchairmission.org/dp-home</a:t>
            </a:r>
            <a:endParaRPr lang="en-US" dirty="0">
              <a:latin typeface="Gotham Regular" panose="02000604030000020004" pitchFamily="2" charset="0"/>
            </a:endParaRPr>
          </a:p>
          <a:p>
            <a:r>
              <a:rPr lang="en-US" dirty="0" err="1">
                <a:latin typeface="Gotham Regular" panose="02000604030000020004" pitchFamily="2" charset="0"/>
              </a:rPr>
              <a:t>Contraseña</a:t>
            </a:r>
            <a:r>
              <a:rPr lang="en-US" dirty="0">
                <a:latin typeface="Gotham Regular" panose="02000604030000020004" pitchFamily="2" charset="0"/>
              </a:rPr>
              <a:t>: GEN_123</a:t>
            </a:r>
          </a:p>
          <a:p>
            <a:endParaRPr lang="en-US" dirty="0">
              <a:latin typeface="Gotham Regular" panose="02000604030000020004" pitchFamily="2" charset="0"/>
            </a:endParaRPr>
          </a:p>
          <a:p>
            <a:r>
              <a:rPr lang="en-US" b="1" dirty="0" err="1">
                <a:latin typeface="Gotham Regular" panose="02000604030000020004" pitchFamily="2" charset="0"/>
              </a:rPr>
              <a:t>Por</a:t>
            </a:r>
            <a:r>
              <a:rPr lang="en-US" b="1" dirty="0">
                <a:latin typeface="Gotham Regular" panose="02000604030000020004" pitchFamily="2" charset="0"/>
              </a:rPr>
              <a:t> favor, </a:t>
            </a:r>
            <a:r>
              <a:rPr lang="en-US" b="1" dirty="0" err="1">
                <a:latin typeface="Gotham Regular" panose="02000604030000020004" pitchFamily="2" charset="0"/>
              </a:rPr>
              <a:t>únase</a:t>
            </a:r>
            <a:r>
              <a:rPr lang="en-US" b="1" dirty="0">
                <a:latin typeface="Gotham Regular" panose="02000604030000020004" pitchFamily="2" charset="0"/>
              </a:rPr>
              <a:t> a </a:t>
            </a:r>
            <a:r>
              <a:rPr lang="en-US" b="1" dirty="0" err="1">
                <a:latin typeface="Gotham Regular" panose="02000604030000020004" pitchFamily="2" charset="0"/>
              </a:rPr>
              <a:t>nuestro</a:t>
            </a:r>
            <a:r>
              <a:rPr lang="en-US" b="1" dirty="0">
                <a:latin typeface="Gotham Regular" panose="02000604030000020004" pitchFamily="2" charset="0"/>
              </a:rPr>
              <a:t> </a:t>
            </a:r>
            <a:r>
              <a:rPr lang="en-US" b="1" dirty="0" err="1">
                <a:latin typeface="Gotham Regular" panose="02000604030000020004" pitchFamily="2" charset="0"/>
              </a:rPr>
              <a:t>grupo</a:t>
            </a:r>
            <a:r>
              <a:rPr lang="en-US" b="1" dirty="0">
                <a:latin typeface="Gotham Regular" panose="02000604030000020004" pitchFamily="2" charset="0"/>
              </a:rPr>
              <a:t> de Facebook: </a:t>
            </a:r>
          </a:p>
          <a:p>
            <a:pPr lvl="0"/>
            <a:r>
              <a:rPr lang="en-US" dirty="0">
                <a:latin typeface="Gotham Regular" panose="02000604030000020004" pitchFamily="2" charset="0"/>
                <a:hlinkClick r:id="rId5">
                  <a:extLst>
                    <a:ext uri="{A12FA001-AC4F-418D-AE19-62706E023703}">
                      <ahyp:hlinkClr xmlns:ahyp="http://schemas.microsoft.com/office/drawing/2018/hyperlinkcolor" val="tx"/>
                    </a:ext>
                  </a:extLst>
                </a:hlinkClick>
              </a:rPr>
              <a:t>www.facebook.com/groups/FWMdistributionpartners</a:t>
            </a:r>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Para </a:t>
            </a:r>
            <a:r>
              <a:rPr lang="en-US" dirty="0" err="1">
                <a:latin typeface="Gotham Regular" panose="02000604030000020004" pitchFamily="2" charset="0"/>
              </a:rPr>
              <a:t>información</a:t>
            </a:r>
            <a:r>
              <a:rPr lang="en-US" dirty="0">
                <a:latin typeface="Gotham Regular" panose="02000604030000020004" pitchFamily="2" charset="0"/>
              </a:rPr>
              <a:t> </a:t>
            </a:r>
            <a:r>
              <a:rPr lang="en-US" dirty="0" err="1">
                <a:latin typeface="Gotham Regular" panose="02000604030000020004" pitchFamily="2" charset="0"/>
              </a:rPr>
              <a:t>sobre</a:t>
            </a:r>
            <a:r>
              <a:rPr lang="en-US" dirty="0">
                <a:latin typeface="Gotham Regular" panose="02000604030000020004" pitchFamily="2" charset="0"/>
              </a:rPr>
              <a:t> </a:t>
            </a:r>
            <a:r>
              <a:rPr lang="en-US" dirty="0" err="1">
                <a:latin typeface="Gotham Regular" panose="02000604030000020004" pitchFamily="2" charset="0"/>
              </a:rPr>
              <a:t>otras</a:t>
            </a:r>
            <a:r>
              <a:rPr lang="en-US" dirty="0">
                <a:latin typeface="Gotham Regular" panose="02000604030000020004" pitchFamily="2" charset="0"/>
              </a:rPr>
              <a:t> </a:t>
            </a:r>
            <a:r>
              <a:rPr lang="en-US" dirty="0" err="1">
                <a:latin typeface="Gotham Regular" panose="02000604030000020004" pitchFamily="2" charset="0"/>
              </a:rPr>
              <a:t>sillas</a:t>
            </a:r>
            <a:r>
              <a:rPr lang="en-US" dirty="0">
                <a:latin typeface="Gotham Regular" panose="02000604030000020004" pitchFamily="2" charset="0"/>
              </a:rPr>
              <a:t> de </a:t>
            </a:r>
            <a:r>
              <a:rPr lang="en-US" dirty="0" err="1">
                <a:latin typeface="Gotham Regular" panose="02000604030000020004" pitchFamily="2" charset="0"/>
              </a:rPr>
              <a:t>ruedas</a:t>
            </a:r>
            <a:r>
              <a:rPr lang="en-US" dirty="0">
                <a:latin typeface="Gotham Regular" panose="02000604030000020004" pitchFamily="2" charset="0"/>
              </a:rPr>
              <a:t> o </a:t>
            </a:r>
            <a:r>
              <a:rPr lang="en-US" dirty="0" err="1">
                <a:latin typeface="Gotham Regular" panose="02000604030000020004" pitchFamily="2" charset="0"/>
              </a:rPr>
              <a:t>capacitación</a:t>
            </a:r>
            <a:r>
              <a:rPr lang="en-US" dirty="0">
                <a:latin typeface="Gotham Regular" panose="02000604030000020004" pitchFamily="2" charset="0"/>
              </a:rPr>
              <a:t> </a:t>
            </a:r>
            <a:r>
              <a:rPr lang="en-US" dirty="0" err="1">
                <a:latin typeface="Gotham Regular" panose="02000604030000020004" pitchFamily="2" charset="0"/>
              </a:rPr>
              <a:t>puede</a:t>
            </a:r>
            <a:r>
              <a:rPr lang="en-US" dirty="0">
                <a:latin typeface="Gotham Regular" panose="02000604030000020004" pitchFamily="2" charset="0"/>
              </a:rPr>
              <a:t> </a:t>
            </a:r>
            <a:r>
              <a:rPr lang="en-US" dirty="0" err="1">
                <a:latin typeface="Gotham Regular" panose="02000604030000020004" pitchFamily="2" charset="0"/>
              </a:rPr>
              <a:t>consultar</a:t>
            </a:r>
            <a:r>
              <a:rPr lang="en-US" dirty="0">
                <a:latin typeface="Gotham Regular" panose="02000604030000020004" pitchFamily="2" charset="0"/>
              </a:rPr>
              <a:t>: </a:t>
            </a:r>
          </a:p>
          <a:p>
            <a:pPr lvl="0"/>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 </a:t>
            </a:r>
            <a:endParaRPr lang="en-US" dirty="0"/>
          </a:p>
          <a:p>
            <a:endParaRPr lang="en-US" dirty="0"/>
          </a:p>
        </p:txBody>
      </p:sp>
      <p:sp>
        <p:nvSpPr>
          <p:cNvPr id="7" name="TextBox 6">
            <a:extLst>
              <a:ext uri="{FF2B5EF4-FFF2-40B4-BE49-F238E27FC236}">
                <a16:creationId xmlns:a16="http://schemas.microsoft.com/office/drawing/2014/main" id="{5E29E76F-7681-6449-AADD-34FF48BDCB53}"/>
              </a:ext>
            </a:extLst>
          </p:cNvPr>
          <p:cNvSpPr txBox="1"/>
          <p:nvPr/>
        </p:nvSpPr>
        <p:spPr>
          <a:xfrm>
            <a:off x="9504218" y="4225636"/>
            <a:ext cx="184731" cy="369332"/>
          </a:xfrm>
          <a:prstGeom prst="rect">
            <a:avLst/>
          </a:prstGeom>
          <a:noFill/>
        </p:spPr>
        <p:txBody>
          <a:bodyPr wrap="none">
            <a:spAutoFit/>
          </a:bodyPr>
          <a:lstStyle/>
          <a:p>
            <a:endParaRPr lang="en-US" dirty="0"/>
          </a:p>
        </p:txBody>
      </p:sp>
      <p:pic>
        <p:nvPicPr>
          <p:cNvPr id="8" name="Picture 7" descr="A close up of a sign  Description automatically generated">
            <a:hlinkClick r:id="rId6"/>
            <a:extLst>
              <a:ext uri="{FF2B5EF4-FFF2-40B4-BE49-F238E27FC236}">
                <a16:creationId xmlns:a16="http://schemas.microsoft.com/office/drawing/2014/main" id="{F8931F2B-9866-8B41-81E1-8E475570BEFA}"/>
              </a:ext>
            </a:extLst>
          </p:cNvPr>
          <p:cNvPicPr>
            <a:picLocks noChangeAspect="1"/>
          </p:cNvPicPr>
          <p:nvPr/>
        </p:nvPicPr>
        <p:blipFill>
          <a:blip r:embed="rId7"/>
          <a:stretch>
            <a:fillRect/>
          </a:stretch>
        </p:blipFill>
        <p:spPr>
          <a:xfrm>
            <a:off x="1764663" y="3808277"/>
            <a:ext cx="2512609" cy="1187466"/>
          </a:xfrm>
          <a:prstGeom prst="rect">
            <a:avLst/>
          </a:prstGeom>
        </p:spPr>
      </p:pic>
      <p:pic>
        <p:nvPicPr>
          <p:cNvPr id="9" name="Picture 8">
            <a:hlinkClick r:id="rId8"/>
            <a:extLst>
              <a:ext uri="{FF2B5EF4-FFF2-40B4-BE49-F238E27FC236}">
                <a16:creationId xmlns:a16="http://schemas.microsoft.com/office/drawing/2014/main" id="{3915C826-312E-0046-812C-7127F7E48FED}"/>
              </a:ext>
            </a:extLst>
          </p:cNvPr>
          <p:cNvPicPr>
            <a:picLocks noChangeAspect="1"/>
          </p:cNvPicPr>
          <p:nvPr/>
        </p:nvPicPr>
        <p:blipFill>
          <a:blip r:embed="rId9"/>
          <a:stretch>
            <a:fillRect/>
          </a:stretch>
        </p:blipFill>
        <p:spPr>
          <a:xfrm>
            <a:off x="5777345" y="3691980"/>
            <a:ext cx="4406900" cy="1485900"/>
          </a:xfrm>
          <a:prstGeom prst="rect">
            <a:avLst/>
          </a:prstGeom>
        </p:spPr>
      </p:pic>
    </p:spTree>
    <p:extLst>
      <p:ext uri="{BB962C8B-B14F-4D97-AF65-F5344CB8AC3E}">
        <p14:creationId xmlns:p14="http://schemas.microsoft.com/office/powerpoint/2010/main" val="24229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Gotham" panose="02000504050000020004" pitchFamily="2" charset="0"/>
              </a:rPr>
              <a:t>1.1 </a:t>
            </a:r>
            <a:r>
              <a:rPr lang="en-US" sz="3200" dirty="0" err="1">
                <a:latin typeface="Gotham" panose="02000504050000020004" pitchFamily="2" charset="0"/>
              </a:rPr>
              <a:t>Introducción</a:t>
            </a:r>
            <a:r>
              <a:rPr lang="en-US" sz="3200" dirty="0">
                <a:latin typeface="Gotham" panose="02000504050000020004" pitchFamily="2" charset="0"/>
              </a:rPr>
              <a:t> </a:t>
            </a:r>
          </a:p>
        </p:txBody>
      </p:sp>
    </p:spTree>
    <p:custDataLst>
      <p:tags r:id="rId1"/>
    </p:custDataLst>
    <p:extLst>
      <p:ext uri="{BB962C8B-B14F-4D97-AF65-F5344CB8AC3E}">
        <p14:creationId xmlns:p14="http://schemas.microsoft.com/office/powerpoint/2010/main" val="375623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1004480" cy="1397285"/>
          </a:xfrm>
        </p:spPr>
        <p:txBody>
          <a:bodyPr/>
          <a:lstStyle/>
          <a:p>
            <a:r>
              <a:rPr lang="en-US" dirty="0" err="1">
                <a:latin typeface="Gotham" panose="02000504050000020004" pitchFamily="2" charset="0"/>
              </a:rPr>
              <a:t>Introducción</a:t>
            </a:r>
            <a:r>
              <a:rPr lang="en-US" dirty="0">
                <a:latin typeface="Gotham" panose="02000504050000020004" pitchFamily="2" charset="0"/>
              </a:rPr>
              <a:t>: </a:t>
            </a:r>
            <a:r>
              <a:rPr lang="en-US" dirty="0" err="1">
                <a:latin typeface="Gotham" panose="02000504050000020004" pitchFamily="2" charset="0"/>
              </a:rPr>
              <a:t>Misión</a:t>
            </a:r>
            <a:r>
              <a:rPr lang="en-US" dirty="0">
                <a:latin typeface="Gotham" panose="02000504050000020004" pitchFamily="2" charset="0"/>
              </a:rPr>
              <a:t> </a:t>
            </a:r>
            <a:r>
              <a:rPr lang="en-US" dirty="0" err="1">
                <a:latin typeface="Gotham" panose="02000504050000020004" pitchFamily="2" charset="0"/>
              </a:rPr>
              <a:t>sillas</a:t>
            </a:r>
            <a:r>
              <a:rPr lang="en-US" dirty="0">
                <a:latin typeface="Gotham" panose="02000504050000020004" pitchFamily="2" charset="0"/>
              </a:rPr>
              <a:t> de </a:t>
            </a:r>
            <a:r>
              <a:rPr lang="en-US" dirty="0" err="1">
                <a:latin typeface="Gotham" panose="02000504050000020004" pitchFamily="2" charset="0"/>
              </a:rPr>
              <a:t>ruedas</a:t>
            </a:r>
            <a:r>
              <a:rPr lang="en-US" dirty="0">
                <a:latin typeface="Gotham" panose="02000504050000020004" pitchFamily="2" charset="0"/>
              </a:rPr>
              <a:t> </a:t>
            </a:r>
            <a:r>
              <a:rPr lang="en-US" dirty="0" err="1">
                <a:latin typeface="Gotham" panose="02000504050000020004" pitchFamily="2" charset="0"/>
              </a:rPr>
              <a:t>gratuitas</a:t>
            </a:r>
            <a:r>
              <a:rPr lang="en-US" dirty="0">
                <a:latin typeface="Gotham" panose="02000504050000020004" pitchFamily="2" charset="0"/>
              </a:rPr>
              <a:t> FWM)</a:t>
            </a:r>
          </a:p>
        </p:txBody>
      </p:sp>
      <p:pic>
        <p:nvPicPr>
          <p:cNvPr id="50" name="Content Placeholder 5" descr="A group of people posing for the camera  Description automatically generated">
            <a:hlinkClick r:id="rId4"/>
            <a:extLst>
              <a:ext uri="{FF2B5EF4-FFF2-40B4-BE49-F238E27FC236}">
                <a16:creationId xmlns:a16="http://schemas.microsoft.com/office/drawing/2014/main" id="{7E39DE2C-D856-AF48-8940-82B4F2009906}"/>
              </a:ext>
            </a:extLst>
          </p:cNvPr>
          <p:cNvPicPr>
            <a:picLocks noChangeAspect="1"/>
          </p:cNvPicPr>
          <p:nvPr/>
        </p:nvPicPr>
        <p:blipFill rotWithShape="1">
          <a:blip r:embed="rId5"/>
          <a:srcRect t="20996" r="-1" b="19302"/>
          <a:stretch/>
        </p:blipFill>
        <p:spPr>
          <a:xfrm>
            <a:off x="513345" y="1284817"/>
            <a:ext cx="3497725" cy="3170024"/>
          </a:xfrm>
          <a:prstGeom prst="rect">
            <a:avLst/>
          </a:prstGeom>
          <a:ln w="88900">
            <a:solidFill>
              <a:schemeClr val="tx2"/>
            </a:solidFill>
          </a:ln>
          <a:effectLst/>
        </p:spPr>
      </p:pic>
      <p:pic>
        <p:nvPicPr>
          <p:cNvPr id="5" name="Picture 4">
            <a:hlinkClick r:id="rId4"/>
            <a:extLst>
              <a:ext uri="{FF2B5EF4-FFF2-40B4-BE49-F238E27FC236}">
                <a16:creationId xmlns:a16="http://schemas.microsoft.com/office/drawing/2014/main" id="{391E40EC-FF92-134F-9865-FBDD6BA50624}"/>
              </a:ext>
            </a:extLst>
          </p:cNvPr>
          <p:cNvPicPr>
            <a:picLocks noChangeAspect="1"/>
          </p:cNvPicPr>
          <p:nvPr/>
        </p:nvPicPr>
        <p:blipFill rotWithShape="1">
          <a:blip r:embed="rId6"/>
          <a:srcRect l="15384" t="21806" r="16828" b="18588"/>
          <a:stretch/>
        </p:blipFill>
        <p:spPr>
          <a:xfrm>
            <a:off x="4370144" y="772475"/>
            <a:ext cx="8110477" cy="5510743"/>
          </a:xfrm>
          <a:prstGeom prst="rect">
            <a:avLst/>
          </a:prstGeom>
        </p:spPr>
      </p:pic>
      <p:sp>
        <p:nvSpPr>
          <p:cNvPr id="70" name="5-Point Star 69">
            <a:extLst>
              <a:ext uri="{FF2B5EF4-FFF2-40B4-BE49-F238E27FC236}">
                <a16:creationId xmlns:a16="http://schemas.microsoft.com/office/drawing/2014/main" id="{3BDB43EC-60AF-A844-8BB9-2150221E7832}"/>
              </a:ext>
            </a:extLst>
          </p:cNvPr>
          <p:cNvSpPr/>
          <p:nvPr/>
        </p:nvSpPr>
        <p:spPr>
          <a:xfrm>
            <a:off x="4806996" y="2869829"/>
            <a:ext cx="297330" cy="251247"/>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69" name="5-Point Star 68">
            <a:extLst>
              <a:ext uri="{FF2B5EF4-FFF2-40B4-BE49-F238E27FC236}">
                <a16:creationId xmlns:a16="http://schemas.microsoft.com/office/drawing/2014/main" id="{2B9599A7-0BA5-FB42-8F40-8D12EDE4CDB1}"/>
              </a:ext>
            </a:extLst>
          </p:cNvPr>
          <p:cNvSpPr/>
          <p:nvPr/>
        </p:nvSpPr>
        <p:spPr>
          <a:xfrm>
            <a:off x="10227568" y="3102061"/>
            <a:ext cx="297330" cy="251247"/>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71" name="5-Point Star 70">
            <a:extLst>
              <a:ext uri="{FF2B5EF4-FFF2-40B4-BE49-F238E27FC236}">
                <a16:creationId xmlns:a16="http://schemas.microsoft.com/office/drawing/2014/main" id="{92F3F1BD-9F2B-334E-BC04-95F023598810}"/>
              </a:ext>
            </a:extLst>
          </p:cNvPr>
          <p:cNvSpPr/>
          <p:nvPr/>
        </p:nvSpPr>
        <p:spPr>
          <a:xfrm>
            <a:off x="5527161" y="3589004"/>
            <a:ext cx="297330" cy="251247"/>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pic>
        <p:nvPicPr>
          <p:cNvPr id="9" name="Picture 8">
            <a:hlinkClick r:id="rId4"/>
            <a:extLst>
              <a:ext uri="{FF2B5EF4-FFF2-40B4-BE49-F238E27FC236}">
                <a16:creationId xmlns:a16="http://schemas.microsoft.com/office/drawing/2014/main" id="{72F3A1B2-635A-4AEC-93C3-AB2C68701770}"/>
              </a:ext>
            </a:extLst>
          </p:cNvPr>
          <p:cNvPicPr>
            <a:picLocks noChangeAspect="1"/>
          </p:cNvPicPr>
          <p:nvPr/>
        </p:nvPicPr>
        <p:blipFill rotWithShape="1">
          <a:blip r:embed="rId7">
            <a:extLst>
              <a:ext uri="{28A0092B-C50C-407E-A947-70E740481C1C}">
                <a14:useLocalDpi xmlns:a14="http://schemas.microsoft.com/office/drawing/2010/main" val="0"/>
              </a:ext>
            </a:extLst>
          </a:blip>
          <a:srcRect l="853" t="10975" r="1739" b="6341"/>
          <a:stretch/>
        </p:blipFill>
        <p:spPr>
          <a:xfrm>
            <a:off x="206948" y="4531892"/>
            <a:ext cx="4110518" cy="2326108"/>
          </a:xfrm>
          <a:prstGeom prst="rect">
            <a:avLst/>
          </a:prstGeom>
        </p:spPr>
      </p:pic>
    </p:spTree>
    <p:extLst>
      <p:ext uri="{BB962C8B-B14F-4D97-AF65-F5344CB8AC3E}">
        <p14:creationId xmlns:p14="http://schemas.microsoft.com/office/powerpoint/2010/main" val="24619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latin typeface="Gotham" panose="02000504050000020004" pitchFamily="2" charset="0"/>
              </a:rPr>
              <a:t>Introducción</a:t>
            </a:r>
            <a:r>
              <a:rPr lang="en-US" dirty="0">
                <a:latin typeface="Gotham" panose="02000504050000020004" pitchFamily="2" charset="0"/>
              </a:rPr>
              <a:t>: </a:t>
            </a:r>
            <a:r>
              <a:rPr lang="en-US" dirty="0" err="1">
                <a:latin typeface="Gotham" panose="02000504050000020004" pitchFamily="2" charset="0"/>
              </a:rPr>
              <a:t>nuestros</a:t>
            </a:r>
            <a:r>
              <a:rPr lang="en-US" dirty="0">
                <a:latin typeface="Gotham" panose="02000504050000020004" pitchFamily="2" charset="0"/>
              </a:rPr>
              <a:t> </a:t>
            </a:r>
            <a:r>
              <a:rPr lang="en-US" dirty="0" err="1">
                <a:latin typeface="Gotham" panose="02000504050000020004" pitchFamily="2" charset="0"/>
              </a:rPr>
              <a:t>contenedores</a:t>
            </a:r>
            <a:r>
              <a:rPr lang="en-US" dirty="0">
                <a:latin typeface="Gotham" panose="02000504050000020004" pitchFamily="2" charset="0"/>
              </a:rPr>
              <a:t>. </a:t>
            </a:r>
          </a:p>
        </p:txBody>
      </p:sp>
      <p:sp>
        <p:nvSpPr>
          <p:cNvPr id="3" name="Content Placeholder 2"/>
          <p:cNvSpPr>
            <a:spLocks noGrp="1"/>
          </p:cNvSpPr>
          <p:nvPr>
            <p:ph idx="1"/>
          </p:nvPr>
        </p:nvSpPr>
        <p:spPr>
          <a:xfrm>
            <a:off x="1187520" y="1195773"/>
            <a:ext cx="5818191" cy="5460715"/>
          </a:xfrm>
        </p:spPr>
        <p:txBody>
          <a:bodyPr>
            <a:noAutofit/>
          </a:bodyPr>
          <a:lstStyle/>
          <a:p>
            <a:r>
              <a:rPr lang="en-US" dirty="0" err="1">
                <a:solidFill>
                  <a:schemeClr val="tx2"/>
                </a:solidFill>
                <a:latin typeface="Gotham" panose="02000504050000020004" pitchFamily="2" charset="0"/>
              </a:rPr>
              <a:t>Tamaño</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contenedor</a:t>
            </a:r>
            <a:r>
              <a:rPr lang="en-US" dirty="0">
                <a:solidFill>
                  <a:schemeClr val="tx2"/>
                </a:solidFill>
                <a:latin typeface="Gotham" panose="02000504050000020004" pitchFamily="2" charset="0"/>
              </a:rPr>
              <a:t>:</a:t>
            </a:r>
          </a:p>
          <a:p>
            <a:pPr marL="1028700" lvl="1" indent="-342900">
              <a:buFont typeface="Arial" panose="020B0604020202020204" pitchFamily="34" charset="0"/>
              <a:buChar char="•"/>
            </a:pPr>
            <a:r>
              <a:rPr lang="en-US" dirty="0">
                <a:solidFill>
                  <a:schemeClr val="accent3"/>
                </a:solidFill>
                <a:latin typeface="Gotham" panose="02000504050000020004" pitchFamily="2" charset="0"/>
              </a:rPr>
              <a:t>40 pies</a:t>
            </a:r>
          </a:p>
          <a:p>
            <a:r>
              <a:rPr lang="en-US" dirty="0" err="1">
                <a:solidFill>
                  <a:schemeClr val="tx2"/>
                </a:solidFill>
                <a:latin typeface="Gotham" panose="02000504050000020004" pitchFamily="2" charset="0"/>
              </a:rPr>
              <a:t>Tipo</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silla</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ruedas</a:t>
            </a:r>
            <a:r>
              <a:rPr lang="en-US" dirty="0">
                <a:solidFill>
                  <a:schemeClr val="tx2"/>
                </a:solidFill>
                <a:latin typeface="Gotham" panose="02000504050000020004" pitchFamily="2" charset="0"/>
              </a:rPr>
              <a:t>: </a:t>
            </a:r>
          </a:p>
          <a:p>
            <a:pPr marL="1028700" lvl="1" indent="-342900">
              <a:buFont typeface="Arial" panose="020B0604020202020204" pitchFamily="34" charset="0"/>
              <a:buChar char="•"/>
            </a:pPr>
            <a:r>
              <a:rPr lang="en-US" dirty="0" err="1">
                <a:solidFill>
                  <a:schemeClr val="accent3"/>
                </a:solidFill>
                <a:latin typeface="Gotham" panose="02000504050000020004" pitchFamily="2" charset="0"/>
              </a:rPr>
              <a:t>Contenedor</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mixto</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predeterminado</a:t>
            </a:r>
            <a:r>
              <a:rPr lang="en-US" dirty="0">
                <a:solidFill>
                  <a:schemeClr val="accent3"/>
                </a:solidFill>
                <a:latin typeface="Gotham" panose="02000504050000020004" pitchFamily="2" charset="0"/>
              </a:rPr>
              <a:t> </a:t>
            </a:r>
          </a:p>
          <a:p>
            <a:endParaRPr lang="en-US" sz="1000" dirty="0">
              <a:solidFill>
                <a:schemeClr val="accent3"/>
              </a:solidFill>
              <a:latin typeface="Gotham" panose="02000504050000020004" pitchFamily="2" charset="0"/>
            </a:endParaRPr>
          </a:p>
          <a:p>
            <a:r>
              <a:rPr lang="en-US" dirty="0" err="1">
                <a:solidFill>
                  <a:schemeClr val="tx2"/>
                </a:solidFill>
                <a:latin typeface="Gotham" panose="02000504050000020004" pitchFamily="2" charset="0"/>
              </a:rPr>
              <a:t>Cantidad</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sillas</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ruedas</a:t>
            </a:r>
            <a:r>
              <a:rPr lang="en-US" dirty="0">
                <a:solidFill>
                  <a:schemeClr val="tx2"/>
                </a:solidFill>
                <a:latin typeface="Gotham" panose="02000504050000020004" pitchFamily="2" charset="0"/>
              </a:rPr>
              <a:t>: </a:t>
            </a:r>
          </a:p>
          <a:p>
            <a:pPr marL="1028700" lvl="1" indent="-342900">
              <a:buFont typeface="Arial" panose="020B0604020202020204" pitchFamily="34" charset="0"/>
              <a:buChar char="•"/>
            </a:pPr>
            <a:r>
              <a:rPr lang="en-US" dirty="0" err="1">
                <a:solidFill>
                  <a:schemeClr val="accent3"/>
                </a:solidFill>
                <a:latin typeface="Gotham" panose="02000504050000020004" pitchFamily="2" charset="0"/>
              </a:rPr>
              <a:t>Rango</a:t>
            </a:r>
            <a:r>
              <a:rPr lang="en-US" dirty="0">
                <a:solidFill>
                  <a:schemeClr val="accent3"/>
                </a:solidFill>
                <a:latin typeface="Gotham" panose="02000504050000020004" pitchFamily="2" charset="0"/>
              </a:rPr>
              <a:t> 440-550</a:t>
            </a:r>
          </a:p>
          <a:p>
            <a:endParaRPr lang="en-US" sz="1000" dirty="0">
              <a:solidFill>
                <a:schemeClr val="accent3"/>
              </a:solidFill>
              <a:latin typeface="Gotham" panose="02000504050000020004" pitchFamily="2" charset="0"/>
            </a:endParaRPr>
          </a:p>
          <a:p>
            <a:r>
              <a:rPr lang="en-US" dirty="0">
                <a:solidFill>
                  <a:schemeClr val="tx2"/>
                </a:solidFill>
                <a:latin typeface="Gotham" panose="02000504050000020004" pitchFamily="2" charset="0"/>
              </a:rPr>
              <a:t>Manual del </a:t>
            </a:r>
            <a:r>
              <a:rPr lang="en-US" dirty="0" err="1">
                <a:solidFill>
                  <a:schemeClr val="tx2"/>
                </a:solidFill>
                <a:latin typeface="Gotham" panose="02000504050000020004" pitchFamily="2" charset="0"/>
              </a:rPr>
              <a:t>usuario</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disponible</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en</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idiomas</a:t>
            </a:r>
            <a:r>
              <a:rPr lang="en-US" dirty="0">
                <a:solidFill>
                  <a:schemeClr val="tx2"/>
                </a:solidFill>
                <a:latin typeface="Gotham" panose="02000504050000020004" pitchFamily="2" charset="0"/>
              </a:rPr>
              <a:t>: </a:t>
            </a:r>
          </a:p>
          <a:p>
            <a:pPr marL="1028700" lvl="1" indent="-342900">
              <a:buFont typeface="Arial" panose="020B0604020202020204" pitchFamily="34" charset="0"/>
              <a:buChar char="•"/>
            </a:pPr>
            <a:r>
              <a:rPr lang="en-US" dirty="0">
                <a:solidFill>
                  <a:schemeClr val="accent3"/>
                </a:solidFill>
                <a:latin typeface="Gotham" panose="02000504050000020004" pitchFamily="2" charset="0"/>
              </a:rPr>
              <a:t>A </a:t>
            </a:r>
            <a:r>
              <a:rPr lang="en-US" dirty="0" err="1">
                <a:solidFill>
                  <a:schemeClr val="accent3"/>
                </a:solidFill>
                <a:latin typeface="Gotham" panose="02000504050000020004" pitchFamily="2" charset="0"/>
              </a:rPr>
              <a:t>petición</a:t>
            </a:r>
            <a:r>
              <a:rPr lang="en-US" dirty="0">
                <a:solidFill>
                  <a:schemeClr val="accent3"/>
                </a:solidFill>
                <a:latin typeface="Gotham" panose="02000504050000020004" pitchFamily="2" charset="0"/>
              </a:rPr>
              <a:t>.</a:t>
            </a:r>
          </a:p>
          <a:p>
            <a:r>
              <a:rPr lang="en-US" dirty="0" err="1">
                <a:solidFill>
                  <a:schemeClr val="tx2"/>
                </a:solidFill>
                <a:latin typeface="Gotham" panose="02000504050000020004" pitchFamily="2" charset="0"/>
              </a:rPr>
              <a:t>Repuestos</a:t>
            </a:r>
            <a:r>
              <a:rPr lang="en-US" dirty="0">
                <a:solidFill>
                  <a:schemeClr val="tx2"/>
                </a:solidFill>
                <a:latin typeface="Gotham" panose="02000504050000020004" pitchFamily="2" charset="0"/>
              </a:rPr>
              <a:t>: </a:t>
            </a:r>
          </a:p>
          <a:p>
            <a:pPr marL="1028700" lvl="1" indent="-342900">
              <a:buFont typeface="Arial" panose="020B0604020202020204" pitchFamily="34" charset="0"/>
              <a:buChar char="•"/>
            </a:pPr>
            <a:r>
              <a:rPr lang="en-US" dirty="0" err="1">
                <a:solidFill>
                  <a:schemeClr val="accent3"/>
                </a:solidFill>
                <a:latin typeface="Gotham" panose="02000504050000020004" pitchFamily="2" charset="0"/>
              </a:rPr>
              <a:t>Orden</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personalizada</a:t>
            </a:r>
            <a:r>
              <a:rPr lang="en-US" dirty="0">
                <a:solidFill>
                  <a:schemeClr val="accent3"/>
                </a:solidFill>
                <a:latin typeface="Gotham" panose="02000504050000020004" pitchFamily="2" charset="0"/>
              </a:rPr>
              <a:t>  </a:t>
            </a:r>
          </a:p>
        </p:txBody>
      </p:sp>
      <p:pic>
        <p:nvPicPr>
          <p:cNvPr id="13" name="Picture 12" descr="A group of people standing in a room  Description automatically generated">
            <a:hlinkClick r:id="rId4"/>
            <a:extLst>
              <a:ext uri="{FF2B5EF4-FFF2-40B4-BE49-F238E27FC236}">
                <a16:creationId xmlns:a16="http://schemas.microsoft.com/office/drawing/2014/main" id="{932E83C8-6933-4844-9821-E5C5A4CF6309}"/>
              </a:ext>
            </a:extLst>
          </p:cNvPr>
          <p:cNvPicPr>
            <a:picLocks noChangeAspect="1"/>
          </p:cNvPicPr>
          <p:nvPr/>
        </p:nvPicPr>
        <p:blipFill rotWithShape="1">
          <a:blip r:embed="rId5"/>
          <a:srcRect t="5045" r="2" b="2"/>
          <a:stretch/>
        </p:blipFill>
        <p:spPr>
          <a:xfrm>
            <a:off x="6492113"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14631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latin typeface="Gotham" panose="02000504050000020004" pitchFamily="2" charset="0"/>
              </a:rPr>
              <a:t>Introducción</a:t>
            </a:r>
            <a:r>
              <a:rPr lang="en-US" dirty="0">
                <a:latin typeface="Gotham" panose="02000504050000020004" pitchFamily="2" charset="0"/>
              </a:rPr>
              <a:t>: </a:t>
            </a:r>
            <a:r>
              <a:rPr lang="en-US" dirty="0" err="1">
                <a:latin typeface="Gotham" panose="02000504050000020004" pitchFamily="2" charset="0"/>
              </a:rPr>
              <a:t>nuestras</a:t>
            </a:r>
            <a:r>
              <a:rPr lang="en-US" dirty="0">
                <a:latin typeface="Gotham" panose="02000504050000020004" pitchFamily="2" charset="0"/>
              </a:rPr>
              <a:t> </a:t>
            </a:r>
            <a:r>
              <a:rPr lang="en-US" dirty="0" err="1">
                <a:latin typeface="Gotham" panose="02000504050000020004" pitchFamily="2" charset="0"/>
              </a:rPr>
              <a:t>sillas</a:t>
            </a:r>
            <a:r>
              <a:rPr lang="en-US" dirty="0">
                <a:latin typeface="Gotham" panose="02000504050000020004" pitchFamily="2" charset="0"/>
              </a:rPr>
              <a:t> de </a:t>
            </a:r>
            <a:r>
              <a:rPr lang="en-US" dirty="0" err="1">
                <a:latin typeface="Gotham" panose="02000504050000020004" pitchFamily="2" charset="0"/>
              </a:rPr>
              <a:t>ruedas</a:t>
            </a:r>
            <a:endParaRPr lang="en-US" dirty="0">
              <a:latin typeface="Gotham" panose="02000504050000020004" pitchFamily="2" charset="0"/>
            </a:endParaRPr>
          </a:p>
        </p:txBody>
      </p:sp>
      <p:pic>
        <p:nvPicPr>
          <p:cNvPr id="4" name="Picture 3">
            <a:extLst>
              <a:ext uri="{FF2B5EF4-FFF2-40B4-BE49-F238E27FC236}">
                <a16:creationId xmlns:a16="http://schemas.microsoft.com/office/drawing/2014/main" id="{22890F6E-3A9F-4663-B15B-9E73282145B6}"/>
              </a:ext>
            </a:extLst>
          </p:cNvPr>
          <p:cNvPicPr>
            <a:picLocks noChangeAspect="1"/>
          </p:cNvPicPr>
          <p:nvPr/>
        </p:nvPicPr>
        <p:blipFill rotWithShape="1">
          <a:blip r:embed="rId4">
            <a:extLst>
              <a:ext uri="{28A0092B-C50C-407E-A947-70E740481C1C}">
                <a14:useLocalDpi xmlns:a14="http://schemas.microsoft.com/office/drawing/2010/main" val="0"/>
              </a:ext>
            </a:extLst>
          </a:blip>
          <a:srcRect l="853" t="10975" r="1739" b="6341"/>
          <a:stretch/>
        </p:blipFill>
        <p:spPr>
          <a:xfrm>
            <a:off x="1481551" y="1572933"/>
            <a:ext cx="7529209" cy="4260716"/>
          </a:xfrm>
          <a:prstGeom prst="rect">
            <a:avLst/>
          </a:prstGeom>
        </p:spPr>
      </p:pic>
    </p:spTree>
    <p:extLst>
      <p:ext uri="{BB962C8B-B14F-4D97-AF65-F5344CB8AC3E}">
        <p14:creationId xmlns:p14="http://schemas.microsoft.com/office/powerpoint/2010/main" val="3239041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9"/>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2&quot;/&gt;&lt;/object&gt;&lt;object type=&quot;3&quot; unique_id=&quot;10005&quot;&gt;&lt;property id=&quot;20148&quot; value=&quot;5&quot;/&gt;&lt;property id=&quot;20300&quot; value=&quot;Slide 2&quot;/&gt;&lt;property id=&quot;20307&quot; value=&quot;286&quot;/&gt;&lt;/object&gt;&lt;object type=&quot;3&quot; unique_id=&quot;10006&quot;&gt;&lt;property id=&quot;20148&quot; value=&quot;5&quot;/&gt;&lt;property id=&quot;20300&quot; value=&quot;Slide 3 - &amp;quot;Zoom &amp;quot;&quot;/&gt;&lt;property id=&quot;20307&quot; value=&quot;323&quot;/&gt;&lt;/object&gt;&lt;object type=&quot;3&quot; unique_id=&quot;10007&quot;&gt;&lt;property id=&quot;20148&quot; value=&quot;5&quot;/&gt;&lt;property id=&quot;20300&quot; value=&quot;Slide 4 - &amp;quot;Agenda &amp;quot;&quot;/&gt;&lt;property id=&quot;20307&quot; value=&quot;271&quot;/&gt;&lt;/object&gt;&lt;object type=&quot;3&quot; unique_id=&quot;10008&quot;&gt;&lt;property id=&quot;20148&quot; value=&quot;5&quot;/&gt;&lt;property id=&quot;20300&quot; value=&quot;Slide 5 - &amp;quot;Objetivo&amp;quot;&quot;/&gt;&lt;property id=&quot;20307&quot; value=&quot;274&quot;/&gt;&lt;/object&gt;&lt;object type=&quot;3&quot; unique_id=&quot;10009&quot;&gt;&lt;property id=&quot;20148&quot; value=&quot;5&quot;/&gt;&lt;property id=&quot;20300&quot; value=&quot;Slide 6 - &amp;quot;1.1 Introducción &amp;quot;&quot;/&gt;&lt;property id=&quot;20307&quot; value=&quot;265&quot;/&gt;&lt;/object&gt;&lt;object type=&quot;3&quot; unique_id=&quot;10010&quot;&gt;&lt;property id=&quot;20148&quot; value=&quot;5&quot;/&gt;&lt;property id=&quot;20300&quot; value=&quot;Slide 7 - &amp;quot;Introducción: Misión sillas de ruedas gratuitas FWM)&amp;quot;&quot;/&gt;&lt;property id=&quot;20307&quot; value=&quot;272&quot;/&gt;&lt;/object&gt;&lt;object type=&quot;3&quot; unique_id=&quot;10011&quot;&gt;&lt;property id=&quot;20148&quot; value=&quot;5&quot;/&gt;&lt;property id=&quot;20300&quot; value=&quot;Slide 8 - &amp;quot;Introducción: nuestros contenedores. &amp;quot;&quot;/&gt;&lt;property id=&quot;20307&quot; value=&quot;276&quot;/&gt;&lt;/object&gt;&lt;object type=&quot;3&quot; unique_id=&quot;10012&quot;&gt;&lt;property id=&quot;20148&quot; value=&quot;5&quot;/&gt;&lt;property id=&quot;20300&quot; value=&quot;Slide 9 - &amp;quot;Introducción: nuestras sillas de ruedas&amp;quot;&quot;/&gt;&lt;property id=&quot;20307&quot; value=&quot;275&quot;/&gt;&lt;/object&gt;&lt;object type=&quot;3&quot; unique_id=&quot;10013&quot;&gt;&lt;property id=&quot;20148&quot; value=&quot;5&quot;/&gt;&lt;property id=&quot;20300&quot; value=&quot;Slide 10 - &amp;quot;Introducción: nuestros estándares&amp;quot;&quot;/&gt;&lt;property id=&quot;20307&quot; value=&quot;310&quot;/&gt;&lt;/object&gt;&lt;object type=&quot;3&quot; unique_id=&quot;10014&quot;&gt;&lt;property id=&quot;20148&quot; value=&quot;5&quot;/&gt;&lt;property id=&quot;20300&quot; value=&quot;Slide 11 - &amp;quot;Introducción: nuestros recursos&amp;quot;&quot;/&gt;&lt;property id=&quot;20307&quot; value=&quot;318&quot;/&gt;&lt;/object&gt;&lt;object type=&quot;3&quot; unique_id=&quot;10015&quot;&gt;&lt;property id=&quot;20148&quot; value=&quot;5&quot;/&gt;&lt;property id=&quot;20300&quot; value=&quot;Slide 12 - &amp;quot;Introducción: especificidades de cada país&amp;quot;&quot;/&gt;&lt;property id=&quot;20307&quot; value=&quot;317&quot;/&gt;&lt;/object&gt;&lt;object type=&quot;3&quot; unique_id=&quot;10016&quot;&gt;&lt;property id=&quot;20148&quot; value=&quot;5&quot;/&gt;&lt;property id=&quot;20300&quot; value=&quot;Slide 13 - &amp;quot;1.2 Distribución/Provisión &amp;quot;&quot;/&gt;&lt;property id=&quot;20307&quot; value=&quot;264&quot;/&gt;&lt;/object&gt;&lt;object type=&quot;3&quot; unique_id=&quot;10017&quot;&gt;&lt;property id=&quot;20148&quot; value=&quot;5&quot;/&gt;&lt;property id=&quot;20300&quot; value=&quot;Slide 14 - &amp;quot;Cuaderno&amp;quot;&quot;/&gt;&lt;property id=&quot;20307&quot; value=&quot;300&quot;/&gt;&lt;/object&gt;&lt;object type=&quot;3&quot; unique_id=&quot;10018&quot;&gt;&lt;property id=&quot;20148&quot; value=&quot;5&quot;/&gt;&lt;property id=&quot;20300&quot; value=&quot;Slide 15 - &amp;quot;Antes &amp;quot;&quot;/&gt;&lt;property id=&quot;20307&quot; value=&quot;287&quot;/&gt;&lt;/object&gt;&lt;object type=&quot;3&quot; unique_id=&quot;10019&quot;&gt;&lt;property id=&quot;20148&quot; value=&quot;5&quot;/&gt;&lt;property id=&quot;20300&quot; value=&quot;Slide 16 - &amp;quot;Durante &amp;quot;&quot;/&gt;&lt;property id=&quot;20307&quot; value=&quot;280&quot;/&gt;&lt;/object&gt;&lt;object type=&quot;3&quot; unique_id=&quot;10020&quot;&gt;&lt;property id=&quot;20148&quot; value=&quot;5&quot;/&gt;&lt;property id=&quot;20300&quot; value=&quot;Slide 17 - &amp;quot;Después &amp;quot;&quot;/&gt;&lt;property id=&quot;20307&quot; value=&quot;281&quot;/&gt;&lt;/object&gt;&lt;object type=&quot;3&quot; unique_id=&quot;10021&quot;&gt;&lt;property id=&quot;20148&quot; value=&quot;5&quot;/&gt;&lt;property id=&quot;20300&quot; value=&quot;Slide 18 - &amp;quot;1.3 Discapacidad y condición física  &amp;quot;&quot;/&gt;&lt;property id=&quot;20307&quot; value=&quot;258&quot;/&gt;&lt;/object&gt;&lt;object type=&quot;3&quot; unique_id=&quot;10022&quot;&gt;&lt;property id=&quot;20148&quot; value=&quot;5&quot;/&gt;&lt;property id=&quot;20300&quot; value=&quot;Slide 19 - &amp;quot;Definición y causas&amp;quot;&quot;/&gt;&lt;property id=&quot;20307&quot; value=&quot;277&quot;/&gt;&lt;/object&gt;&lt;object type=&quot;3&quot; unique_id=&quot;10023&quot;&gt;&lt;property id=&quot;20148&quot; value=&quot;5&quot;/&gt;&lt;property id=&quot;20300&quot; value=&quot;Slide 20 - &amp;quot;Conciencia y lenguaje sobre la discapacidad&amp;quot;&quot;/&gt;&lt;property id=&quot;20307&quot; value=&quot;288&quot;/&gt;&lt;/object&gt;&lt;object type=&quot;3&quot; unique_id=&quot;10024&quot;&gt;&lt;property id=&quot;20148&quot; value=&quot;5&quot;/&gt;&lt;property id=&quot;20300&quot; value=&quot;Slide 21 - &amp;quot;Diagnóstico y escenario &amp;quot;&quot;/&gt;&lt;property id=&quot;20307&quot; value=&quot;282&quot;/&gt;&lt;/object&gt;&lt;object type=&quot;3&quot; unique_id=&quot;10025&quot;&gt;&lt;property id=&quot;20148&quot; value=&quot;5&quot;/&gt;&lt;property id=&quot;20300&quot; value=&quot;Slide 22 - &amp;quot;Úlcera de decúbito &amp;quot;&quot;/&gt;&lt;property id=&quot;20307&quot; value=&quot;283&quot;/&gt;&lt;/object&gt;&lt;object type=&quot;3&quot; unique_id=&quot;10026&quot;&gt;&lt;property id=&quot;20148&quot; value=&quot;5&quot;/&gt;&lt;property id=&quot;20300&quot; value=&quot;Slide 23 - &amp;quot;Úlceras de decúbito (continuación) &amp;quot;&quot;/&gt;&lt;property id=&quot;20307&quot; value=&quot;304&quot;/&gt;&lt;/object&gt;&lt;object type=&quot;3&quot; unique_id=&quot;10027&quot;&gt;&lt;property id=&quot;20148&quot; value=&quot;5&quot;/&gt;&lt;property id=&quot;20300&quot; value=&quot;Slide 24 - &amp;quot;1.4 Aptitud &amp;quot;&quot;/&gt;&lt;property id=&quot;20307&quot; value=&quot;266&quot;/&gt;&lt;/object&gt;&lt;object type=&quot;3&quot; unique_id=&quot;10028&quot;&gt;&lt;property id=&quot;20148&quot; value=&quot;5&quot;/&gt;&lt;property id=&quot;20300&quot; value=&quot;Slide 25 - &amp;quot;Aptitud general &amp;quot;&quot;/&gt;&lt;property id=&quot;20307&quot; value=&quot;321&quot;/&gt;&lt;/object&gt;&lt;object type=&quot;3&quot; unique_id=&quot;10029&quot;&gt;&lt;property id=&quot;20148&quot; value=&quot;5&quot;/&gt;&lt;property id=&quot;20300&quot; value=&quot;Slide 26 - &amp;quot;Evaluación: configuración &amp;quot;&quot;/&gt;&lt;property id=&quot;20307&quot; value=&quot;326&quot;/&gt;&lt;/object&gt;&lt;object type=&quot;3&quot; unique_id=&quot;10030&quot;&gt;&lt;property id=&quot;20148&quot; value=&quot;5&quot;/&gt;&lt;property id=&quot;20300&quot; value=&quot;Slide 27 - &amp;quot;Evaluación: aplicación &amp;quot;&quot;/&gt;&lt;property id=&quot;20307&quot; value=&quot;278&quot;/&gt;&lt;/object&gt;&lt;object type=&quot;3&quot; unique_id=&quot;10031&quot;&gt;&lt;property id=&quot;20148&quot; value=&quot;5&quot;/&gt;&lt;property id=&quot;20300&quot; value=&quot;Slide 28 - &amp;quot;Evaluación: medición&amp;quot;&quot;/&gt;&lt;property id=&quot;20307&quot; value=&quot;308&quot;/&gt;&lt;/object&gt;&lt;object type=&quot;3&quot; unique_id=&quot;10032&quot;&gt;&lt;property id=&quot;20148&quot; value=&quot;5&quot;/&gt;&lt;property id=&quot;20300&quot; value=&quot;Slide 29 - &amp;quot;Evaluación: medición fácil&amp;quot;&quot;/&gt;&lt;property id=&quot;20307&quot; value=&quot;289&quot;/&gt;&lt;/object&gt;&lt;object type=&quot;3&quot; unique_id=&quot;10033&quot;&gt;&lt;property id=&quot;20148&quot; value=&quot;5&quot;/&gt;&lt;property id=&quot;20300&quot; value=&quot;Slide 30 - &amp;quot;Receta&amp;quot;&quot;/&gt;&lt;property id=&quot;20307&quot; value=&quot;311&quot;/&gt;&lt;/object&gt;&lt;object type=&quot;3&quot; unique_id=&quot;10034&quot;&gt;&lt;property id=&quot;20148&quot; value=&quot;5&quot;/&gt;&lt;property id=&quot;20300&quot; value=&quot;Slide 31 - &amp;quot;Remitir &amp;quot;&quot;/&gt;&lt;property id=&quot;20307&quot; value=&quot;306&quot;/&gt;&lt;/object&gt;&lt;object type=&quot;3&quot; unique_id=&quot;10035&quot;&gt;&lt;property id=&quot;20148&quot; value=&quot;5&quot;/&gt;&lt;property id=&quot;20300&quot; value=&quot;Slide 32 - &amp;quot;Ensamblado &amp;quot;&quot;/&gt;&lt;property id=&quot;20307&quot; value=&quot;290&quot;/&gt;&lt;/object&gt;&lt;object type=&quot;3&quot; unique_id=&quot;10036&quot;&gt;&lt;property id=&quot;20148&quot; value=&quot;5&quot;/&gt;&lt;property id=&quot;20300&quot; value=&quot;Slide 33 - &amp;quot;Recursos para el ensamblado  &amp;quot;&quot;/&gt;&lt;property id=&quot;20307&quot; value=&quot;320&quot;/&gt;&lt;/object&gt;&lt;object type=&quot;3&quot; unique_id=&quot;10037&quot;&gt;&lt;property id=&quot;20148&quot; value=&quot;5&quot;/&gt;&lt;property id=&quot;20300&quot; value=&quot;Slide 34 - &amp;quot;Ajustes&amp;quot;&quot;/&gt;&lt;property id=&quot;20307&quot; value=&quot;314&quot;/&gt;&lt;/object&gt;&lt;object type=&quot;3&quot; unique_id=&quot;10038&quot;&gt;&lt;property id=&quot;20148&quot; value=&quot;5&quot;/&gt;&lt;property id=&quot;20300&quot; value=&quot;Slide 35 - &amp;quot;1.5 Capacitación para el usuario &amp;quot;&quot;/&gt;&lt;property id=&quot;20307&quot; value=&quot;267&quot;/&gt;&lt;/object&gt;&lt;object type=&quot;3&quot; unique_id=&quot;10039&quot;&gt;&lt;property id=&quot;20148&quot; value=&quot;5&quot;/&gt;&lt;property id=&quot;20300&quot; value=&quot;Slide 36 - &amp;quot;Manual del usuario &amp;quot;&quot;/&gt;&lt;property id=&quot;20307&quot; value=&quot;285&quot;/&gt;&lt;/object&gt;&lt;object type=&quot;3&quot; unique_id=&quot;10040&quot;&gt;&lt;property id=&quot;20148&quot; value=&quot;5&quot;/&gt;&lt;property id=&quot;20300&quot; value=&quot;Slide 37 - &amp;quot;Ejercicios de alivio de presión y capacitación&amp;quot;&quot;/&gt;&lt;property id=&quot;20307&quot; value=&quot;324&quot;/&gt;&lt;/object&gt;&lt;object type=&quot;3&quot; unique_id=&quot;10041&quot;&gt;&lt;property id=&quot;20148&quot; value=&quot;5&quot;/&gt;&lt;property id=&quot;20300&quot; value=&quot;Slide 38 - &amp;quot;Transferencias&amp;quot;&quot;/&gt;&lt;property id=&quot;20307&quot; value=&quot;292&quot;/&gt;&lt;/object&gt;&lt;object type=&quot;3&quot; unique_id=&quot;10042&quot;&gt;&lt;property id=&quot;20148&quot; value=&quot;5&quot;/&gt;&lt;property id=&quot;20300&quot; value=&quot;Slide 39 - &amp;quot;Seguridad&amp;quot;&quot;/&gt;&lt;property id=&quot;20307&quot; value=&quot;293&quot;/&gt;&lt;/object&gt;&lt;object type=&quot;3&quot; unique_id=&quot;10043&quot;&gt;&lt;property id=&quot;20148&quot; value=&quot;5&quot;/&gt;&lt;property id=&quot;20300&quot; value=&quot;Slide 40 - &amp;quot;Aptitudes de movilidad &amp;quot;&quot;/&gt;&lt;property id=&quot;20307&quot; value=&quot;319&quot;/&gt;&lt;/object&gt;&lt;object type=&quot;3&quot; unique_id=&quot;10044&quot;&gt;&lt;property id=&quot;20148&quot; value=&quot;5&quot;/&gt;&lt;property id=&quot;20300&quot; value=&quot;Slide 41 - &amp;quot;Mantenimiento&amp;quot;&quot;/&gt;&lt;property id=&quot;20307&quot; value=&quot;294&quot;/&gt;&lt;/object&gt;&lt;object type=&quot;3&quot; unique_id=&quot;10045&quot;&gt;&lt;property id=&quot;20148&quot; value=&quot;5&quot;/&gt;&lt;property id=&quot;20300&quot; value=&quot;Slide 42 - &amp;quot;El mensaje &amp;quot;&quot;/&gt;&lt;property id=&quot;20307&quot; value=&quot;302&quot;/&gt;&lt;/object&gt;&lt;object type=&quot;3&quot; unique_id=&quot;10046&quot;&gt;&lt;property id=&quot;20148&quot; value=&quot;5&quot;/&gt;&lt;property id=&quot;20300&quot; value=&quot;Slide 43 - &amp;quot;1.6 Seguimiento &amp;quot;&quot;/&gt;&lt;property id=&quot;20307&quot; value=&quot;268&quot;/&gt;&lt;/object&gt;&lt;object type=&quot;3&quot; unique_id=&quot;10047&quot;&gt;&lt;property id=&quot;20148&quot; value=&quot;5&quot;/&gt;&lt;property id=&quot;20300&quot; value=&quot;Slide 44 - &amp;quot;Base de datos y referidos  &amp;quot;&quot;/&gt;&lt;property id=&quot;20307&quot; value=&quot;295&quot;/&gt;&lt;/object&gt;&lt;object type=&quot;3&quot; unique_id=&quot;10048&quot;&gt;&lt;property id=&quot;20148&quot; value=&quot;5&quot;/&gt;&lt;property id=&quot;20300&quot; value=&quot;Slide 45 - &amp;quot;Reportes&amp;quot;&quot;/&gt;&lt;property id=&quot;20307&quot; value=&quot;296&quot;/&gt;&lt;/object&gt;&lt;object type=&quot;3&quot; unique_id=&quot;10049&quot;&gt;&lt;property id=&quot;20148&quot; value=&quot;5&quot;/&gt;&lt;property id=&quot;20300&quot; value=&quot;Slide 46 - &amp;quot;Control de calidad (QC)&amp;quot;&quot;/&gt;&lt;property id=&quot;20307&quot; value=&quot;279&quot;/&gt;&lt;/object&gt;&lt;object type=&quot;3&quot; unique_id=&quot;10050&quot;&gt;&lt;property id=&quot;20148&quot; value=&quot;5&quot;/&gt;&lt;property id=&quot;20300&quot; value=&quot;Slide 47 - &amp;quot;Seguimiento &amp;quot;&quot;/&gt;&lt;property id=&quot;20307&quot; value=&quot;297&quot;/&gt;&lt;/object&gt;&lt;object type=&quot;3&quot; unique_id=&quot;10051&quot;&gt;&lt;property id=&quot;20148&quot; value=&quot;5&quot;/&gt;&lt;property id=&quot;20300&quot; value=&quot;Slide 48 - &amp;quot;¡Listo! &amp;quot;&quot;/&gt;&lt;property id=&quot;20307&quot; value=&quot;299&quot;/&gt;&lt;/object&gt;&lt;object type=&quot;3&quot; unique_id=&quot;10052&quot;&gt;&lt;property id=&quot;20148&quot; value=&quot;5&quot;/&gt;&lt;property id=&quot;20300&quot; value=&quot;Slide 49 - &amp;quot;Referencias  &amp;quot;&quot;/&gt;&lt;property id=&quot;20307&quot; value=&quot;303&quot;/&gt;&lt;/object&gt;&lt;object type=&quot;3&quot; unique_id=&quot;10053&quot;&gt;&lt;property id=&quot;20148&quot; value=&quot;5&quot;/&gt;&lt;property id=&quot;20300&quot; value=&quot;Slide 50 - &amp;quot;Recursos adicionales  &amp;quot;&quot;/&gt;&lt;property id=&quot;20307&quot; value=&quot;322&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13666</TotalTime>
  <Words>1489</Words>
  <Application>Microsoft Office PowerPoint</Application>
  <PresentationFormat>Widescreen</PresentationFormat>
  <Paragraphs>394</Paragraphs>
  <Slides>50</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Gotham</vt:lpstr>
      <vt:lpstr>Gotham Medium Regular</vt:lpstr>
      <vt:lpstr>Gotham Regular</vt:lpstr>
      <vt:lpstr>Gotham-Bold</vt:lpstr>
      <vt:lpstr>Gotham-Book</vt:lpstr>
      <vt:lpstr>Gotham-Medium</vt:lpstr>
      <vt:lpstr>Wingdings</vt:lpstr>
      <vt:lpstr>Office Theme</vt:lpstr>
      <vt:lpstr>PowerPoint Presentation</vt:lpstr>
      <vt:lpstr>PowerPoint Presentation</vt:lpstr>
      <vt:lpstr>Zoom </vt:lpstr>
      <vt:lpstr>Agenda </vt:lpstr>
      <vt:lpstr>Objetivo</vt:lpstr>
      <vt:lpstr>1.1 Introducción </vt:lpstr>
      <vt:lpstr>Introducción: Misión sillas de ruedas gratuitas FWM)</vt:lpstr>
      <vt:lpstr>Introducción: nuestros contenedores. </vt:lpstr>
      <vt:lpstr>Introducción: nuestras sillas de ruedas</vt:lpstr>
      <vt:lpstr>Introducción: nuestros estándares</vt:lpstr>
      <vt:lpstr>Introducción: nuestros recursos</vt:lpstr>
      <vt:lpstr>Introducción: especificaciones de cada país</vt:lpstr>
      <vt:lpstr>1.2 Distribución/Provisión </vt:lpstr>
      <vt:lpstr>Cuaderno</vt:lpstr>
      <vt:lpstr>Antes </vt:lpstr>
      <vt:lpstr>Durante </vt:lpstr>
      <vt:lpstr>Después </vt:lpstr>
      <vt:lpstr>1.3 Discapacidad y condición física  </vt:lpstr>
      <vt:lpstr>Definición y causas</vt:lpstr>
      <vt:lpstr>Conciencia y lenguaje sobre discapacidad</vt:lpstr>
      <vt:lpstr>Diagnóstico y escenario </vt:lpstr>
      <vt:lpstr>Escaras por decúbito </vt:lpstr>
      <vt:lpstr>Escaras por decúbito (continuación) </vt:lpstr>
      <vt:lpstr>1.4 Aptitud </vt:lpstr>
      <vt:lpstr>Aptitud general </vt:lpstr>
      <vt:lpstr>Evaluación: disposición</vt:lpstr>
      <vt:lpstr>Evaluación: aplicación </vt:lpstr>
      <vt:lpstr>Evaluación: medición</vt:lpstr>
      <vt:lpstr>Evaluación: medición fácil</vt:lpstr>
      <vt:lpstr>Prescripción</vt:lpstr>
      <vt:lpstr>Referencia </vt:lpstr>
      <vt:lpstr>Ensamblado </vt:lpstr>
      <vt:lpstr>Recursos para el ensamblado  </vt:lpstr>
      <vt:lpstr>Ajustes</vt:lpstr>
      <vt:lpstr>1.5 Capacitación para el usuario </vt:lpstr>
      <vt:lpstr>Manual del usuario </vt:lpstr>
      <vt:lpstr>Ejercicios de alivio de presión y capacitación</vt:lpstr>
      <vt:lpstr>Transferencias</vt:lpstr>
      <vt:lpstr>Seguridad</vt:lpstr>
      <vt:lpstr>Aptitudes de movilidad </vt:lpstr>
      <vt:lpstr>Mantenimiento</vt:lpstr>
      <vt:lpstr>El mensaje </vt:lpstr>
      <vt:lpstr>1.6 Seguimiento </vt:lpstr>
      <vt:lpstr>Base de datos y referencias </vt:lpstr>
      <vt:lpstr>Reportes</vt:lpstr>
      <vt:lpstr>Control de calidad (QC)</vt:lpstr>
      <vt:lpstr>Seguimiento </vt:lpstr>
      <vt:lpstr>¡Listo! </vt:lpstr>
      <vt:lpstr>Referencias  </vt:lpstr>
      <vt:lpstr>Recursos adicionales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VanderZouwen</dc:creator>
  <cp:keywords/>
  <dc:description/>
  <cp:lastModifiedBy>Ilse Caballeros</cp:lastModifiedBy>
  <cp:revision>183</cp:revision>
  <dcterms:created xsi:type="dcterms:W3CDTF">2019-03-01T19:17:59Z</dcterms:created>
  <dcterms:modified xsi:type="dcterms:W3CDTF">2019-07-17T20:05:46Z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