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ags/tag38.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7.xml" ContentType="application/vnd.openxmlformats-officedocument.presentationml.notesSlide+xml"/>
  <Override PartName="/ppt/diagrams/layout1.xml" ContentType="application/vnd.openxmlformats-officedocument.drawingml.diagramLayout+xml"/>
  <Override PartName="/ppt/tags/tag12.xml" ContentType="application/vnd.openxmlformats-officedocument.presentationml.tags+xml"/>
  <Override PartName="/ppt/diagrams/data2.xml" ContentType="application/vnd.openxmlformats-officedocument.drawingml.diagramData+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diagrams/colors4.xml" ContentType="application/vnd.openxmlformats-officedocument.drawingml.diagramColor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tags/tag35.xml" ContentType="application/vnd.openxmlformats-officedocument.presentationml.tags+xml"/>
  <Override PartName="/ppt/notesSlides/notesSlide42.xml" ContentType="application/vnd.openxmlformats-officedocument.presentationml.notes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diagrams/data3.xml" ContentType="application/vnd.openxmlformats-officedocument.drawingml.diagramData+xml"/>
  <Override PartName="/ppt/tags/tag31.xml" ContentType="application/vnd.openxmlformats-officedocument.presentationml.tags+xml"/>
  <Override PartName="/ppt/tags/tag42.xml" ContentType="application/vnd.openxmlformats-officedocument.presentationml.tags+xml"/>
  <Override PartName="/ppt/slides/slide49.xml" ContentType="application/vnd.openxmlformats-officedocument.presentationml.slide+xml"/>
  <Override PartName="/ppt/notesSlides/notesSlide4.xml" ContentType="application/vnd.openxmlformats-officedocument.presentationml.notesSlide+xml"/>
  <Override PartName="/ppt/diagrams/drawing4.xml" ContentType="application/vnd.ms-office.drawingml.diagramDrawing+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tags/tag6.xml" ContentType="application/vnd.openxmlformats-officedocument.presentationml.tags+xml"/>
  <Override PartName="/ppt/diagrams/colors1.xml" ContentType="application/vnd.openxmlformats-officedocument.drawingml.diagramColors+xml"/>
  <Override PartName="/ppt/diagrams/quickStyle4.xml" ContentType="application/vnd.openxmlformats-officedocument.drawingml.diagramStyle+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tags/tag25.xml" ContentType="application/vnd.openxmlformats-officedocument.presentationml.tags+xml"/>
  <Override PartName="/ppt/tags/tag43.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tags/tag3.xml" ContentType="application/vnd.openxmlformats-officedocument.presentationml.tags+xml"/>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37.xml" ContentType="application/vnd.openxmlformats-officedocument.presentationml.tags+xml"/>
  <Override PartName="/ppt/notesSlides/notesSlide44.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Default Extension="tiff" ContentType="image/tiff"/>
  <Override PartName="/ppt/notesSlides/notesSlide11.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slides/slide8.xml" ContentType="application/vnd.openxmlformats-officedocument.presentationml.slide+xml"/>
  <Override PartName="/ppt/diagrams/data1.xml" ContentType="application/vnd.openxmlformats-officedocument.drawingml.diagramData+xml"/>
  <Override PartName="/ppt/tags/tag11.xml" ContentType="application/vnd.openxmlformats-officedocument.presentationml.tags+xml"/>
  <Override PartName="/ppt/diagrams/colors3.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62" r:id="rId2"/>
    <p:sldId id="286" r:id="rId3"/>
    <p:sldId id="323" r:id="rId4"/>
    <p:sldId id="271" r:id="rId5"/>
    <p:sldId id="274" r:id="rId6"/>
    <p:sldId id="265" r:id="rId7"/>
    <p:sldId id="272" r:id="rId8"/>
    <p:sldId id="276" r:id="rId9"/>
    <p:sldId id="275" r:id="rId10"/>
    <p:sldId id="310" r:id="rId11"/>
    <p:sldId id="318" r:id="rId12"/>
    <p:sldId id="317" r:id="rId13"/>
    <p:sldId id="264" r:id="rId14"/>
    <p:sldId id="300" r:id="rId15"/>
    <p:sldId id="287" r:id="rId16"/>
    <p:sldId id="280" r:id="rId17"/>
    <p:sldId id="281" r:id="rId18"/>
    <p:sldId id="258" r:id="rId19"/>
    <p:sldId id="277" r:id="rId20"/>
    <p:sldId id="288" r:id="rId21"/>
    <p:sldId id="282" r:id="rId22"/>
    <p:sldId id="283" r:id="rId23"/>
    <p:sldId id="304" r:id="rId24"/>
    <p:sldId id="266" r:id="rId25"/>
    <p:sldId id="321" r:id="rId26"/>
    <p:sldId id="326" r:id="rId27"/>
    <p:sldId id="278" r:id="rId28"/>
    <p:sldId id="308" r:id="rId29"/>
    <p:sldId id="289" r:id="rId30"/>
    <p:sldId id="311" r:id="rId31"/>
    <p:sldId id="306" r:id="rId32"/>
    <p:sldId id="290" r:id="rId33"/>
    <p:sldId id="320" r:id="rId34"/>
    <p:sldId id="314" r:id="rId35"/>
    <p:sldId id="267" r:id="rId36"/>
    <p:sldId id="285" r:id="rId37"/>
    <p:sldId id="324" r:id="rId38"/>
    <p:sldId id="292" r:id="rId39"/>
    <p:sldId id="293" r:id="rId40"/>
    <p:sldId id="319" r:id="rId41"/>
    <p:sldId id="294" r:id="rId42"/>
    <p:sldId id="302" r:id="rId43"/>
    <p:sldId id="268" r:id="rId44"/>
    <p:sldId id="295" r:id="rId45"/>
    <p:sldId id="296" r:id="rId46"/>
    <p:sldId id="279" r:id="rId47"/>
    <p:sldId id="297" r:id="rId48"/>
    <p:sldId id="299" r:id="rId49"/>
    <p:sldId id="303" r:id="rId50"/>
    <p:sldId id="322" r:id="rId51"/>
  </p:sldIdLst>
  <p:sldSz cx="12192000" cy="6858000"/>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3B1A8"/>
    <a:srgbClr val="000000"/>
    <a:srgbClr val="4A336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808"/>
    <p:restoredTop sz="94291" autoAdjust="0"/>
  </p:normalViewPr>
  <p:slideViewPr>
    <p:cSldViewPr snapToGrid="0" snapToObjects="1">
      <p:cViewPr varScale="1">
        <p:scale>
          <a:sx n="116" d="100"/>
          <a:sy n="116" d="100"/>
        </p:scale>
        <p:origin x="-144" y="-11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57B44C-56A0-624C-9857-8893754A9F74}" type="doc">
      <dgm:prSet loTypeId="urn:microsoft.com/office/officeart/2005/8/layout/radial1" loCatId="relationship" qsTypeId="urn:microsoft.com/office/officeart/2005/8/quickstyle/simple1" qsCatId="simple" csTypeId="urn:microsoft.com/office/officeart/2005/8/colors/colorful3" csCatId="colorful" phldr="1"/>
      <dgm:spPr/>
      <dgm:t>
        <a:bodyPr/>
        <a:lstStyle/>
        <a:p>
          <a:endParaRPr lang="en-US"/>
        </a:p>
      </dgm:t>
    </dgm:pt>
    <dgm:pt modelId="{CF1B8CDB-143E-FB4F-B7F7-F9AFABB44E8A}">
      <dgm:prSet custT="1"/>
      <dgm:spPr/>
      <dgm:t>
        <a:bodyPr/>
        <a:lstStyle/>
        <a:p>
          <a:r>
            <a:rPr lang="en-US" sz="1100" b="1" i="0" u="sng">
              <a:solidFill>
                <a:schemeClr val="bg1"/>
              </a:solidFill>
            </a:rPr>
            <a:t>Recursos</a:t>
          </a:r>
          <a:endParaRPr lang="en-US" sz="1100" b="1" u="sng" dirty="0">
            <a:solidFill>
              <a:schemeClr val="bg1"/>
            </a:solidFill>
          </a:endParaRPr>
        </a:p>
      </dgm:t>
    </dgm:pt>
    <dgm:pt modelId="{4209BD7A-8F31-E840-8D0E-4064F4EC1574}" type="parTrans" cxnId="{A0AE1D0B-5592-B14E-8226-A41792083FFF}">
      <dgm:prSet/>
      <dgm:spPr/>
      <dgm:t>
        <a:bodyPr/>
        <a:lstStyle/>
        <a:p>
          <a:endParaRPr lang="en-US" sz="1100" b="1" u="sng">
            <a:solidFill>
              <a:schemeClr val="bg1"/>
            </a:solidFill>
          </a:endParaRPr>
        </a:p>
      </dgm:t>
    </dgm:pt>
    <dgm:pt modelId="{B36C0F67-B6DC-4848-9F28-95CB57F0568E}" type="sibTrans" cxnId="{A0AE1D0B-5592-B14E-8226-A41792083FFF}">
      <dgm:prSet/>
      <dgm:spPr/>
      <dgm:t>
        <a:bodyPr/>
        <a:lstStyle/>
        <a:p>
          <a:endParaRPr lang="en-US" sz="1100" b="1" u="sng">
            <a:solidFill>
              <a:schemeClr val="bg1"/>
            </a:solidFill>
          </a:endParaRPr>
        </a:p>
      </dgm:t>
    </dgm:pt>
    <dgm:pt modelId="{1825D0FB-A4DE-8B4F-B20E-B167E3ED8638}">
      <dgm:prSet custT="1"/>
      <dgm:spPr/>
      <dgm:t>
        <a:bodyPr/>
        <a:lstStyle/>
        <a:p>
          <a:r>
            <a:rPr lang="en-US" sz="1100" b="1" i="0" u="sng" dirty="0" err="1">
              <a:solidFill>
                <a:schemeClr val="bg1"/>
              </a:solidFill>
              <a:latin typeface="Gotham" panose="02000504050000020004" pitchFamily="2" charset="0"/>
            </a:rPr>
            <a:t>Apostila</a:t>
          </a:r>
          <a:r>
            <a:rPr lang="en-US" sz="1100" b="1" i="0" u="sng" dirty="0">
              <a:solidFill>
                <a:schemeClr val="bg1"/>
              </a:solidFill>
              <a:latin typeface="Gotham" panose="02000504050000020004" pitchFamily="2" charset="0"/>
            </a:rPr>
            <a:t> </a:t>
          </a:r>
          <a:endParaRPr lang="en-US" sz="1100" b="1" u="sng" dirty="0">
            <a:solidFill>
              <a:schemeClr val="bg1"/>
            </a:solidFill>
            <a:latin typeface="Gotham" panose="02000504050000020004" pitchFamily="2" charset="0"/>
          </a:endParaRPr>
        </a:p>
      </dgm:t>
    </dgm:pt>
    <dgm:pt modelId="{C562EBCC-2121-F341-BCBA-015934E24E9D}" type="parTrans" cxnId="{896AC278-27FE-3A4E-9A0E-C2FA477CAEB0}">
      <dgm:prSet custT="1"/>
      <dgm:spPr/>
      <dgm:t>
        <a:bodyPr/>
        <a:lstStyle/>
        <a:p>
          <a:endParaRPr lang="en-US" sz="1100" b="1" u="sng">
            <a:solidFill>
              <a:schemeClr val="bg1"/>
            </a:solidFill>
          </a:endParaRPr>
        </a:p>
      </dgm:t>
    </dgm:pt>
    <dgm:pt modelId="{496B7000-5351-E94C-BF8A-01A122DBDAEE}" type="sibTrans" cxnId="{896AC278-27FE-3A4E-9A0E-C2FA477CAEB0}">
      <dgm:prSet/>
      <dgm:spPr/>
      <dgm:t>
        <a:bodyPr/>
        <a:lstStyle/>
        <a:p>
          <a:endParaRPr lang="en-US" sz="1100" b="1" u="sng">
            <a:solidFill>
              <a:schemeClr val="bg1"/>
            </a:solidFill>
          </a:endParaRPr>
        </a:p>
      </dgm:t>
    </dgm:pt>
    <dgm:pt modelId="{F9D00582-5F03-B04E-AFBA-846B2371D5FB}">
      <dgm:prSet custT="1"/>
      <dgm:spPr/>
      <dgm:t>
        <a:bodyPr/>
        <a:lstStyle/>
        <a:p>
          <a:r>
            <a:rPr lang="en-US" sz="1100" b="1" i="0" u="sng" dirty="0">
              <a:solidFill>
                <a:schemeClr val="bg1"/>
              </a:solidFill>
              <a:latin typeface="Gotham" panose="02000504050000020004" pitchFamily="2" charset="0"/>
            </a:rPr>
            <a:t>Power</a:t>
          </a:r>
        </a:p>
        <a:p>
          <a:r>
            <a:rPr lang="en-US" sz="1100" b="1" i="0" u="sng" dirty="0">
              <a:solidFill>
                <a:schemeClr val="bg1"/>
              </a:solidFill>
              <a:latin typeface="Gotham" panose="02000504050000020004" pitchFamily="2" charset="0"/>
            </a:rPr>
            <a:t>Point</a:t>
          </a:r>
          <a:endParaRPr lang="en-US" sz="1100" b="1" u="sng" dirty="0">
            <a:solidFill>
              <a:schemeClr val="bg1"/>
            </a:solidFill>
            <a:latin typeface="Gotham" panose="02000504050000020004" pitchFamily="2" charset="0"/>
          </a:endParaRPr>
        </a:p>
      </dgm:t>
    </dgm:pt>
    <dgm:pt modelId="{84052140-87E9-0742-8B8B-440AA52E788B}" type="parTrans" cxnId="{305D2CEE-CE02-B44F-88DA-C01B58451525}">
      <dgm:prSet custT="1"/>
      <dgm:spPr/>
      <dgm:t>
        <a:bodyPr/>
        <a:lstStyle/>
        <a:p>
          <a:endParaRPr lang="en-US" sz="1100" b="1" u="sng">
            <a:solidFill>
              <a:schemeClr val="bg1"/>
            </a:solidFill>
          </a:endParaRPr>
        </a:p>
      </dgm:t>
    </dgm:pt>
    <dgm:pt modelId="{44A9EAE1-F818-904F-BB2E-7844F7D5AACA}" type="sibTrans" cxnId="{305D2CEE-CE02-B44F-88DA-C01B58451525}">
      <dgm:prSet/>
      <dgm:spPr/>
      <dgm:t>
        <a:bodyPr/>
        <a:lstStyle/>
        <a:p>
          <a:endParaRPr lang="en-US" sz="1100" b="1" u="sng">
            <a:solidFill>
              <a:schemeClr val="bg1"/>
            </a:solidFill>
          </a:endParaRPr>
        </a:p>
      </dgm:t>
    </dgm:pt>
    <dgm:pt modelId="{F7091AA0-A7A8-3148-976E-FF35EC3ABE12}">
      <dgm:prSet custT="1"/>
      <dgm:spPr/>
      <dgm:t>
        <a:bodyPr/>
        <a:lstStyle/>
        <a:p>
          <a:r>
            <a:rPr lang="en-US" sz="1100" b="1" i="0" u="sng" dirty="0">
              <a:solidFill>
                <a:schemeClr val="bg1"/>
              </a:solidFill>
              <a:latin typeface="Gotham" panose="02000504050000020004" pitchFamily="2" charset="0"/>
            </a:rPr>
            <a:t>Mini Manual</a:t>
          </a:r>
          <a:endParaRPr lang="en-US" sz="1100" b="1" u="sng" dirty="0">
            <a:solidFill>
              <a:schemeClr val="bg1"/>
            </a:solidFill>
            <a:latin typeface="Gotham" panose="02000504050000020004" pitchFamily="2" charset="0"/>
          </a:endParaRPr>
        </a:p>
      </dgm:t>
    </dgm:pt>
    <dgm:pt modelId="{700DBD7A-3937-994D-8D8C-453B119F86B7}" type="parTrans" cxnId="{B4C50817-BD05-EB4B-8F61-61FE2DD1A4DA}">
      <dgm:prSet custT="1"/>
      <dgm:spPr/>
      <dgm:t>
        <a:bodyPr/>
        <a:lstStyle/>
        <a:p>
          <a:endParaRPr lang="en-US" sz="1100" b="1" u="sng">
            <a:solidFill>
              <a:schemeClr val="bg1"/>
            </a:solidFill>
          </a:endParaRPr>
        </a:p>
      </dgm:t>
    </dgm:pt>
    <dgm:pt modelId="{4EBF0CCE-B22C-214F-B136-AA5131ED2060}" type="sibTrans" cxnId="{B4C50817-BD05-EB4B-8F61-61FE2DD1A4DA}">
      <dgm:prSet/>
      <dgm:spPr/>
      <dgm:t>
        <a:bodyPr/>
        <a:lstStyle/>
        <a:p>
          <a:endParaRPr lang="en-US" sz="1100" b="1" u="sng">
            <a:solidFill>
              <a:schemeClr val="bg1"/>
            </a:solidFill>
          </a:endParaRPr>
        </a:p>
      </dgm:t>
    </dgm:pt>
    <dgm:pt modelId="{C91E7885-B92F-6148-812A-C7054D192F4A}">
      <dgm:prSet custT="1"/>
      <dgm:spPr/>
      <dgm:t>
        <a:bodyPr/>
        <a:lstStyle/>
        <a:p>
          <a:r>
            <a:rPr lang="en-US" sz="1100" b="1" i="0" u="sng" dirty="0" err="1">
              <a:solidFill>
                <a:schemeClr val="bg1"/>
              </a:solidFill>
              <a:latin typeface="Gotham" panose="02000504050000020004" pitchFamily="2" charset="0"/>
            </a:rPr>
            <a:t>Vídeos</a:t>
          </a:r>
          <a:r>
            <a:rPr lang="en-US" sz="1100" b="1" i="0" u="sng" dirty="0">
              <a:solidFill>
                <a:schemeClr val="bg1"/>
              </a:solidFill>
              <a:latin typeface="Gotham" panose="02000504050000020004" pitchFamily="2" charset="0"/>
            </a:rPr>
            <a:t> no YouTube</a:t>
          </a:r>
          <a:endParaRPr lang="en-US" sz="1100" b="1" u="sng" dirty="0">
            <a:solidFill>
              <a:schemeClr val="bg1"/>
            </a:solidFill>
            <a:latin typeface="Gotham" panose="02000504050000020004" pitchFamily="2" charset="0"/>
          </a:endParaRPr>
        </a:p>
      </dgm:t>
    </dgm:pt>
    <dgm:pt modelId="{5194F1DB-38F4-4340-BBC0-987451E1FBC4}" type="parTrans" cxnId="{49BED4B0-245C-0A4A-84CE-7126BF2E5E52}">
      <dgm:prSet custT="1"/>
      <dgm:spPr/>
      <dgm:t>
        <a:bodyPr/>
        <a:lstStyle/>
        <a:p>
          <a:endParaRPr lang="en-US" sz="1100" b="1" u="sng">
            <a:solidFill>
              <a:schemeClr val="bg1"/>
            </a:solidFill>
          </a:endParaRPr>
        </a:p>
      </dgm:t>
    </dgm:pt>
    <dgm:pt modelId="{94740D19-1DE9-B445-AFC0-C7938DFCB507}" type="sibTrans" cxnId="{49BED4B0-245C-0A4A-84CE-7126BF2E5E52}">
      <dgm:prSet/>
      <dgm:spPr/>
      <dgm:t>
        <a:bodyPr/>
        <a:lstStyle/>
        <a:p>
          <a:endParaRPr lang="en-US" sz="1100" b="1" u="sng">
            <a:solidFill>
              <a:schemeClr val="bg1"/>
            </a:solidFill>
          </a:endParaRPr>
        </a:p>
      </dgm:t>
    </dgm:pt>
    <dgm:pt modelId="{CF617D29-1744-284F-9919-5B5712BAA140}">
      <dgm:prSet custT="1"/>
      <dgm:spPr/>
      <dgm:t>
        <a:bodyPr/>
        <a:lstStyle/>
        <a:p>
          <a:r>
            <a:rPr lang="en-US" sz="1100" b="1" i="0" u="sng" dirty="0">
              <a:solidFill>
                <a:schemeClr val="bg1"/>
              </a:solidFill>
              <a:latin typeface="Gotham" panose="02000504050000020004" pitchFamily="2" charset="0"/>
            </a:rPr>
            <a:t>Manual do </a:t>
          </a:r>
          <a:r>
            <a:rPr lang="en-US" sz="1100" b="1" i="0" u="sng" dirty="0" err="1">
              <a:solidFill>
                <a:schemeClr val="bg1"/>
              </a:solidFill>
              <a:latin typeface="Gotham" panose="02000504050000020004" pitchFamily="2" charset="0"/>
            </a:rPr>
            <a:t>Usuário</a:t>
          </a:r>
          <a:r>
            <a:rPr lang="en-US" sz="1100" b="1" i="0" u="sng" dirty="0">
              <a:solidFill>
                <a:schemeClr val="bg1"/>
              </a:solidFill>
              <a:latin typeface="Gotham" panose="02000504050000020004" pitchFamily="2" charset="0"/>
            </a:rPr>
            <a:t> </a:t>
          </a:r>
          <a:endParaRPr lang="en-US" sz="1100" b="1" u="sng" dirty="0">
            <a:solidFill>
              <a:schemeClr val="bg1"/>
            </a:solidFill>
            <a:latin typeface="Gotham" panose="02000504050000020004" pitchFamily="2" charset="0"/>
          </a:endParaRPr>
        </a:p>
      </dgm:t>
    </dgm:pt>
    <dgm:pt modelId="{2A37C877-B063-6C41-9C4F-11452E2AD8D9}" type="parTrans" cxnId="{E0B23538-C691-6C48-9261-BA76C05BC1BF}">
      <dgm:prSet custT="1"/>
      <dgm:spPr/>
      <dgm:t>
        <a:bodyPr/>
        <a:lstStyle/>
        <a:p>
          <a:endParaRPr lang="en-US" sz="1100" b="1" u="sng">
            <a:solidFill>
              <a:schemeClr val="bg1"/>
            </a:solidFill>
          </a:endParaRPr>
        </a:p>
      </dgm:t>
    </dgm:pt>
    <dgm:pt modelId="{7AC0B622-539C-764C-8B8B-7451556B609F}" type="sibTrans" cxnId="{E0B23538-C691-6C48-9261-BA76C05BC1BF}">
      <dgm:prSet/>
      <dgm:spPr/>
      <dgm:t>
        <a:bodyPr/>
        <a:lstStyle/>
        <a:p>
          <a:endParaRPr lang="en-US" sz="1100" b="1" u="sng">
            <a:solidFill>
              <a:schemeClr val="bg1"/>
            </a:solidFill>
          </a:endParaRPr>
        </a:p>
      </dgm:t>
    </dgm:pt>
    <dgm:pt modelId="{5E43A31B-C6A6-BF45-8104-9A324015E45E}">
      <dgm:prSet custT="1"/>
      <dgm:spPr/>
      <dgm:t>
        <a:bodyPr/>
        <a:lstStyle/>
        <a:p>
          <a:r>
            <a:rPr lang="en-US" sz="1000" b="1" i="0" u="sng" dirty="0">
              <a:solidFill>
                <a:schemeClr val="bg1"/>
              </a:solidFill>
              <a:latin typeface="Gotham" panose="02000504050000020004" pitchFamily="2" charset="0"/>
            </a:rPr>
            <a:t>Manual de </a:t>
          </a:r>
          <a:r>
            <a:rPr lang="en-US" sz="1000" b="1" i="0" u="sng" dirty="0" err="1">
              <a:solidFill>
                <a:schemeClr val="bg1"/>
              </a:solidFill>
              <a:latin typeface="Gotham" panose="02000504050000020004" pitchFamily="2" charset="0"/>
            </a:rPr>
            <a:t>Montagem</a:t>
          </a:r>
          <a:r>
            <a:rPr lang="en-US" sz="1000" b="1" i="0" u="sng" dirty="0">
              <a:solidFill>
                <a:schemeClr val="bg1"/>
              </a:solidFill>
              <a:latin typeface="Gotham" panose="02000504050000020004" pitchFamily="2" charset="0"/>
            </a:rPr>
            <a:t> </a:t>
          </a:r>
          <a:endParaRPr lang="en-US" sz="1000" b="1" u="sng" dirty="0">
            <a:solidFill>
              <a:schemeClr val="bg1"/>
            </a:solidFill>
            <a:latin typeface="Gotham" panose="02000504050000020004" pitchFamily="2" charset="0"/>
          </a:endParaRPr>
        </a:p>
      </dgm:t>
    </dgm:pt>
    <dgm:pt modelId="{2065CAD8-AF6C-CB4A-9CAE-ED9645F6DE11}" type="parTrans" cxnId="{A058004D-B6C3-6844-95C0-8234C644E00A}">
      <dgm:prSet custT="1"/>
      <dgm:spPr/>
      <dgm:t>
        <a:bodyPr/>
        <a:lstStyle/>
        <a:p>
          <a:endParaRPr lang="en-US" sz="1100" b="1" u="sng">
            <a:solidFill>
              <a:schemeClr val="bg1"/>
            </a:solidFill>
          </a:endParaRPr>
        </a:p>
      </dgm:t>
    </dgm:pt>
    <dgm:pt modelId="{B6996A4C-DA8A-7F4D-BAC8-CDC207E1B7C9}" type="sibTrans" cxnId="{A058004D-B6C3-6844-95C0-8234C644E00A}">
      <dgm:prSet/>
      <dgm:spPr/>
      <dgm:t>
        <a:bodyPr/>
        <a:lstStyle/>
        <a:p>
          <a:endParaRPr lang="en-US" sz="1100" b="1" u="sng">
            <a:solidFill>
              <a:schemeClr val="bg1"/>
            </a:solidFill>
          </a:endParaRPr>
        </a:p>
      </dgm:t>
    </dgm:pt>
    <dgm:pt modelId="{21F29879-EB7C-2A4E-A260-B41E131B4B66}">
      <dgm:prSet custT="1"/>
      <dgm:spPr/>
      <dgm:t>
        <a:bodyPr/>
        <a:lstStyle/>
        <a:p>
          <a:r>
            <a:rPr lang="en-US" sz="1100" b="1" i="0" u="sng" dirty="0" err="1">
              <a:solidFill>
                <a:schemeClr val="bg1"/>
              </a:solidFill>
              <a:latin typeface="Gotham" panose="02000504050000020004" pitchFamily="2" charset="0"/>
            </a:rPr>
            <a:t>Pôsteres</a:t>
          </a:r>
          <a:endParaRPr lang="en-US" sz="1100" b="1" u="sng" dirty="0">
            <a:solidFill>
              <a:schemeClr val="bg1"/>
            </a:solidFill>
            <a:latin typeface="Gotham" panose="02000504050000020004" pitchFamily="2" charset="0"/>
          </a:endParaRPr>
        </a:p>
      </dgm:t>
    </dgm:pt>
    <dgm:pt modelId="{0A8511CD-BD63-BC4E-9476-B37497431C54}" type="parTrans" cxnId="{86CB00C5-D5BC-4C48-8A61-8062BD000D1A}">
      <dgm:prSet custT="1"/>
      <dgm:spPr/>
      <dgm:t>
        <a:bodyPr/>
        <a:lstStyle/>
        <a:p>
          <a:endParaRPr lang="en-US" sz="1100" b="1" u="sng">
            <a:solidFill>
              <a:schemeClr val="bg1"/>
            </a:solidFill>
          </a:endParaRPr>
        </a:p>
      </dgm:t>
    </dgm:pt>
    <dgm:pt modelId="{F2B520A1-4E50-8149-B83C-863CAC76B72F}" type="sibTrans" cxnId="{86CB00C5-D5BC-4C48-8A61-8062BD000D1A}">
      <dgm:prSet/>
      <dgm:spPr/>
      <dgm:t>
        <a:bodyPr/>
        <a:lstStyle/>
        <a:p>
          <a:endParaRPr lang="en-US" sz="1100" b="1" u="sng">
            <a:solidFill>
              <a:schemeClr val="bg1"/>
            </a:solidFill>
          </a:endParaRPr>
        </a:p>
      </dgm:t>
    </dgm:pt>
    <dgm:pt modelId="{7E329859-30C1-6247-83F0-BF7A5A62BF08}">
      <dgm:prSet custT="1"/>
      <dgm:spPr/>
      <dgm:t>
        <a:bodyPr/>
        <a:lstStyle/>
        <a:p>
          <a:r>
            <a:rPr lang="en-US" sz="1100" b="1" i="0" u="sng" dirty="0" err="1">
              <a:solidFill>
                <a:schemeClr val="bg1"/>
              </a:solidFill>
              <a:latin typeface="Gotham" panose="02000504050000020004" pitchFamily="2" charset="0"/>
            </a:rPr>
            <a:t>Exemplo</a:t>
          </a:r>
          <a:r>
            <a:rPr lang="en-US" sz="1100" b="1" i="0" u="sng" dirty="0">
              <a:solidFill>
                <a:schemeClr val="bg1"/>
              </a:solidFill>
              <a:latin typeface="Gotham" panose="02000504050000020004" pitchFamily="2" charset="0"/>
            </a:rPr>
            <a:t> de Banco de Dados </a:t>
          </a:r>
          <a:endParaRPr lang="en-US" sz="1100" b="1" u="sng" dirty="0">
            <a:solidFill>
              <a:schemeClr val="bg1"/>
            </a:solidFill>
            <a:latin typeface="Gotham" panose="02000504050000020004" pitchFamily="2" charset="0"/>
          </a:endParaRPr>
        </a:p>
      </dgm:t>
    </dgm:pt>
    <dgm:pt modelId="{CCAEE6BC-DCA8-C145-816B-87DC6102C04C}" type="parTrans" cxnId="{C8B3F2A1-9603-3B49-8849-97AB929C7CF8}">
      <dgm:prSet custT="1"/>
      <dgm:spPr/>
      <dgm:t>
        <a:bodyPr/>
        <a:lstStyle/>
        <a:p>
          <a:endParaRPr lang="en-US" sz="1100" b="1" u="sng">
            <a:solidFill>
              <a:schemeClr val="bg1"/>
            </a:solidFill>
          </a:endParaRPr>
        </a:p>
      </dgm:t>
    </dgm:pt>
    <dgm:pt modelId="{0170D9D8-2F07-F340-98B8-757DE41C6F76}" type="sibTrans" cxnId="{C8B3F2A1-9603-3B49-8849-97AB929C7CF8}">
      <dgm:prSet/>
      <dgm:spPr/>
      <dgm:t>
        <a:bodyPr/>
        <a:lstStyle/>
        <a:p>
          <a:endParaRPr lang="en-US" sz="1100" b="1" u="sng">
            <a:solidFill>
              <a:schemeClr val="bg1"/>
            </a:solidFill>
          </a:endParaRPr>
        </a:p>
      </dgm:t>
    </dgm:pt>
    <dgm:pt modelId="{01E2A3DD-6387-B343-8F70-D58DD40BAB0A}">
      <dgm:prSet custT="1"/>
      <dgm:spPr/>
      <dgm:t>
        <a:bodyPr/>
        <a:lstStyle/>
        <a:p>
          <a:r>
            <a:rPr lang="en-US" sz="1100" b="1" i="0" u="sng" dirty="0">
              <a:solidFill>
                <a:schemeClr val="bg1"/>
              </a:solidFill>
              <a:latin typeface="Gotham" panose="02000504050000020004" pitchFamily="2" charset="0"/>
            </a:rPr>
            <a:t>Site </a:t>
          </a:r>
          <a:endParaRPr lang="en-US" sz="1100" b="1" u="sng" dirty="0">
            <a:solidFill>
              <a:schemeClr val="bg1"/>
            </a:solidFill>
            <a:latin typeface="Gotham" panose="02000504050000020004" pitchFamily="2" charset="0"/>
          </a:endParaRPr>
        </a:p>
      </dgm:t>
    </dgm:pt>
    <dgm:pt modelId="{6B5FD078-DAEF-7A42-BCEB-D694B86AC0D5}" type="parTrans" cxnId="{D81582A6-F106-994C-9F3A-42B2BED57309}">
      <dgm:prSet custT="1"/>
      <dgm:spPr/>
      <dgm:t>
        <a:bodyPr/>
        <a:lstStyle/>
        <a:p>
          <a:endParaRPr lang="en-US" sz="1100" b="1" u="sng">
            <a:solidFill>
              <a:schemeClr val="bg1"/>
            </a:solidFill>
          </a:endParaRPr>
        </a:p>
      </dgm:t>
    </dgm:pt>
    <dgm:pt modelId="{C8105028-0051-F445-9C50-15C9DE667615}" type="sibTrans" cxnId="{D81582A6-F106-994C-9F3A-42B2BED57309}">
      <dgm:prSet/>
      <dgm:spPr/>
      <dgm:t>
        <a:bodyPr/>
        <a:lstStyle/>
        <a:p>
          <a:endParaRPr lang="en-US" sz="1100" b="1" u="sng">
            <a:solidFill>
              <a:schemeClr val="bg1"/>
            </a:solidFill>
          </a:endParaRPr>
        </a:p>
      </dgm:t>
    </dgm:pt>
    <dgm:pt modelId="{28D06E0B-333F-1E40-83FA-027E6F09F918}">
      <dgm:prSet custT="1"/>
      <dgm:spPr/>
      <dgm:t>
        <a:bodyPr/>
        <a:lstStyle/>
        <a:p>
          <a:r>
            <a:rPr lang="en-US" sz="1100" b="1" i="0" u="sng" dirty="0" err="1">
              <a:solidFill>
                <a:schemeClr val="bg1"/>
              </a:solidFill>
              <a:latin typeface="Gotham" panose="02000504050000020004" pitchFamily="2" charset="0"/>
            </a:rPr>
            <a:t>Módulos</a:t>
          </a:r>
          <a:r>
            <a:rPr lang="en-US" sz="1100" b="1" i="0" u="sng" dirty="0">
              <a:solidFill>
                <a:schemeClr val="bg1"/>
              </a:solidFill>
              <a:latin typeface="Gotham" panose="02000504050000020004" pitchFamily="2" charset="0"/>
            </a:rPr>
            <a:t> Online</a:t>
          </a:r>
          <a:endParaRPr lang="en-US" sz="1100" b="1" u="sng" dirty="0">
            <a:solidFill>
              <a:schemeClr val="bg1"/>
            </a:solidFill>
            <a:latin typeface="Gotham" panose="02000504050000020004" pitchFamily="2" charset="0"/>
          </a:endParaRPr>
        </a:p>
      </dgm:t>
    </dgm:pt>
    <dgm:pt modelId="{1D10D6CE-03DE-E64F-95B7-A3F58E10E0C6}" type="parTrans" cxnId="{CF97857E-DB82-2A41-ACDC-2BB2CF6AB056}">
      <dgm:prSet custT="1"/>
      <dgm:spPr/>
      <dgm:t>
        <a:bodyPr/>
        <a:lstStyle/>
        <a:p>
          <a:endParaRPr lang="en-US" sz="1100" b="1" u="sng">
            <a:solidFill>
              <a:schemeClr val="bg1"/>
            </a:solidFill>
          </a:endParaRPr>
        </a:p>
      </dgm:t>
    </dgm:pt>
    <dgm:pt modelId="{585540C8-1F11-9847-A0A7-2992670B25ED}" type="sibTrans" cxnId="{CF97857E-DB82-2A41-ACDC-2BB2CF6AB056}">
      <dgm:prSet/>
      <dgm:spPr/>
      <dgm:t>
        <a:bodyPr/>
        <a:lstStyle/>
        <a:p>
          <a:endParaRPr lang="en-US" sz="1100" b="1" u="sng">
            <a:solidFill>
              <a:schemeClr val="bg1"/>
            </a:solidFill>
          </a:endParaRPr>
        </a:p>
      </dgm:t>
    </dgm:pt>
    <dgm:pt modelId="{F94F3C0C-C3ED-9042-A553-4EE472DDC0F8}">
      <dgm:prSet custT="1"/>
      <dgm:spPr/>
      <dgm:t>
        <a:bodyPr/>
        <a:lstStyle/>
        <a:p>
          <a:r>
            <a:rPr lang="en-US" sz="1050" b="1" i="0" u="sng" dirty="0">
              <a:solidFill>
                <a:schemeClr val="bg1"/>
              </a:solidFill>
              <a:latin typeface="Gotham" panose="02000504050000020004" pitchFamily="2" charset="0"/>
            </a:rPr>
            <a:t>Facebook</a:t>
          </a:r>
          <a:endParaRPr lang="en-US" sz="1050" b="1" u="sng" dirty="0">
            <a:solidFill>
              <a:schemeClr val="bg1"/>
            </a:solidFill>
            <a:latin typeface="Gotham" panose="02000504050000020004" pitchFamily="2" charset="0"/>
          </a:endParaRPr>
        </a:p>
      </dgm:t>
    </dgm:pt>
    <dgm:pt modelId="{9B7638C9-3E6A-C349-8504-2A499707A150}" type="parTrans" cxnId="{920423FE-D7CE-F740-85B3-6E7FFB2A5228}">
      <dgm:prSet custT="1"/>
      <dgm:spPr/>
      <dgm:t>
        <a:bodyPr/>
        <a:lstStyle/>
        <a:p>
          <a:endParaRPr lang="en-US" sz="1100" b="1" u="sng">
            <a:solidFill>
              <a:schemeClr val="bg1"/>
            </a:solidFill>
          </a:endParaRPr>
        </a:p>
      </dgm:t>
    </dgm:pt>
    <dgm:pt modelId="{DDC20CC7-0654-8846-885E-42A0092036F6}" type="sibTrans" cxnId="{920423FE-D7CE-F740-85B3-6E7FFB2A5228}">
      <dgm:prSet/>
      <dgm:spPr/>
      <dgm:t>
        <a:bodyPr/>
        <a:lstStyle/>
        <a:p>
          <a:endParaRPr lang="en-US" sz="1100" b="1" u="sng">
            <a:solidFill>
              <a:schemeClr val="bg1"/>
            </a:solidFill>
          </a:endParaRPr>
        </a:p>
      </dgm:t>
    </dgm:pt>
    <dgm:pt modelId="{0743F884-BA99-4341-ADE3-3F2E2B8EB0EE}" type="pres">
      <dgm:prSet presAssocID="{F957B44C-56A0-624C-9857-8893754A9F74}" presName="cycle" presStyleCnt="0">
        <dgm:presLayoutVars>
          <dgm:chMax val="1"/>
          <dgm:dir/>
          <dgm:animLvl val="ctr"/>
          <dgm:resizeHandles val="exact"/>
        </dgm:presLayoutVars>
      </dgm:prSet>
      <dgm:spPr/>
      <dgm:t>
        <a:bodyPr/>
        <a:lstStyle/>
        <a:p>
          <a:endParaRPr lang="en-US"/>
        </a:p>
      </dgm:t>
    </dgm:pt>
    <dgm:pt modelId="{ACF39583-69AB-F241-AEE5-7D3689694AB7}" type="pres">
      <dgm:prSet presAssocID="{CF1B8CDB-143E-FB4F-B7F7-F9AFABB44E8A}" presName="centerShape" presStyleLbl="node0" presStyleIdx="0" presStyleCnt="1" custScaleX="123441" custScaleY="118261"/>
      <dgm:spPr/>
      <dgm:t>
        <a:bodyPr/>
        <a:lstStyle/>
        <a:p>
          <a:endParaRPr lang="en-US"/>
        </a:p>
      </dgm:t>
    </dgm:pt>
    <dgm:pt modelId="{E4BE831D-D0D7-AF48-A78B-A223BB3B1648}" type="pres">
      <dgm:prSet presAssocID="{C562EBCC-2121-F341-BCBA-015934E24E9D}" presName="Name9" presStyleLbl="parChTrans1D2" presStyleIdx="0" presStyleCnt="11"/>
      <dgm:spPr/>
      <dgm:t>
        <a:bodyPr/>
        <a:lstStyle/>
        <a:p>
          <a:endParaRPr lang="en-US"/>
        </a:p>
      </dgm:t>
    </dgm:pt>
    <dgm:pt modelId="{B3CE0DE1-2C82-BD4B-BD3B-2150A9E42E6D}" type="pres">
      <dgm:prSet presAssocID="{C562EBCC-2121-F341-BCBA-015934E24E9D}" presName="connTx" presStyleLbl="parChTrans1D2" presStyleIdx="0" presStyleCnt="11"/>
      <dgm:spPr/>
      <dgm:t>
        <a:bodyPr/>
        <a:lstStyle/>
        <a:p>
          <a:endParaRPr lang="en-US"/>
        </a:p>
      </dgm:t>
    </dgm:pt>
    <dgm:pt modelId="{61767B73-3CBD-3845-9870-F31CC23787EA}" type="pres">
      <dgm:prSet presAssocID="{1825D0FB-A4DE-8B4F-B20E-B167E3ED8638}" presName="node" presStyleLbl="node1" presStyleIdx="0" presStyleCnt="11">
        <dgm:presLayoutVars>
          <dgm:bulletEnabled val="1"/>
        </dgm:presLayoutVars>
      </dgm:prSet>
      <dgm:spPr/>
      <dgm:t>
        <a:bodyPr/>
        <a:lstStyle/>
        <a:p>
          <a:endParaRPr lang="en-US"/>
        </a:p>
      </dgm:t>
    </dgm:pt>
    <dgm:pt modelId="{CD6FCF88-E4A3-0049-AA11-DF6CED172BBE}" type="pres">
      <dgm:prSet presAssocID="{84052140-87E9-0742-8B8B-440AA52E788B}" presName="Name9" presStyleLbl="parChTrans1D2" presStyleIdx="1" presStyleCnt="11"/>
      <dgm:spPr/>
      <dgm:t>
        <a:bodyPr/>
        <a:lstStyle/>
        <a:p>
          <a:endParaRPr lang="en-US"/>
        </a:p>
      </dgm:t>
    </dgm:pt>
    <dgm:pt modelId="{371D37E5-6F40-1648-82C6-3844EAF1F510}" type="pres">
      <dgm:prSet presAssocID="{84052140-87E9-0742-8B8B-440AA52E788B}" presName="connTx" presStyleLbl="parChTrans1D2" presStyleIdx="1" presStyleCnt="11"/>
      <dgm:spPr/>
      <dgm:t>
        <a:bodyPr/>
        <a:lstStyle/>
        <a:p>
          <a:endParaRPr lang="en-US"/>
        </a:p>
      </dgm:t>
    </dgm:pt>
    <dgm:pt modelId="{5F45A6F8-F8B9-0247-9BD5-F437E7A41C89}" type="pres">
      <dgm:prSet presAssocID="{F9D00582-5F03-B04E-AFBA-846B2371D5FB}" presName="node" presStyleLbl="node1" presStyleIdx="1" presStyleCnt="11">
        <dgm:presLayoutVars>
          <dgm:bulletEnabled val="1"/>
        </dgm:presLayoutVars>
      </dgm:prSet>
      <dgm:spPr/>
      <dgm:t>
        <a:bodyPr/>
        <a:lstStyle/>
        <a:p>
          <a:endParaRPr lang="en-US"/>
        </a:p>
      </dgm:t>
    </dgm:pt>
    <dgm:pt modelId="{0E60366D-AF63-FE49-BEE3-E4119CBC92AA}" type="pres">
      <dgm:prSet presAssocID="{700DBD7A-3937-994D-8D8C-453B119F86B7}" presName="Name9" presStyleLbl="parChTrans1D2" presStyleIdx="2" presStyleCnt="11"/>
      <dgm:spPr/>
      <dgm:t>
        <a:bodyPr/>
        <a:lstStyle/>
        <a:p>
          <a:endParaRPr lang="en-US"/>
        </a:p>
      </dgm:t>
    </dgm:pt>
    <dgm:pt modelId="{86CDD7E5-1930-1847-9DCC-45E01CB8B1B9}" type="pres">
      <dgm:prSet presAssocID="{700DBD7A-3937-994D-8D8C-453B119F86B7}" presName="connTx" presStyleLbl="parChTrans1D2" presStyleIdx="2" presStyleCnt="11"/>
      <dgm:spPr/>
      <dgm:t>
        <a:bodyPr/>
        <a:lstStyle/>
        <a:p>
          <a:endParaRPr lang="en-US"/>
        </a:p>
      </dgm:t>
    </dgm:pt>
    <dgm:pt modelId="{B756C9FC-CD1C-5C45-9E65-8A450296A047}" type="pres">
      <dgm:prSet presAssocID="{F7091AA0-A7A8-3148-976E-FF35EC3ABE12}" presName="node" presStyleLbl="node1" presStyleIdx="2" presStyleCnt="11">
        <dgm:presLayoutVars>
          <dgm:bulletEnabled val="1"/>
        </dgm:presLayoutVars>
      </dgm:prSet>
      <dgm:spPr/>
      <dgm:t>
        <a:bodyPr/>
        <a:lstStyle/>
        <a:p>
          <a:endParaRPr lang="en-US"/>
        </a:p>
      </dgm:t>
    </dgm:pt>
    <dgm:pt modelId="{0EDD2E07-B71B-544B-A5CD-A94BA775ED2A}" type="pres">
      <dgm:prSet presAssocID="{5194F1DB-38F4-4340-BBC0-987451E1FBC4}" presName="Name9" presStyleLbl="parChTrans1D2" presStyleIdx="3" presStyleCnt="11"/>
      <dgm:spPr/>
      <dgm:t>
        <a:bodyPr/>
        <a:lstStyle/>
        <a:p>
          <a:endParaRPr lang="en-US"/>
        </a:p>
      </dgm:t>
    </dgm:pt>
    <dgm:pt modelId="{4DEECADB-CCDC-6542-85C4-4F76E30F2610}" type="pres">
      <dgm:prSet presAssocID="{5194F1DB-38F4-4340-BBC0-987451E1FBC4}" presName="connTx" presStyleLbl="parChTrans1D2" presStyleIdx="3" presStyleCnt="11"/>
      <dgm:spPr/>
      <dgm:t>
        <a:bodyPr/>
        <a:lstStyle/>
        <a:p>
          <a:endParaRPr lang="en-US"/>
        </a:p>
      </dgm:t>
    </dgm:pt>
    <dgm:pt modelId="{FAA23D2B-0722-DB40-AB4D-B863131E5BF8}" type="pres">
      <dgm:prSet presAssocID="{C91E7885-B92F-6148-812A-C7054D192F4A}" presName="node" presStyleLbl="node1" presStyleIdx="3" presStyleCnt="11">
        <dgm:presLayoutVars>
          <dgm:bulletEnabled val="1"/>
        </dgm:presLayoutVars>
      </dgm:prSet>
      <dgm:spPr/>
      <dgm:t>
        <a:bodyPr/>
        <a:lstStyle/>
        <a:p>
          <a:endParaRPr lang="en-US"/>
        </a:p>
      </dgm:t>
    </dgm:pt>
    <dgm:pt modelId="{F8B5C31D-E4CA-9B49-9D5A-7E864502C07D}" type="pres">
      <dgm:prSet presAssocID="{2A37C877-B063-6C41-9C4F-11452E2AD8D9}" presName="Name9" presStyleLbl="parChTrans1D2" presStyleIdx="4" presStyleCnt="11"/>
      <dgm:spPr/>
      <dgm:t>
        <a:bodyPr/>
        <a:lstStyle/>
        <a:p>
          <a:endParaRPr lang="en-US"/>
        </a:p>
      </dgm:t>
    </dgm:pt>
    <dgm:pt modelId="{71B0C070-2A27-DE4A-ABDD-410F8396AD35}" type="pres">
      <dgm:prSet presAssocID="{2A37C877-B063-6C41-9C4F-11452E2AD8D9}" presName="connTx" presStyleLbl="parChTrans1D2" presStyleIdx="4" presStyleCnt="11"/>
      <dgm:spPr/>
      <dgm:t>
        <a:bodyPr/>
        <a:lstStyle/>
        <a:p>
          <a:endParaRPr lang="en-US"/>
        </a:p>
      </dgm:t>
    </dgm:pt>
    <dgm:pt modelId="{6637FC73-4272-D74F-835F-59566A91BAA1}" type="pres">
      <dgm:prSet presAssocID="{CF617D29-1744-284F-9919-5B5712BAA140}" presName="node" presStyleLbl="node1" presStyleIdx="4" presStyleCnt="11">
        <dgm:presLayoutVars>
          <dgm:bulletEnabled val="1"/>
        </dgm:presLayoutVars>
      </dgm:prSet>
      <dgm:spPr/>
      <dgm:t>
        <a:bodyPr/>
        <a:lstStyle/>
        <a:p>
          <a:endParaRPr lang="en-US"/>
        </a:p>
      </dgm:t>
    </dgm:pt>
    <dgm:pt modelId="{442C4A83-31E2-3C41-B182-4E6BA644E414}" type="pres">
      <dgm:prSet presAssocID="{2065CAD8-AF6C-CB4A-9CAE-ED9645F6DE11}" presName="Name9" presStyleLbl="parChTrans1D2" presStyleIdx="5" presStyleCnt="11"/>
      <dgm:spPr/>
      <dgm:t>
        <a:bodyPr/>
        <a:lstStyle/>
        <a:p>
          <a:endParaRPr lang="en-US"/>
        </a:p>
      </dgm:t>
    </dgm:pt>
    <dgm:pt modelId="{5C87358C-8189-7D44-A585-F4F6DDE0C736}" type="pres">
      <dgm:prSet presAssocID="{2065CAD8-AF6C-CB4A-9CAE-ED9645F6DE11}" presName="connTx" presStyleLbl="parChTrans1D2" presStyleIdx="5" presStyleCnt="11"/>
      <dgm:spPr/>
      <dgm:t>
        <a:bodyPr/>
        <a:lstStyle/>
        <a:p>
          <a:endParaRPr lang="en-US"/>
        </a:p>
      </dgm:t>
    </dgm:pt>
    <dgm:pt modelId="{6CBD9A9D-201B-404A-977C-26409C1A5995}" type="pres">
      <dgm:prSet presAssocID="{5E43A31B-C6A6-BF45-8104-9A324015E45E}" presName="node" presStyleLbl="node1" presStyleIdx="5" presStyleCnt="11">
        <dgm:presLayoutVars>
          <dgm:bulletEnabled val="1"/>
        </dgm:presLayoutVars>
      </dgm:prSet>
      <dgm:spPr/>
      <dgm:t>
        <a:bodyPr/>
        <a:lstStyle/>
        <a:p>
          <a:endParaRPr lang="en-US"/>
        </a:p>
      </dgm:t>
    </dgm:pt>
    <dgm:pt modelId="{C03E686D-8B66-4A45-84F5-B549506EC6F7}" type="pres">
      <dgm:prSet presAssocID="{0A8511CD-BD63-BC4E-9476-B37497431C54}" presName="Name9" presStyleLbl="parChTrans1D2" presStyleIdx="6" presStyleCnt="11"/>
      <dgm:spPr/>
      <dgm:t>
        <a:bodyPr/>
        <a:lstStyle/>
        <a:p>
          <a:endParaRPr lang="en-US"/>
        </a:p>
      </dgm:t>
    </dgm:pt>
    <dgm:pt modelId="{9E5CC41A-AE73-CD41-8D4E-94D8334503D9}" type="pres">
      <dgm:prSet presAssocID="{0A8511CD-BD63-BC4E-9476-B37497431C54}" presName="connTx" presStyleLbl="parChTrans1D2" presStyleIdx="6" presStyleCnt="11"/>
      <dgm:spPr/>
      <dgm:t>
        <a:bodyPr/>
        <a:lstStyle/>
        <a:p>
          <a:endParaRPr lang="en-US"/>
        </a:p>
      </dgm:t>
    </dgm:pt>
    <dgm:pt modelId="{8575E832-1700-D84D-8C8B-C1825A4E4E69}" type="pres">
      <dgm:prSet presAssocID="{21F29879-EB7C-2A4E-A260-B41E131B4B66}" presName="node" presStyleLbl="node1" presStyleIdx="6" presStyleCnt="11">
        <dgm:presLayoutVars>
          <dgm:bulletEnabled val="1"/>
        </dgm:presLayoutVars>
      </dgm:prSet>
      <dgm:spPr/>
      <dgm:t>
        <a:bodyPr/>
        <a:lstStyle/>
        <a:p>
          <a:endParaRPr lang="en-US"/>
        </a:p>
      </dgm:t>
    </dgm:pt>
    <dgm:pt modelId="{8A8D2C29-593C-514C-B77A-D69C584A0BD1}" type="pres">
      <dgm:prSet presAssocID="{CCAEE6BC-DCA8-C145-816B-87DC6102C04C}" presName="Name9" presStyleLbl="parChTrans1D2" presStyleIdx="7" presStyleCnt="11"/>
      <dgm:spPr/>
      <dgm:t>
        <a:bodyPr/>
        <a:lstStyle/>
        <a:p>
          <a:endParaRPr lang="en-US"/>
        </a:p>
      </dgm:t>
    </dgm:pt>
    <dgm:pt modelId="{683FB348-BA5F-7A41-B198-0AA8D6D15D47}" type="pres">
      <dgm:prSet presAssocID="{CCAEE6BC-DCA8-C145-816B-87DC6102C04C}" presName="connTx" presStyleLbl="parChTrans1D2" presStyleIdx="7" presStyleCnt="11"/>
      <dgm:spPr/>
      <dgm:t>
        <a:bodyPr/>
        <a:lstStyle/>
        <a:p>
          <a:endParaRPr lang="en-US"/>
        </a:p>
      </dgm:t>
    </dgm:pt>
    <dgm:pt modelId="{F13B4045-2D64-6548-AF6E-F4B071F8FD7E}" type="pres">
      <dgm:prSet presAssocID="{7E329859-30C1-6247-83F0-BF7A5A62BF08}" presName="node" presStyleLbl="node1" presStyleIdx="7" presStyleCnt="11">
        <dgm:presLayoutVars>
          <dgm:bulletEnabled val="1"/>
        </dgm:presLayoutVars>
      </dgm:prSet>
      <dgm:spPr/>
      <dgm:t>
        <a:bodyPr/>
        <a:lstStyle/>
        <a:p>
          <a:endParaRPr lang="en-US"/>
        </a:p>
      </dgm:t>
    </dgm:pt>
    <dgm:pt modelId="{EA75F213-ECB7-8540-89CC-1E438297DA51}" type="pres">
      <dgm:prSet presAssocID="{6B5FD078-DAEF-7A42-BCEB-D694B86AC0D5}" presName="Name9" presStyleLbl="parChTrans1D2" presStyleIdx="8" presStyleCnt="11"/>
      <dgm:spPr/>
      <dgm:t>
        <a:bodyPr/>
        <a:lstStyle/>
        <a:p>
          <a:endParaRPr lang="en-US"/>
        </a:p>
      </dgm:t>
    </dgm:pt>
    <dgm:pt modelId="{BE5644D8-7BF8-694D-882C-1A27329A8344}" type="pres">
      <dgm:prSet presAssocID="{6B5FD078-DAEF-7A42-BCEB-D694B86AC0D5}" presName="connTx" presStyleLbl="parChTrans1D2" presStyleIdx="8" presStyleCnt="11"/>
      <dgm:spPr/>
      <dgm:t>
        <a:bodyPr/>
        <a:lstStyle/>
        <a:p>
          <a:endParaRPr lang="en-US"/>
        </a:p>
      </dgm:t>
    </dgm:pt>
    <dgm:pt modelId="{83CA6764-B73C-4D41-8E33-C9EC4C998E51}" type="pres">
      <dgm:prSet presAssocID="{01E2A3DD-6387-B343-8F70-D58DD40BAB0A}" presName="node" presStyleLbl="node1" presStyleIdx="8" presStyleCnt="11">
        <dgm:presLayoutVars>
          <dgm:bulletEnabled val="1"/>
        </dgm:presLayoutVars>
      </dgm:prSet>
      <dgm:spPr/>
      <dgm:t>
        <a:bodyPr/>
        <a:lstStyle/>
        <a:p>
          <a:endParaRPr lang="en-US"/>
        </a:p>
      </dgm:t>
    </dgm:pt>
    <dgm:pt modelId="{B9174ECC-D2F4-FA48-ABC3-F629BC83B08C}" type="pres">
      <dgm:prSet presAssocID="{1D10D6CE-03DE-E64F-95B7-A3F58E10E0C6}" presName="Name9" presStyleLbl="parChTrans1D2" presStyleIdx="9" presStyleCnt="11"/>
      <dgm:spPr/>
      <dgm:t>
        <a:bodyPr/>
        <a:lstStyle/>
        <a:p>
          <a:endParaRPr lang="en-US"/>
        </a:p>
      </dgm:t>
    </dgm:pt>
    <dgm:pt modelId="{B546DA43-82E1-A543-97DC-35408BC8BDB3}" type="pres">
      <dgm:prSet presAssocID="{1D10D6CE-03DE-E64F-95B7-A3F58E10E0C6}" presName="connTx" presStyleLbl="parChTrans1D2" presStyleIdx="9" presStyleCnt="11"/>
      <dgm:spPr/>
      <dgm:t>
        <a:bodyPr/>
        <a:lstStyle/>
        <a:p>
          <a:endParaRPr lang="en-US"/>
        </a:p>
      </dgm:t>
    </dgm:pt>
    <dgm:pt modelId="{784DF7C1-54BE-FC41-94B5-06DE019A4797}" type="pres">
      <dgm:prSet presAssocID="{28D06E0B-333F-1E40-83FA-027E6F09F918}" presName="node" presStyleLbl="node1" presStyleIdx="9" presStyleCnt="11">
        <dgm:presLayoutVars>
          <dgm:bulletEnabled val="1"/>
        </dgm:presLayoutVars>
      </dgm:prSet>
      <dgm:spPr/>
      <dgm:t>
        <a:bodyPr/>
        <a:lstStyle/>
        <a:p>
          <a:endParaRPr lang="en-US"/>
        </a:p>
      </dgm:t>
    </dgm:pt>
    <dgm:pt modelId="{FEBF986B-B6C1-D94E-9A24-6CF67E4664A7}" type="pres">
      <dgm:prSet presAssocID="{9B7638C9-3E6A-C349-8504-2A499707A150}" presName="Name9" presStyleLbl="parChTrans1D2" presStyleIdx="10" presStyleCnt="11"/>
      <dgm:spPr/>
      <dgm:t>
        <a:bodyPr/>
        <a:lstStyle/>
        <a:p>
          <a:endParaRPr lang="en-US"/>
        </a:p>
      </dgm:t>
    </dgm:pt>
    <dgm:pt modelId="{2F9CDD39-BAA1-CE44-98D5-05E1F87B77C3}" type="pres">
      <dgm:prSet presAssocID="{9B7638C9-3E6A-C349-8504-2A499707A150}" presName="connTx" presStyleLbl="parChTrans1D2" presStyleIdx="10" presStyleCnt="11"/>
      <dgm:spPr/>
      <dgm:t>
        <a:bodyPr/>
        <a:lstStyle/>
        <a:p>
          <a:endParaRPr lang="en-US"/>
        </a:p>
      </dgm:t>
    </dgm:pt>
    <dgm:pt modelId="{0E19FFF1-7B09-484B-8EE0-819250BF8B93}" type="pres">
      <dgm:prSet presAssocID="{F94F3C0C-C3ED-9042-A553-4EE472DDC0F8}" presName="node" presStyleLbl="node1" presStyleIdx="10" presStyleCnt="11">
        <dgm:presLayoutVars>
          <dgm:bulletEnabled val="1"/>
        </dgm:presLayoutVars>
      </dgm:prSet>
      <dgm:spPr/>
      <dgm:t>
        <a:bodyPr/>
        <a:lstStyle/>
        <a:p>
          <a:endParaRPr lang="en-US"/>
        </a:p>
      </dgm:t>
    </dgm:pt>
  </dgm:ptLst>
  <dgm:cxnLst>
    <dgm:cxn modelId="{425CBF9A-DF51-974E-B2F3-15E92EB1B4BE}" type="presOf" srcId="{F94F3C0C-C3ED-9042-A553-4EE472DDC0F8}" destId="{0E19FFF1-7B09-484B-8EE0-819250BF8B93}" srcOrd="0" destOrd="0" presId="urn:microsoft.com/office/officeart/2005/8/layout/radial1"/>
    <dgm:cxn modelId="{5BBFD27D-D9A6-0C45-8146-36577C671EB1}" type="presOf" srcId="{01E2A3DD-6387-B343-8F70-D58DD40BAB0A}" destId="{83CA6764-B73C-4D41-8E33-C9EC4C998E51}" srcOrd="0" destOrd="0" presId="urn:microsoft.com/office/officeart/2005/8/layout/radial1"/>
    <dgm:cxn modelId="{99AE2839-5999-014F-A3C5-F9DE01D220A0}" type="presOf" srcId="{5194F1DB-38F4-4340-BBC0-987451E1FBC4}" destId="{4DEECADB-CCDC-6542-85C4-4F76E30F2610}" srcOrd="1" destOrd="0" presId="urn:microsoft.com/office/officeart/2005/8/layout/radial1"/>
    <dgm:cxn modelId="{E0A3470E-A49D-0F40-8576-E96F2412CDAA}" type="presOf" srcId="{5E43A31B-C6A6-BF45-8104-9A324015E45E}" destId="{6CBD9A9D-201B-404A-977C-26409C1A5995}" srcOrd="0" destOrd="0" presId="urn:microsoft.com/office/officeart/2005/8/layout/radial1"/>
    <dgm:cxn modelId="{377E2E2C-1B4F-F645-8CDA-ACE24F230EA4}" type="presOf" srcId="{F9D00582-5F03-B04E-AFBA-846B2371D5FB}" destId="{5F45A6F8-F8B9-0247-9BD5-F437E7A41C89}" srcOrd="0" destOrd="0" presId="urn:microsoft.com/office/officeart/2005/8/layout/radial1"/>
    <dgm:cxn modelId="{A058004D-B6C3-6844-95C0-8234C644E00A}" srcId="{CF1B8CDB-143E-FB4F-B7F7-F9AFABB44E8A}" destId="{5E43A31B-C6A6-BF45-8104-9A324015E45E}" srcOrd="5" destOrd="0" parTransId="{2065CAD8-AF6C-CB4A-9CAE-ED9645F6DE11}" sibTransId="{B6996A4C-DA8A-7F4D-BAC8-CDC207E1B7C9}"/>
    <dgm:cxn modelId="{3B4CFD58-C407-5D42-A29C-E7B4197955E2}" type="presOf" srcId="{CF1B8CDB-143E-FB4F-B7F7-F9AFABB44E8A}" destId="{ACF39583-69AB-F241-AEE5-7D3689694AB7}" srcOrd="0" destOrd="0" presId="urn:microsoft.com/office/officeart/2005/8/layout/radial1"/>
    <dgm:cxn modelId="{B6BCFC8F-CB4A-D04A-AEE6-3F1892F9DBEF}" type="presOf" srcId="{5194F1DB-38F4-4340-BBC0-987451E1FBC4}" destId="{0EDD2E07-B71B-544B-A5CD-A94BA775ED2A}" srcOrd="0" destOrd="0" presId="urn:microsoft.com/office/officeart/2005/8/layout/radial1"/>
    <dgm:cxn modelId="{5F4D2262-5ED6-994B-B6E9-52CEB8B04040}" type="presOf" srcId="{F7091AA0-A7A8-3148-976E-FF35EC3ABE12}" destId="{B756C9FC-CD1C-5C45-9E65-8A450296A047}" srcOrd="0" destOrd="0" presId="urn:microsoft.com/office/officeart/2005/8/layout/radial1"/>
    <dgm:cxn modelId="{B4C50817-BD05-EB4B-8F61-61FE2DD1A4DA}" srcId="{CF1B8CDB-143E-FB4F-B7F7-F9AFABB44E8A}" destId="{F7091AA0-A7A8-3148-976E-FF35EC3ABE12}" srcOrd="2" destOrd="0" parTransId="{700DBD7A-3937-994D-8D8C-453B119F86B7}" sibTransId="{4EBF0CCE-B22C-214F-B136-AA5131ED2060}"/>
    <dgm:cxn modelId="{13C04FDA-A981-5543-BED0-534136FEA7F5}" type="presOf" srcId="{700DBD7A-3937-994D-8D8C-453B119F86B7}" destId="{0E60366D-AF63-FE49-BEE3-E4119CBC92AA}" srcOrd="0" destOrd="0" presId="urn:microsoft.com/office/officeart/2005/8/layout/radial1"/>
    <dgm:cxn modelId="{38E867B1-E9C0-7D4C-AD85-72E976CF5FAB}" type="presOf" srcId="{C562EBCC-2121-F341-BCBA-015934E24E9D}" destId="{E4BE831D-D0D7-AF48-A78B-A223BB3B1648}" srcOrd="0" destOrd="0" presId="urn:microsoft.com/office/officeart/2005/8/layout/radial1"/>
    <dgm:cxn modelId="{36571ACF-B871-114D-97D6-05809316CFAD}" type="presOf" srcId="{84052140-87E9-0742-8B8B-440AA52E788B}" destId="{CD6FCF88-E4A3-0049-AA11-DF6CED172BBE}" srcOrd="0" destOrd="0" presId="urn:microsoft.com/office/officeart/2005/8/layout/radial1"/>
    <dgm:cxn modelId="{8DDD7E7A-7A09-A74B-BCBA-46DACBDC589B}" type="presOf" srcId="{C91E7885-B92F-6148-812A-C7054D192F4A}" destId="{FAA23D2B-0722-DB40-AB4D-B863131E5BF8}" srcOrd="0" destOrd="0" presId="urn:microsoft.com/office/officeart/2005/8/layout/radial1"/>
    <dgm:cxn modelId="{CF97857E-DB82-2A41-ACDC-2BB2CF6AB056}" srcId="{CF1B8CDB-143E-FB4F-B7F7-F9AFABB44E8A}" destId="{28D06E0B-333F-1E40-83FA-027E6F09F918}" srcOrd="9" destOrd="0" parTransId="{1D10D6CE-03DE-E64F-95B7-A3F58E10E0C6}" sibTransId="{585540C8-1F11-9847-A0A7-2992670B25ED}"/>
    <dgm:cxn modelId="{5D595951-B5B6-F94F-A1B2-6A9C83B69E8A}" type="presOf" srcId="{6B5FD078-DAEF-7A42-BCEB-D694B86AC0D5}" destId="{EA75F213-ECB7-8540-89CC-1E438297DA51}" srcOrd="0" destOrd="0" presId="urn:microsoft.com/office/officeart/2005/8/layout/radial1"/>
    <dgm:cxn modelId="{0808CB29-5265-D640-A74D-65F3A8C292C7}" type="presOf" srcId="{1D10D6CE-03DE-E64F-95B7-A3F58E10E0C6}" destId="{B9174ECC-D2F4-FA48-ABC3-F629BC83B08C}" srcOrd="0" destOrd="0" presId="urn:microsoft.com/office/officeart/2005/8/layout/radial1"/>
    <dgm:cxn modelId="{6AD4756E-A904-9141-A039-85507182EBF4}" type="presOf" srcId="{28D06E0B-333F-1E40-83FA-027E6F09F918}" destId="{784DF7C1-54BE-FC41-94B5-06DE019A4797}" srcOrd="0" destOrd="0" presId="urn:microsoft.com/office/officeart/2005/8/layout/radial1"/>
    <dgm:cxn modelId="{A0AE1D0B-5592-B14E-8226-A41792083FFF}" srcId="{F957B44C-56A0-624C-9857-8893754A9F74}" destId="{CF1B8CDB-143E-FB4F-B7F7-F9AFABB44E8A}" srcOrd="0" destOrd="0" parTransId="{4209BD7A-8F31-E840-8D0E-4064F4EC1574}" sibTransId="{B36C0F67-B6DC-4848-9F28-95CB57F0568E}"/>
    <dgm:cxn modelId="{9C228DEE-288A-8849-9755-4DC7DEE63D67}" type="presOf" srcId="{2A37C877-B063-6C41-9C4F-11452E2AD8D9}" destId="{F8B5C31D-E4CA-9B49-9D5A-7E864502C07D}" srcOrd="0" destOrd="0" presId="urn:microsoft.com/office/officeart/2005/8/layout/radial1"/>
    <dgm:cxn modelId="{8F8384AE-E60E-414C-A45C-A3DF6C69BE28}" type="presOf" srcId="{F957B44C-56A0-624C-9857-8893754A9F74}" destId="{0743F884-BA99-4341-ADE3-3F2E2B8EB0EE}" srcOrd="0" destOrd="0" presId="urn:microsoft.com/office/officeart/2005/8/layout/radial1"/>
    <dgm:cxn modelId="{C8B3F2A1-9603-3B49-8849-97AB929C7CF8}" srcId="{CF1B8CDB-143E-FB4F-B7F7-F9AFABB44E8A}" destId="{7E329859-30C1-6247-83F0-BF7A5A62BF08}" srcOrd="7" destOrd="0" parTransId="{CCAEE6BC-DCA8-C145-816B-87DC6102C04C}" sibTransId="{0170D9D8-2F07-F340-98B8-757DE41C6F76}"/>
    <dgm:cxn modelId="{896AC278-27FE-3A4E-9A0E-C2FA477CAEB0}" srcId="{CF1B8CDB-143E-FB4F-B7F7-F9AFABB44E8A}" destId="{1825D0FB-A4DE-8B4F-B20E-B167E3ED8638}" srcOrd="0" destOrd="0" parTransId="{C562EBCC-2121-F341-BCBA-015934E24E9D}" sibTransId="{496B7000-5351-E94C-BF8A-01A122DBDAEE}"/>
    <dgm:cxn modelId="{0D4EBBFB-E0F9-9541-A29F-868C555B7C05}" type="presOf" srcId="{CF617D29-1744-284F-9919-5B5712BAA140}" destId="{6637FC73-4272-D74F-835F-59566A91BAA1}" srcOrd="0" destOrd="0" presId="urn:microsoft.com/office/officeart/2005/8/layout/radial1"/>
    <dgm:cxn modelId="{CAB1020D-3B38-F44C-8A81-A91CF2C97FDE}" type="presOf" srcId="{1D10D6CE-03DE-E64F-95B7-A3F58E10E0C6}" destId="{B546DA43-82E1-A543-97DC-35408BC8BDB3}" srcOrd="1" destOrd="0" presId="urn:microsoft.com/office/officeart/2005/8/layout/radial1"/>
    <dgm:cxn modelId="{4714388C-858A-0243-929E-9776E4205961}" type="presOf" srcId="{84052140-87E9-0742-8B8B-440AA52E788B}" destId="{371D37E5-6F40-1648-82C6-3844EAF1F510}" srcOrd="1" destOrd="0" presId="urn:microsoft.com/office/officeart/2005/8/layout/radial1"/>
    <dgm:cxn modelId="{85E9A870-4F7B-3C43-949F-1FD12FA79CA2}" type="presOf" srcId="{9B7638C9-3E6A-C349-8504-2A499707A150}" destId="{2F9CDD39-BAA1-CE44-98D5-05E1F87B77C3}" srcOrd="1" destOrd="0" presId="urn:microsoft.com/office/officeart/2005/8/layout/radial1"/>
    <dgm:cxn modelId="{920423FE-D7CE-F740-85B3-6E7FFB2A5228}" srcId="{CF1B8CDB-143E-FB4F-B7F7-F9AFABB44E8A}" destId="{F94F3C0C-C3ED-9042-A553-4EE472DDC0F8}" srcOrd="10" destOrd="0" parTransId="{9B7638C9-3E6A-C349-8504-2A499707A150}" sibTransId="{DDC20CC7-0654-8846-885E-42A0092036F6}"/>
    <dgm:cxn modelId="{DA9D511E-32D1-DC48-8148-FCCCE7667C7B}" type="presOf" srcId="{2A37C877-B063-6C41-9C4F-11452E2AD8D9}" destId="{71B0C070-2A27-DE4A-ABDD-410F8396AD35}" srcOrd="1" destOrd="0" presId="urn:microsoft.com/office/officeart/2005/8/layout/radial1"/>
    <dgm:cxn modelId="{AF509D0A-4BD5-9341-9367-1D5AB971F69C}" type="presOf" srcId="{9B7638C9-3E6A-C349-8504-2A499707A150}" destId="{FEBF986B-B6C1-D94E-9A24-6CF67E4664A7}" srcOrd="0" destOrd="0" presId="urn:microsoft.com/office/officeart/2005/8/layout/radial1"/>
    <dgm:cxn modelId="{97BC8E45-7C16-E64B-88A8-4C6F42E1A35F}" type="presOf" srcId="{0A8511CD-BD63-BC4E-9476-B37497431C54}" destId="{9E5CC41A-AE73-CD41-8D4E-94D8334503D9}" srcOrd="1" destOrd="0" presId="urn:microsoft.com/office/officeart/2005/8/layout/radial1"/>
    <dgm:cxn modelId="{648DEA83-5DE3-0643-8DA1-AE130965BB4F}" type="presOf" srcId="{7E329859-30C1-6247-83F0-BF7A5A62BF08}" destId="{F13B4045-2D64-6548-AF6E-F4B071F8FD7E}" srcOrd="0" destOrd="0" presId="urn:microsoft.com/office/officeart/2005/8/layout/radial1"/>
    <dgm:cxn modelId="{5C480F49-06B0-D745-97CD-737B8566EFD9}" type="presOf" srcId="{CCAEE6BC-DCA8-C145-816B-87DC6102C04C}" destId="{8A8D2C29-593C-514C-B77A-D69C584A0BD1}" srcOrd="0" destOrd="0" presId="urn:microsoft.com/office/officeart/2005/8/layout/radial1"/>
    <dgm:cxn modelId="{01B3254C-5331-9A45-B7CF-76CD4CC3B4DA}" type="presOf" srcId="{CCAEE6BC-DCA8-C145-816B-87DC6102C04C}" destId="{683FB348-BA5F-7A41-B198-0AA8D6D15D47}" srcOrd="1" destOrd="0" presId="urn:microsoft.com/office/officeart/2005/8/layout/radial1"/>
    <dgm:cxn modelId="{305D2CEE-CE02-B44F-88DA-C01B58451525}" srcId="{CF1B8CDB-143E-FB4F-B7F7-F9AFABB44E8A}" destId="{F9D00582-5F03-B04E-AFBA-846B2371D5FB}" srcOrd="1" destOrd="0" parTransId="{84052140-87E9-0742-8B8B-440AA52E788B}" sibTransId="{44A9EAE1-F818-904F-BB2E-7844F7D5AACA}"/>
    <dgm:cxn modelId="{49BED4B0-245C-0A4A-84CE-7126BF2E5E52}" srcId="{CF1B8CDB-143E-FB4F-B7F7-F9AFABB44E8A}" destId="{C91E7885-B92F-6148-812A-C7054D192F4A}" srcOrd="3" destOrd="0" parTransId="{5194F1DB-38F4-4340-BBC0-987451E1FBC4}" sibTransId="{94740D19-1DE9-B445-AFC0-C7938DFCB507}"/>
    <dgm:cxn modelId="{B8963E3A-DDA0-EF43-BCCB-0EF7D7E4C95A}" type="presOf" srcId="{700DBD7A-3937-994D-8D8C-453B119F86B7}" destId="{86CDD7E5-1930-1847-9DCC-45E01CB8B1B9}" srcOrd="1" destOrd="0" presId="urn:microsoft.com/office/officeart/2005/8/layout/radial1"/>
    <dgm:cxn modelId="{FE709B01-B68F-1B40-83DC-2FD644212A67}" type="presOf" srcId="{2065CAD8-AF6C-CB4A-9CAE-ED9645F6DE11}" destId="{442C4A83-31E2-3C41-B182-4E6BA644E414}" srcOrd="0" destOrd="0" presId="urn:microsoft.com/office/officeart/2005/8/layout/radial1"/>
    <dgm:cxn modelId="{5940F29C-A4FB-1F44-93D7-4963B191E70D}" type="presOf" srcId="{21F29879-EB7C-2A4E-A260-B41E131B4B66}" destId="{8575E832-1700-D84D-8C8B-C1825A4E4E69}" srcOrd="0" destOrd="0" presId="urn:microsoft.com/office/officeart/2005/8/layout/radial1"/>
    <dgm:cxn modelId="{010E40AC-6B98-1148-8B20-BCC630CB9D57}" type="presOf" srcId="{1825D0FB-A4DE-8B4F-B20E-B167E3ED8638}" destId="{61767B73-3CBD-3845-9870-F31CC23787EA}" srcOrd="0" destOrd="0" presId="urn:microsoft.com/office/officeart/2005/8/layout/radial1"/>
    <dgm:cxn modelId="{F3EB74B6-6B13-0F40-8377-0C5047811E94}" type="presOf" srcId="{C562EBCC-2121-F341-BCBA-015934E24E9D}" destId="{B3CE0DE1-2C82-BD4B-BD3B-2150A9E42E6D}" srcOrd="1" destOrd="0" presId="urn:microsoft.com/office/officeart/2005/8/layout/radial1"/>
    <dgm:cxn modelId="{E0B23538-C691-6C48-9261-BA76C05BC1BF}" srcId="{CF1B8CDB-143E-FB4F-B7F7-F9AFABB44E8A}" destId="{CF617D29-1744-284F-9919-5B5712BAA140}" srcOrd="4" destOrd="0" parTransId="{2A37C877-B063-6C41-9C4F-11452E2AD8D9}" sibTransId="{7AC0B622-539C-764C-8B8B-7451556B609F}"/>
    <dgm:cxn modelId="{ED7751CA-3761-C348-8759-F08A55973266}" type="presOf" srcId="{2065CAD8-AF6C-CB4A-9CAE-ED9645F6DE11}" destId="{5C87358C-8189-7D44-A585-F4F6DDE0C736}" srcOrd="1" destOrd="0" presId="urn:microsoft.com/office/officeart/2005/8/layout/radial1"/>
    <dgm:cxn modelId="{86CB00C5-D5BC-4C48-8A61-8062BD000D1A}" srcId="{CF1B8CDB-143E-FB4F-B7F7-F9AFABB44E8A}" destId="{21F29879-EB7C-2A4E-A260-B41E131B4B66}" srcOrd="6" destOrd="0" parTransId="{0A8511CD-BD63-BC4E-9476-B37497431C54}" sibTransId="{F2B520A1-4E50-8149-B83C-863CAC76B72F}"/>
    <dgm:cxn modelId="{D81582A6-F106-994C-9F3A-42B2BED57309}" srcId="{CF1B8CDB-143E-FB4F-B7F7-F9AFABB44E8A}" destId="{01E2A3DD-6387-B343-8F70-D58DD40BAB0A}" srcOrd="8" destOrd="0" parTransId="{6B5FD078-DAEF-7A42-BCEB-D694B86AC0D5}" sibTransId="{C8105028-0051-F445-9C50-15C9DE667615}"/>
    <dgm:cxn modelId="{831A668B-BD3D-7441-8436-DBB6DB73A50E}" type="presOf" srcId="{6B5FD078-DAEF-7A42-BCEB-D694B86AC0D5}" destId="{BE5644D8-7BF8-694D-882C-1A27329A8344}" srcOrd="1" destOrd="0" presId="urn:microsoft.com/office/officeart/2005/8/layout/radial1"/>
    <dgm:cxn modelId="{E6F24C66-95F7-454B-974A-971533341901}" type="presOf" srcId="{0A8511CD-BD63-BC4E-9476-B37497431C54}" destId="{C03E686D-8B66-4A45-84F5-B549506EC6F7}" srcOrd="0" destOrd="0" presId="urn:microsoft.com/office/officeart/2005/8/layout/radial1"/>
    <dgm:cxn modelId="{B2B3E6E5-C43A-A741-A694-A37053FE6A8A}" type="presParOf" srcId="{0743F884-BA99-4341-ADE3-3F2E2B8EB0EE}" destId="{ACF39583-69AB-F241-AEE5-7D3689694AB7}" srcOrd="0" destOrd="0" presId="urn:microsoft.com/office/officeart/2005/8/layout/radial1"/>
    <dgm:cxn modelId="{A1512578-D070-9943-96E5-478D10E5D799}" type="presParOf" srcId="{0743F884-BA99-4341-ADE3-3F2E2B8EB0EE}" destId="{E4BE831D-D0D7-AF48-A78B-A223BB3B1648}" srcOrd="1" destOrd="0" presId="urn:microsoft.com/office/officeart/2005/8/layout/radial1"/>
    <dgm:cxn modelId="{BA2EE3AF-6373-0D44-82DB-B184398D0360}" type="presParOf" srcId="{E4BE831D-D0D7-AF48-A78B-A223BB3B1648}" destId="{B3CE0DE1-2C82-BD4B-BD3B-2150A9E42E6D}" srcOrd="0" destOrd="0" presId="urn:microsoft.com/office/officeart/2005/8/layout/radial1"/>
    <dgm:cxn modelId="{47915377-D3E3-4B40-B10F-F72228C50BF4}" type="presParOf" srcId="{0743F884-BA99-4341-ADE3-3F2E2B8EB0EE}" destId="{61767B73-3CBD-3845-9870-F31CC23787EA}" srcOrd="2" destOrd="0" presId="urn:microsoft.com/office/officeart/2005/8/layout/radial1"/>
    <dgm:cxn modelId="{139CAB69-E972-4149-B375-43A656EC1BD8}" type="presParOf" srcId="{0743F884-BA99-4341-ADE3-3F2E2B8EB0EE}" destId="{CD6FCF88-E4A3-0049-AA11-DF6CED172BBE}" srcOrd="3" destOrd="0" presId="urn:microsoft.com/office/officeart/2005/8/layout/radial1"/>
    <dgm:cxn modelId="{DD4D5D69-8622-F84A-9D45-6D2F5E339CD7}" type="presParOf" srcId="{CD6FCF88-E4A3-0049-AA11-DF6CED172BBE}" destId="{371D37E5-6F40-1648-82C6-3844EAF1F510}" srcOrd="0" destOrd="0" presId="urn:microsoft.com/office/officeart/2005/8/layout/radial1"/>
    <dgm:cxn modelId="{73610FA3-7E4A-EE42-B159-4E22B3789D41}" type="presParOf" srcId="{0743F884-BA99-4341-ADE3-3F2E2B8EB0EE}" destId="{5F45A6F8-F8B9-0247-9BD5-F437E7A41C89}" srcOrd="4" destOrd="0" presId="urn:microsoft.com/office/officeart/2005/8/layout/radial1"/>
    <dgm:cxn modelId="{4BABA1BC-CB8B-934C-AB44-82A1021C4796}" type="presParOf" srcId="{0743F884-BA99-4341-ADE3-3F2E2B8EB0EE}" destId="{0E60366D-AF63-FE49-BEE3-E4119CBC92AA}" srcOrd="5" destOrd="0" presId="urn:microsoft.com/office/officeart/2005/8/layout/radial1"/>
    <dgm:cxn modelId="{17ADCF23-4F35-CA48-B20D-9D65C2BD1A08}" type="presParOf" srcId="{0E60366D-AF63-FE49-BEE3-E4119CBC92AA}" destId="{86CDD7E5-1930-1847-9DCC-45E01CB8B1B9}" srcOrd="0" destOrd="0" presId="urn:microsoft.com/office/officeart/2005/8/layout/radial1"/>
    <dgm:cxn modelId="{753D9647-EC8C-2345-91D8-2DE84AFE5467}" type="presParOf" srcId="{0743F884-BA99-4341-ADE3-3F2E2B8EB0EE}" destId="{B756C9FC-CD1C-5C45-9E65-8A450296A047}" srcOrd="6" destOrd="0" presId="urn:microsoft.com/office/officeart/2005/8/layout/radial1"/>
    <dgm:cxn modelId="{D37F26DE-082A-3E43-82DC-44180431BCE9}" type="presParOf" srcId="{0743F884-BA99-4341-ADE3-3F2E2B8EB0EE}" destId="{0EDD2E07-B71B-544B-A5CD-A94BA775ED2A}" srcOrd="7" destOrd="0" presId="urn:microsoft.com/office/officeart/2005/8/layout/radial1"/>
    <dgm:cxn modelId="{C086BEB8-AF06-EF4F-A3C1-8FF93F71CD39}" type="presParOf" srcId="{0EDD2E07-B71B-544B-A5CD-A94BA775ED2A}" destId="{4DEECADB-CCDC-6542-85C4-4F76E30F2610}" srcOrd="0" destOrd="0" presId="urn:microsoft.com/office/officeart/2005/8/layout/radial1"/>
    <dgm:cxn modelId="{11C988A2-674F-2747-8ABD-AE5268AC5770}" type="presParOf" srcId="{0743F884-BA99-4341-ADE3-3F2E2B8EB0EE}" destId="{FAA23D2B-0722-DB40-AB4D-B863131E5BF8}" srcOrd="8" destOrd="0" presId="urn:microsoft.com/office/officeart/2005/8/layout/radial1"/>
    <dgm:cxn modelId="{F48DEABE-8634-5246-A6A4-72FFFA116F71}" type="presParOf" srcId="{0743F884-BA99-4341-ADE3-3F2E2B8EB0EE}" destId="{F8B5C31D-E4CA-9B49-9D5A-7E864502C07D}" srcOrd="9" destOrd="0" presId="urn:microsoft.com/office/officeart/2005/8/layout/radial1"/>
    <dgm:cxn modelId="{24376D50-A99E-5043-8FC1-6FF196345B30}" type="presParOf" srcId="{F8B5C31D-E4CA-9B49-9D5A-7E864502C07D}" destId="{71B0C070-2A27-DE4A-ABDD-410F8396AD35}" srcOrd="0" destOrd="0" presId="urn:microsoft.com/office/officeart/2005/8/layout/radial1"/>
    <dgm:cxn modelId="{E9AC8952-61CB-004E-8771-4A8BB9315BF3}" type="presParOf" srcId="{0743F884-BA99-4341-ADE3-3F2E2B8EB0EE}" destId="{6637FC73-4272-D74F-835F-59566A91BAA1}" srcOrd="10" destOrd="0" presId="urn:microsoft.com/office/officeart/2005/8/layout/radial1"/>
    <dgm:cxn modelId="{A809ED9B-74F6-8744-ABC3-90FEF0063F5E}" type="presParOf" srcId="{0743F884-BA99-4341-ADE3-3F2E2B8EB0EE}" destId="{442C4A83-31E2-3C41-B182-4E6BA644E414}" srcOrd="11" destOrd="0" presId="urn:microsoft.com/office/officeart/2005/8/layout/radial1"/>
    <dgm:cxn modelId="{27968625-7DFC-5A48-A9B2-FE5E48E54DF1}" type="presParOf" srcId="{442C4A83-31E2-3C41-B182-4E6BA644E414}" destId="{5C87358C-8189-7D44-A585-F4F6DDE0C736}" srcOrd="0" destOrd="0" presId="urn:microsoft.com/office/officeart/2005/8/layout/radial1"/>
    <dgm:cxn modelId="{78293C0F-CD77-2341-BD6F-326D9E893AD6}" type="presParOf" srcId="{0743F884-BA99-4341-ADE3-3F2E2B8EB0EE}" destId="{6CBD9A9D-201B-404A-977C-26409C1A5995}" srcOrd="12" destOrd="0" presId="urn:microsoft.com/office/officeart/2005/8/layout/radial1"/>
    <dgm:cxn modelId="{199C6C2A-C083-F241-8C44-C548C6262F7D}" type="presParOf" srcId="{0743F884-BA99-4341-ADE3-3F2E2B8EB0EE}" destId="{C03E686D-8B66-4A45-84F5-B549506EC6F7}" srcOrd="13" destOrd="0" presId="urn:microsoft.com/office/officeart/2005/8/layout/radial1"/>
    <dgm:cxn modelId="{B537139A-CD4C-194F-A30C-7D9A1BF8990A}" type="presParOf" srcId="{C03E686D-8B66-4A45-84F5-B549506EC6F7}" destId="{9E5CC41A-AE73-CD41-8D4E-94D8334503D9}" srcOrd="0" destOrd="0" presId="urn:microsoft.com/office/officeart/2005/8/layout/radial1"/>
    <dgm:cxn modelId="{6BA2489A-BB2A-4D49-B933-82871DEFA7F6}" type="presParOf" srcId="{0743F884-BA99-4341-ADE3-3F2E2B8EB0EE}" destId="{8575E832-1700-D84D-8C8B-C1825A4E4E69}" srcOrd="14" destOrd="0" presId="urn:microsoft.com/office/officeart/2005/8/layout/radial1"/>
    <dgm:cxn modelId="{425E7473-4DAA-2149-9EAF-F4B4A2A112D2}" type="presParOf" srcId="{0743F884-BA99-4341-ADE3-3F2E2B8EB0EE}" destId="{8A8D2C29-593C-514C-B77A-D69C584A0BD1}" srcOrd="15" destOrd="0" presId="urn:microsoft.com/office/officeart/2005/8/layout/radial1"/>
    <dgm:cxn modelId="{E16F37B9-45E8-584D-8CA7-04EE9D3876C3}" type="presParOf" srcId="{8A8D2C29-593C-514C-B77A-D69C584A0BD1}" destId="{683FB348-BA5F-7A41-B198-0AA8D6D15D47}" srcOrd="0" destOrd="0" presId="urn:microsoft.com/office/officeart/2005/8/layout/radial1"/>
    <dgm:cxn modelId="{7D3AE7B8-57A0-724E-9B06-6E031CB13203}" type="presParOf" srcId="{0743F884-BA99-4341-ADE3-3F2E2B8EB0EE}" destId="{F13B4045-2D64-6548-AF6E-F4B071F8FD7E}" srcOrd="16" destOrd="0" presId="urn:microsoft.com/office/officeart/2005/8/layout/radial1"/>
    <dgm:cxn modelId="{38DC7918-2BA4-EE4B-A04E-32EC0CC94235}" type="presParOf" srcId="{0743F884-BA99-4341-ADE3-3F2E2B8EB0EE}" destId="{EA75F213-ECB7-8540-89CC-1E438297DA51}" srcOrd="17" destOrd="0" presId="urn:microsoft.com/office/officeart/2005/8/layout/radial1"/>
    <dgm:cxn modelId="{72D66E1B-5C3B-7642-8B49-ECA389239895}" type="presParOf" srcId="{EA75F213-ECB7-8540-89CC-1E438297DA51}" destId="{BE5644D8-7BF8-694D-882C-1A27329A8344}" srcOrd="0" destOrd="0" presId="urn:microsoft.com/office/officeart/2005/8/layout/radial1"/>
    <dgm:cxn modelId="{F34F65EF-8723-6740-AA12-8EC5397D64C0}" type="presParOf" srcId="{0743F884-BA99-4341-ADE3-3F2E2B8EB0EE}" destId="{83CA6764-B73C-4D41-8E33-C9EC4C998E51}" srcOrd="18" destOrd="0" presId="urn:microsoft.com/office/officeart/2005/8/layout/radial1"/>
    <dgm:cxn modelId="{E3F7C067-5D96-1142-8203-EA397EA41834}" type="presParOf" srcId="{0743F884-BA99-4341-ADE3-3F2E2B8EB0EE}" destId="{B9174ECC-D2F4-FA48-ABC3-F629BC83B08C}" srcOrd="19" destOrd="0" presId="urn:microsoft.com/office/officeart/2005/8/layout/radial1"/>
    <dgm:cxn modelId="{93B63A46-C39D-0C42-97BC-CD028AF7FB10}" type="presParOf" srcId="{B9174ECC-D2F4-FA48-ABC3-F629BC83B08C}" destId="{B546DA43-82E1-A543-97DC-35408BC8BDB3}" srcOrd="0" destOrd="0" presId="urn:microsoft.com/office/officeart/2005/8/layout/radial1"/>
    <dgm:cxn modelId="{66D5A0B7-C95F-0D40-83E0-CEFB8EA32FD5}" type="presParOf" srcId="{0743F884-BA99-4341-ADE3-3F2E2B8EB0EE}" destId="{784DF7C1-54BE-FC41-94B5-06DE019A4797}" srcOrd="20" destOrd="0" presId="urn:microsoft.com/office/officeart/2005/8/layout/radial1"/>
    <dgm:cxn modelId="{0445F7DD-047F-0A48-8CBA-ED3767625026}" type="presParOf" srcId="{0743F884-BA99-4341-ADE3-3F2E2B8EB0EE}" destId="{FEBF986B-B6C1-D94E-9A24-6CF67E4664A7}" srcOrd="21" destOrd="0" presId="urn:microsoft.com/office/officeart/2005/8/layout/radial1"/>
    <dgm:cxn modelId="{01436F50-C937-4D46-A37A-4AD3CB3B277A}" type="presParOf" srcId="{FEBF986B-B6C1-D94E-9A24-6CF67E4664A7}" destId="{2F9CDD39-BAA1-CE44-98D5-05E1F87B77C3}" srcOrd="0" destOrd="0" presId="urn:microsoft.com/office/officeart/2005/8/layout/radial1"/>
    <dgm:cxn modelId="{D6164800-F2DD-F946-BFE7-C944C516F02A}" type="presParOf" srcId="{0743F884-BA99-4341-ADE3-3F2E2B8EB0EE}" destId="{0E19FFF1-7B09-484B-8EE0-819250BF8B93}" srcOrd="22" destOrd="0" presId="urn:microsoft.com/office/officeart/2005/8/layout/radial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79BFB2-B679-794A-9C73-FEB3E23CD103}" type="doc">
      <dgm:prSet loTypeId="urn:microsoft.com/office/officeart/2005/8/layout/hProcess9" loCatId="process" qsTypeId="urn:microsoft.com/office/officeart/2005/8/quickstyle/simple1" qsCatId="simple" csTypeId="urn:microsoft.com/office/officeart/2005/8/colors/accent3_1" csCatId="accent3" phldr="1"/>
      <dgm:spPr/>
      <dgm:t>
        <a:bodyPr/>
        <a:lstStyle/>
        <a:p>
          <a:endParaRPr lang="en-US"/>
        </a:p>
      </dgm:t>
    </dgm:pt>
    <dgm:pt modelId="{8D53100F-8D7D-2843-A5AB-FB35F0F7767C}">
      <dgm:prSet custT="1"/>
      <dgm:spPr/>
      <dgm:t>
        <a:bodyPr/>
        <a:lstStyle/>
        <a:p>
          <a:r>
            <a:rPr lang="en-US" sz="1800" b="0" i="0" dirty="0" err="1">
              <a:latin typeface="Gotham Medium Regular" panose="02000604030000020004" pitchFamily="2" charset="0"/>
            </a:rPr>
            <a:t>Encaminhamento</a:t>
          </a:r>
          <a:r>
            <a:rPr lang="en-US" sz="1800" b="0" i="0" dirty="0">
              <a:latin typeface="Gotham Medium Regular" panose="02000604030000020004" pitchFamily="2" charset="0"/>
            </a:rPr>
            <a:t> e </a:t>
          </a:r>
          <a:r>
            <a:rPr lang="en-US" sz="1800" b="0" i="0" dirty="0" err="1">
              <a:latin typeface="Gotham Medium Regular" panose="02000604030000020004" pitchFamily="2" charset="0"/>
            </a:rPr>
            <a:t>Avaliação</a:t>
          </a:r>
          <a:endParaRPr lang="en-US" sz="1800" b="0" i="0" dirty="0">
            <a:latin typeface="Gotham Medium Regular" panose="02000604030000020004" pitchFamily="2" charset="0"/>
          </a:endParaRPr>
        </a:p>
        <a:p>
          <a:r>
            <a:rPr lang="en-US" sz="3200" b="0" i="0" dirty="0">
              <a:latin typeface="Gotham Medium Regular" panose="02000604030000020004" pitchFamily="2" charset="0"/>
            </a:rPr>
            <a:t>nº 1</a:t>
          </a:r>
        </a:p>
      </dgm:t>
    </dgm:pt>
    <dgm:pt modelId="{09AFE3A5-9A8E-B044-A949-ECE8D3647161}" type="parTrans" cxnId="{41C7FCA4-05D9-BC47-A441-63DC73955826}">
      <dgm:prSet/>
      <dgm:spPr/>
      <dgm:t>
        <a:bodyPr/>
        <a:lstStyle/>
        <a:p>
          <a:endParaRPr lang="en-US" b="0" i="0">
            <a:latin typeface="Gotham Medium Regular" panose="02000604030000020004" pitchFamily="2" charset="0"/>
          </a:endParaRPr>
        </a:p>
      </dgm:t>
    </dgm:pt>
    <dgm:pt modelId="{9EA17E4A-9177-304B-9EA2-1EFFE9B68928}" type="sibTrans" cxnId="{41C7FCA4-05D9-BC47-A441-63DC73955826}">
      <dgm:prSet/>
      <dgm:spPr/>
      <dgm:t>
        <a:bodyPr/>
        <a:lstStyle/>
        <a:p>
          <a:endParaRPr lang="en-US" b="0" i="0">
            <a:latin typeface="Gotham Medium Regular" panose="02000604030000020004" pitchFamily="2" charset="0"/>
          </a:endParaRPr>
        </a:p>
      </dgm:t>
    </dgm:pt>
    <dgm:pt modelId="{A32D3D37-BC8A-2848-B3BE-A18DA1463FED}">
      <dgm:prSet custT="1"/>
      <dgm:spPr/>
      <dgm:t>
        <a:bodyPr/>
        <a:lstStyle/>
        <a:p>
          <a:r>
            <a:rPr lang="en-US" sz="1800" b="0" i="0" dirty="0" err="1">
              <a:latin typeface="Gotham Medium Regular" panose="02000604030000020004" pitchFamily="2" charset="0"/>
            </a:rPr>
            <a:t>Revisar</a:t>
          </a:r>
          <a:r>
            <a:rPr lang="en-US" sz="1800" b="0" i="0" dirty="0">
              <a:latin typeface="Gotham Medium Regular" panose="02000604030000020004" pitchFamily="2" charset="0"/>
            </a:rPr>
            <a:t> </a:t>
          </a:r>
          <a:r>
            <a:rPr lang="en-US" sz="1800" b="0" i="0" dirty="0" err="1">
              <a:latin typeface="Gotham Medium Regular" panose="02000604030000020004" pitchFamily="2" charset="0"/>
            </a:rPr>
            <a:t>Aplicações</a:t>
          </a:r>
          <a:endParaRPr lang="en-US" sz="1800" b="0" i="0" dirty="0">
            <a:latin typeface="Gotham Medium Regular" panose="02000604030000020004" pitchFamily="2" charset="0"/>
          </a:endParaRPr>
        </a:p>
        <a:p>
          <a:r>
            <a:rPr lang="en-US" sz="3200" b="0" i="0" dirty="0">
              <a:latin typeface="Gotham Medium Regular" panose="02000604030000020004" pitchFamily="2" charset="0"/>
            </a:rPr>
            <a:t>nº 2</a:t>
          </a:r>
        </a:p>
      </dgm:t>
    </dgm:pt>
    <dgm:pt modelId="{142EB04D-9A7D-3E4F-A2A5-7CEEAAA67BB0}" type="parTrans" cxnId="{2824B5DD-C72A-1942-B4EF-B83F6DAE853C}">
      <dgm:prSet/>
      <dgm:spPr/>
      <dgm:t>
        <a:bodyPr/>
        <a:lstStyle/>
        <a:p>
          <a:endParaRPr lang="en-US" b="0" i="0">
            <a:latin typeface="Gotham Medium Regular" panose="02000604030000020004" pitchFamily="2" charset="0"/>
          </a:endParaRPr>
        </a:p>
      </dgm:t>
    </dgm:pt>
    <dgm:pt modelId="{0A9A1BAB-CEC5-2645-9004-17A9CF7DE505}" type="sibTrans" cxnId="{2824B5DD-C72A-1942-B4EF-B83F6DAE853C}">
      <dgm:prSet/>
      <dgm:spPr/>
      <dgm:t>
        <a:bodyPr/>
        <a:lstStyle/>
        <a:p>
          <a:endParaRPr lang="en-US" b="0" i="0">
            <a:latin typeface="Gotham Medium Regular" panose="02000604030000020004" pitchFamily="2" charset="0"/>
          </a:endParaRPr>
        </a:p>
      </dgm:t>
    </dgm:pt>
    <dgm:pt modelId="{FB979091-6E3E-5242-8315-694EA385CCEF}">
      <dgm:prSet custT="1"/>
      <dgm:spPr/>
      <dgm:t>
        <a:bodyPr/>
        <a:lstStyle/>
        <a:p>
          <a:r>
            <a:rPr lang="en-US" sz="1800" b="0" i="0" dirty="0" err="1">
              <a:latin typeface="Gotham Medium Regular" panose="02000604030000020004" pitchFamily="2" charset="0"/>
            </a:rPr>
            <a:t>Verificar</a:t>
          </a:r>
          <a:r>
            <a:rPr lang="en-US" sz="1800" b="0" i="0" dirty="0">
              <a:latin typeface="Gotham Medium Regular" panose="02000604030000020004" pitchFamily="2" charset="0"/>
            </a:rPr>
            <a:t> </a:t>
          </a:r>
          <a:r>
            <a:rPr lang="en-US" sz="1800" b="0" i="0" dirty="0" err="1">
              <a:latin typeface="Gotham Medium Regular" panose="02000604030000020004" pitchFamily="2" charset="0"/>
            </a:rPr>
            <a:t>Inventário</a:t>
          </a:r>
          <a:endParaRPr lang="en-US" sz="1800" b="0" i="0" dirty="0">
            <a:latin typeface="Gotham Medium Regular" panose="02000604030000020004" pitchFamily="2" charset="0"/>
          </a:endParaRPr>
        </a:p>
        <a:p>
          <a:r>
            <a:rPr lang="en-US" sz="3200" b="0" i="0" dirty="0">
              <a:latin typeface="Gotham Medium Regular" panose="02000604030000020004" pitchFamily="2" charset="0"/>
            </a:rPr>
            <a:t>nº 3</a:t>
          </a:r>
        </a:p>
      </dgm:t>
    </dgm:pt>
    <dgm:pt modelId="{44155E87-3B2E-A845-8E6F-1A7934489074}" type="parTrans" cxnId="{6736AD8A-4136-B947-9FBC-412B132DAB4F}">
      <dgm:prSet/>
      <dgm:spPr/>
      <dgm:t>
        <a:bodyPr/>
        <a:lstStyle/>
        <a:p>
          <a:endParaRPr lang="en-US" b="0" i="0">
            <a:latin typeface="Gotham Medium Regular" panose="02000604030000020004" pitchFamily="2" charset="0"/>
          </a:endParaRPr>
        </a:p>
      </dgm:t>
    </dgm:pt>
    <dgm:pt modelId="{B3420595-E147-7847-A9E1-95FBB7FA59A9}" type="sibTrans" cxnId="{6736AD8A-4136-B947-9FBC-412B132DAB4F}">
      <dgm:prSet/>
      <dgm:spPr/>
      <dgm:t>
        <a:bodyPr/>
        <a:lstStyle/>
        <a:p>
          <a:endParaRPr lang="en-US" b="0" i="0">
            <a:latin typeface="Gotham Medium Regular" panose="02000604030000020004" pitchFamily="2" charset="0"/>
          </a:endParaRPr>
        </a:p>
      </dgm:t>
    </dgm:pt>
    <dgm:pt modelId="{AE46AA4E-5989-634E-BB48-E2DEB5653394}">
      <dgm:prSet custT="1"/>
      <dgm:spPr/>
      <dgm:t>
        <a:bodyPr/>
        <a:lstStyle/>
        <a:p>
          <a:r>
            <a:rPr lang="en-US" sz="1800" b="0" i="0" dirty="0" err="1">
              <a:latin typeface="Gotham Medium Regular" panose="02000604030000020004" pitchFamily="2" charset="0"/>
            </a:rPr>
            <a:t>Agendar</a:t>
          </a:r>
          <a:r>
            <a:rPr lang="en-US" sz="1800" b="0" i="0" dirty="0">
              <a:latin typeface="Gotham Medium Regular" panose="02000604030000020004" pitchFamily="2" charset="0"/>
            </a:rPr>
            <a:t> </a:t>
          </a:r>
          <a:r>
            <a:rPr lang="en-US" sz="1800" b="0" i="0" dirty="0" err="1">
              <a:latin typeface="Gotham Medium Regular" panose="02000604030000020004" pitchFamily="2" charset="0"/>
            </a:rPr>
            <a:t>Evento</a:t>
          </a:r>
          <a:endParaRPr lang="en-US" sz="1800" b="0" i="0" dirty="0">
            <a:latin typeface="Gotham Medium Regular" panose="02000604030000020004" pitchFamily="2" charset="0"/>
          </a:endParaRPr>
        </a:p>
        <a:p>
          <a:r>
            <a:rPr lang="en-US" sz="3200" b="0" i="0" dirty="0">
              <a:latin typeface="Gotham Medium Regular" panose="02000604030000020004" pitchFamily="2" charset="0"/>
            </a:rPr>
            <a:t>nº 4</a:t>
          </a:r>
        </a:p>
      </dgm:t>
    </dgm:pt>
    <dgm:pt modelId="{C80D0CED-AE98-EA4F-8854-77509077B0B2}" type="parTrans" cxnId="{60497CFD-A879-344E-B3DA-0BAE805C0347}">
      <dgm:prSet/>
      <dgm:spPr/>
      <dgm:t>
        <a:bodyPr/>
        <a:lstStyle/>
        <a:p>
          <a:endParaRPr lang="en-US" b="0" i="0">
            <a:latin typeface="Gotham Medium Regular" panose="02000604030000020004" pitchFamily="2" charset="0"/>
          </a:endParaRPr>
        </a:p>
      </dgm:t>
    </dgm:pt>
    <dgm:pt modelId="{E072C5BE-D370-7648-ABA3-82520BC97FC7}" type="sibTrans" cxnId="{60497CFD-A879-344E-B3DA-0BAE805C0347}">
      <dgm:prSet/>
      <dgm:spPr/>
      <dgm:t>
        <a:bodyPr/>
        <a:lstStyle/>
        <a:p>
          <a:endParaRPr lang="en-US" b="0" i="0">
            <a:latin typeface="Gotham Medium Regular" panose="02000604030000020004" pitchFamily="2" charset="0"/>
          </a:endParaRPr>
        </a:p>
      </dgm:t>
    </dgm:pt>
    <dgm:pt modelId="{33A095A3-1AD4-7149-8946-46DD56253ABE}">
      <dgm:prSet custT="1"/>
      <dgm:spPr/>
      <dgm:t>
        <a:bodyPr/>
        <a:lstStyle/>
        <a:p>
          <a:r>
            <a:rPr lang="en-US" sz="1800" b="0" i="0" dirty="0" err="1">
              <a:latin typeface="Gotham Medium Regular" panose="02000604030000020004" pitchFamily="2" charset="0"/>
            </a:rPr>
            <a:t>Revisar</a:t>
          </a:r>
          <a:r>
            <a:rPr lang="en-US" sz="1800" b="0" i="0" dirty="0">
              <a:latin typeface="Gotham Medium Regular" panose="02000604030000020004" pitchFamily="2" charset="0"/>
            </a:rPr>
            <a:t> </a:t>
          </a:r>
          <a:r>
            <a:rPr lang="en-US" sz="1800" b="0" i="0" dirty="0" err="1">
              <a:latin typeface="Gotham Medium Regular" panose="02000604030000020004" pitchFamily="2" charset="0"/>
            </a:rPr>
            <a:t>Treinamento</a:t>
          </a:r>
          <a:endParaRPr lang="en-US" sz="1800" b="0" i="0" dirty="0">
            <a:latin typeface="Gotham Medium Regular" panose="02000604030000020004" pitchFamily="2" charset="0"/>
          </a:endParaRPr>
        </a:p>
        <a:p>
          <a:r>
            <a:rPr lang="en-US" sz="3200" b="0" i="0" dirty="0">
              <a:latin typeface="Gotham Medium Regular" panose="02000604030000020004" pitchFamily="2" charset="0"/>
            </a:rPr>
            <a:t>nº 5 </a:t>
          </a:r>
        </a:p>
      </dgm:t>
    </dgm:pt>
    <dgm:pt modelId="{28F3D7FF-B672-9441-9CA0-673B7CD0B815}" type="parTrans" cxnId="{76EE7694-C2B8-F24F-B183-EAD910A54FCA}">
      <dgm:prSet/>
      <dgm:spPr/>
      <dgm:t>
        <a:bodyPr/>
        <a:lstStyle/>
        <a:p>
          <a:endParaRPr lang="en-US" b="0" i="0">
            <a:latin typeface="Gotham Medium Regular" panose="02000604030000020004" pitchFamily="2" charset="0"/>
          </a:endParaRPr>
        </a:p>
      </dgm:t>
    </dgm:pt>
    <dgm:pt modelId="{8DC40B30-1A36-8847-8482-9A37EF9B41F7}" type="sibTrans" cxnId="{76EE7694-C2B8-F24F-B183-EAD910A54FCA}">
      <dgm:prSet/>
      <dgm:spPr/>
      <dgm:t>
        <a:bodyPr/>
        <a:lstStyle/>
        <a:p>
          <a:endParaRPr lang="en-US" b="0" i="0">
            <a:latin typeface="Gotham Medium Regular" panose="02000604030000020004" pitchFamily="2" charset="0"/>
          </a:endParaRPr>
        </a:p>
      </dgm:t>
    </dgm:pt>
    <dgm:pt modelId="{C749C6FA-E2D1-2A4E-98D6-6C8CD9A73A11}" type="pres">
      <dgm:prSet presAssocID="{1779BFB2-B679-794A-9C73-FEB3E23CD103}" presName="CompostProcess" presStyleCnt="0">
        <dgm:presLayoutVars>
          <dgm:dir/>
          <dgm:resizeHandles val="exact"/>
        </dgm:presLayoutVars>
      </dgm:prSet>
      <dgm:spPr/>
      <dgm:t>
        <a:bodyPr/>
        <a:lstStyle/>
        <a:p>
          <a:endParaRPr lang="en-US"/>
        </a:p>
      </dgm:t>
    </dgm:pt>
    <dgm:pt modelId="{E976DD42-33E5-0844-8D5A-8118153DA784}" type="pres">
      <dgm:prSet presAssocID="{1779BFB2-B679-794A-9C73-FEB3E23CD103}" presName="arrow" presStyleLbl="bgShp" presStyleIdx="0" presStyleCnt="1"/>
      <dgm:spPr/>
    </dgm:pt>
    <dgm:pt modelId="{E5B62F31-69A3-8644-9663-7EBBD4D3B9D7}" type="pres">
      <dgm:prSet presAssocID="{1779BFB2-B679-794A-9C73-FEB3E23CD103}" presName="linearProcess" presStyleCnt="0"/>
      <dgm:spPr/>
    </dgm:pt>
    <dgm:pt modelId="{333CBB89-406A-154E-A38B-6844265EE568}" type="pres">
      <dgm:prSet presAssocID="{8D53100F-8D7D-2843-A5AB-FB35F0F7767C}" presName="textNode" presStyleLbl="node1" presStyleIdx="0" presStyleCnt="5">
        <dgm:presLayoutVars>
          <dgm:bulletEnabled val="1"/>
        </dgm:presLayoutVars>
      </dgm:prSet>
      <dgm:spPr/>
      <dgm:t>
        <a:bodyPr/>
        <a:lstStyle/>
        <a:p>
          <a:endParaRPr lang="en-US"/>
        </a:p>
      </dgm:t>
    </dgm:pt>
    <dgm:pt modelId="{625EDE1F-255A-6A4F-9AE2-CD9C5BE4AA58}" type="pres">
      <dgm:prSet presAssocID="{9EA17E4A-9177-304B-9EA2-1EFFE9B68928}" presName="sibTrans" presStyleCnt="0"/>
      <dgm:spPr/>
    </dgm:pt>
    <dgm:pt modelId="{42DD52BF-757E-834B-B386-BED25FB2EB96}" type="pres">
      <dgm:prSet presAssocID="{A32D3D37-BC8A-2848-B3BE-A18DA1463FED}" presName="textNode" presStyleLbl="node1" presStyleIdx="1" presStyleCnt="5">
        <dgm:presLayoutVars>
          <dgm:bulletEnabled val="1"/>
        </dgm:presLayoutVars>
      </dgm:prSet>
      <dgm:spPr/>
      <dgm:t>
        <a:bodyPr/>
        <a:lstStyle/>
        <a:p>
          <a:endParaRPr lang="en-US"/>
        </a:p>
      </dgm:t>
    </dgm:pt>
    <dgm:pt modelId="{50499175-FD6C-7C46-83E7-4571B95FD431}" type="pres">
      <dgm:prSet presAssocID="{0A9A1BAB-CEC5-2645-9004-17A9CF7DE505}" presName="sibTrans" presStyleCnt="0"/>
      <dgm:spPr/>
    </dgm:pt>
    <dgm:pt modelId="{C459ABC4-1AB7-4D41-846B-BF9E00B9F07B}" type="pres">
      <dgm:prSet presAssocID="{FB979091-6E3E-5242-8315-694EA385CCEF}" presName="textNode" presStyleLbl="node1" presStyleIdx="2" presStyleCnt="5">
        <dgm:presLayoutVars>
          <dgm:bulletEnabled val="1"/>
        </dgm:presLayoutVars>
      </dgm:prSet>
      <dgm:spPr/>
      <dgm:t>
        <a:bodyPr/>
        <a:lstStyle/>
        <a:p>
          <a:endParaRPr lang="en-US"/>
        </a:p>
      </dgm:t>
    </dgm:pt>
    <dgm:pt modelId="{89FD3855-5C8F-344E-8785-331E1B1C0DBF}" type="pres">
      <dgm:prSet presAssocID="{B3420595-E147-7847-A9E1-95FBB7FA59A9}" presName="sibTrans" presStyleCnt="0"/>
      <dgm:spPr/>
    </dgm:pt>
    <dgm:pt modelId="{152D8392-1FCF-E240-984B-4C2BC01712F6}" type="pres">
      <dgm:prSet presAssocID="{AE46AA4E-5989-634E-BB48-E2DEB5653394}" presName="textNode" presStyleLbl="node1" presStyleIdx="3" presStyleCnt="5">
        <dgm:presLayoutVars>
          <dgm:bulletEnabled val="1"/>
        </dgm:presLayoutVars>
      </dgm:prSet>
      <dgm:spPr/>
      <dgm:t>
        <a:bodyPr/>
        <a:lstStyle/>
        <a:p>
          <a:endParaRPr lang="en-US"/>
        </a:p>
      </dgm:t>
    </dgm:pt>
    <dgm:pt modelId="{D633315D-AE29-9E4F-AA16-67F4A179AEC8}" type="pres">
      <dgm:prSet presAssocID="{E072C5BE-D370-7648-ABA3-82520BC97FC7}" presName="sibTrans" presStyleCnt="0"/>
      <dgm:spPr/>
    </dgm:pt>
    <dgm:pt modelId="{AC4E99FD-1CEE-D040-9735-D73A3D55F757}" type="pres">
      <dgm:prSet presAssocID="{33A095A3-1AD4-7149-8946-46DD56253ABE}" presName="textNode" presStyleLbl="node1" presStyleIdx="4" presStyleCnt="5">
        <dgm:presLayoutVars>
          <dgm:bulletEnabled val="1"/>
        </dgm:presLayoutVars>
      </dgm:prSet>
      <dgm:spPr/>
      <dgm:t>
        <a:bodyPr/>
        <a:lstStyle/>
        <a:p>
          <a:endParaRPr lang="en-US"/>
        </a:p>
      </dgm:t>
    </dgm:pt>
  </dgm:ptLst>
  <dgm:cxnLst>
    <dgm:cxn modelId="{41C7FCA4-05D9-BC47-A441-63DC73955826}" srcId="{1779BFB2-B679-794A-9C73-FEB3E23CD103}" destId="{8D53100F-8D7D-2843-A5AB-FB35F0F7767C}" srcOrd="0" destOrd="0" parTransId="{09AFE3A5-9A8E-B044-A949-ECE8D3647161}" sibTransId="{9EA17E4A-9177-304B-9EA2-1EFFE9B68928}"/>
    <dgm:cxn modelId="{C0CBC49E-73DF-F44C-83CC-E0D14C242039}" type="presOf" srcId="{8D53100F-8D7D-2843-A5AB-FB35F0F7767C}" destId="{333CBB89-406A-154E-A38B-6844265EE568}" srcOrd="0" destOrd="0" presId="urn:microsoft.com/office/officeart/2005/8/layout/hProcess9"/>
    <dgm:cxn modelId="{2824B5DD-C72A-1942-B4EF-B83F6DAE853C}" srcId="{1779BFB2-B679-794A-9C73-FEB3E23CD103}" destId="{A32D3D37-BC8A-2848-B3BE-A18DA1463FED}" srcOrd="1" destOrd="0" parTransId="{142EB04D-9A7D-3E4F-A2A5-7CEEAAA67BB0}" sibTransId="{0A9A1BAB-CEC5-2645-9004-17A9CF7DE505}"/>
    <dgm:cxn modelId="{60497CFD-A879-344E-B3DA-0BAE805C0347}" srcId="{1779BFB2-B679-794A-9C73-FEB3E23CD103}" destId="{AE46AA4E-5989-634E-BB48-E2DEB5653394}" srcOrd="3" destOrd="0" parTransId="{C80D0CED-AE98-EA4F-8854-77509077B0B2}" sibTransId="{E072C5BE-D370-7648-ABA3-82520BC97FC7}"/>
    <dgm:cxn modelId="{76EE7694-C2B8-F24F-B183-EAD910A54FCA}" srcId="{1779BFB2-B679-794A-9C73-FEB3E23CD103}" destId="{33A095A3-1AD4-7149-8946-46DD56253ABE}" srcOrd="4" destOrd="0" parTransId="{28F3D7FF-B672-9441-9CA0-673B7CD0B815}" sibTransId="{8DC40B30-1A36-8847-8482-9A37EF9B41F7}"/>
    <dgm:cxn modelId="{6736AD8A-4136-B947-9FBC-412B132DAB4F}" srcId="{1779BFB2-B679-794A-9C73-FEB3E23CD103}" destId="{FB979091-6E3E-5242-8315-694EA385CCEF}" srcOrd="2" destOrd="0" parTransId="{44155E87-3B2E-A845-8E6F-1A7934489074}" sibTransId="{B3420595-E147-7847-A9E1-95FBB7FA59A9}"/>
    <dgm:cxn modelId="{AF14AF25-1ABB-9E48-8A63-05B726C356E2}" type="presOf" srcId="{1779BFB2-B679-794A-9C73-FEB3E23CD103}" destId="{C749C6FA-E2D1-2A4E-98D6-6C8CD9A73A11}" srcOrd="0" destOrd="0" presId="urn:microsoft.com/office/officeart/2005/8/layout/hProcess9"/>
    <dgm:cxn modelId="{CBEA660D-6FF7-C140-BCB4-4314A188A31E}" type="presOf" srcId="{A32D3D37-BC8A-2848-B3BE-A18DA1463FED}" destId="{42DD52BF-757E-834B-B386-BED25FB2EB96}" srcOrd="0" destOrd="0" presId="urn:microsoft.com/office/officeart/2005/8/layout/hProcess9"/>
    <dgm:cxn modelId="{107CD275-65EA-1944-87D4-505BA7EC655B}" type="presOf" srcId="{AE46AA4E-5989-634E-BB48-E2DEB5653394}" destId="{152D8392-1FCF-E240-984B-4C2BC01712F6}" srcOrd="0" destOrd="0" presId="urn:microsoft.com/office/officeart/2005/8/layout/hProcess9"/>
    <dgm:cxn modelId="{CA5028D2-5226-CE45-8B00-0407AE39297D}" type="presOf" srcId="{FB979091-6E3E-5242-8315-694EA385CCEF}" destId="{C459ABC4-1AB7-4D41-846B-BF9E00B9F07B}" srcOrd="0" destOrd="0" presId="urn:microsoft.com/office/officeart/2005/8/layout/hProcess9"/>
    <dgm:cxn modelId="{1CCC3B0D-F5D5-7046-982C-F9EF7A5A9D30}" type="presOf" srcId="{33A095A3-1AD4-7149-8946-46DD56253ABE}" destId="{AC4E99FD-1CEE-D040-9735-D73A3D55F757}" srcOrd="0" destOrd="0" presId="urn:microsoft.com/office/officeart/2005/8/layout/hProcess9"/>
    <dgm:cxn modelId="{4CE1D2FB-42BD-BC48-A6B9-7F75EAC4978F}" type="presParOf" srcId="{C749C6FA-E2D1-2A4E-98D6-6C8CD9A73A11}" destId="{E976DD42-33E5-0844-8D5A-8118153DA784}" srcOrd="0" destOrd="0" presId="urn:microsoft.com/office/officeart/2005/8/layout/hProcess9"/>
    <dgm:cxn modelId="{EF901153-1261-644D-87DE-FAD4DAFDDE3B}" type="presParOf" srcId="{C749C6FA-E2D1-2A4E-98D6-6C8CD9A73A11}" destId="{E5B62F31-69A3-8644-9663-7EBBD4D3B9D7}" srcOrd="1" destOrd="0" presId="urn:microsoft.com/office/officeart/2005/8/layout/hProcess9"/>
    <dgm:cxn modelId="{8619A574-D9F4-514A-B6FB-FF9B9458AD69}" type="presParOf" srcId="{E5B62F31-69A3-8644-9663-7EBBD4D3B9D7}" destId="{333CBB89-406A-154E-A38B-6844265EE568}" srcOrd="0" destOrd="0" presId="urn:microsoft.com/office/officeart/2005/8/layout/hProcess9"/>
    <dgm:cxn modelId="{D10DE992-7485-E145-8F8E-D341E3963182}" type="presParOf" srcId="{E5B62F31-69A3-8644-9663-7EBBD4D3B9D7}" destId="{625EDE1F-255A-6A4F-9AE2-CD9C5BE4AA58}" srcOrd="1" destOrd="0" presId="urn:microsoft.com/office/officeart/2005/8/layout/hProcess9"/>
    <dgm:cxn modelId="{8F4166AE-D952-2C49-90CA-F01C288F08A1}" type="presParOf" srcId="{E5B62F31-69A3-8644-9663-7EBBD4D3B9D7}" destId="{42DD52BF-757E-834B-B386-BED25FB2EB96}" srcOrd="2" destOrd="0" presId="urn:microsoft.com/office/officeart/2005/8/layout/hProcess9"/>
    <dgm:cxn modelId="{E2CD0734-08DA-3447-91C7-86161A4C14D2}" type="presParOf" srcId="{E5B62F31-69A3-8644-9663-7EBBD4D3B9D7}" destId="{50499175-FD6C-7C46-83E7-4571B95FD431}" srcOrd="3" destOrd="0" presId="urn:microsoft.com/office/officeart/2005/8/layout/hProcess9"/>
    <dgm:cxn modelId="{B5B149D1-28BF-C340-BB59-163726B7F56E}" type="presParOf" srcId="{E5B62F31-69A3-8644-9663-7EBBD4D3B9D7}" destId="{C459ABC4-1AB7-4D41-846B-BF9E00B9F07B}" srcOrd="4" destOrd="0" presId="urn:microsoft.com/office/officeart/2005/8/layout/hProcess9"/>
    <dgm:cxn modelId="{EC03CDD8-D7C8-C848-990F-C81F50AC0DF0}" type="presParOf" srcId="{E5B62F31-69A3-8644-9663-7EBBD4D3B9D7}" destId="{89FD3855-5C8F-344E-8785-331E1B1C0DBF}" srcOrd="5" destOrd="0" presId="urn:microsoft.com/office/officeart/2005/8/layout/hProcess9"/>
    <dgm:cxn modelId="{77C2C2FB-7F07-5E48-935B-D052BF8DE784}" type="presParOf" srcId="{E5B62F31-69A3-8644-9663-7EBBD4D3B9D7}" destId="{152D8392-1FCF-E240-984B-4C2BC01712F6}" srcOrd="6" destOrd="0" presId="urn:microsoft.com/office/officeart/2005/8/layout/hProcess9"/>
    <dgm:cxn modelId="{F7FD30CC-B0BC-CF40-96F2-D6130F3695CD}" type="presParOf" srcId="{E5B62F31-69A3-8644-9663-7EBBD4D3B9D7}" destId="{D633315D-AE29-9E4F-AA16-67F4A179AEC8}" srcOrd="7" destOrd="0" presId="urn:microsoft.com/office/officeart/2005/8/layout/hProcess9"/>
    <dgm:cxn modelId="{E716FA6A-A2FE-3A46-8FED-655C9A8B7C84}" type="presParOf" srcId="{E5B62F31-69A3-8644-9663-7EBBD4D3B9D7}" destId="{AC4E99FD-1CEE-D040-9735-D73A3D55F757}" srcOrd="8" destOrd="0" presId="urn:microsoft.com/office/officeart/2005/8/layout/hProcess9"/>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D6F5BA-8ED2-D64A-A22D-DDED462FF218}" type="doc">
      <dgm:prSet loTypeId="urn:microsoft.com/office/officeart/2005/8/layout/hProcess9" loCatId="process" qsTypeId="urn:microsoft.com/office/officeart/2005/8/quickstyle/simple1" qsCatId="simple" csTypeId="urn:microsoft.com/office/officeart/2005/8/colors/accent2_1" csCatId="accent2"/>
      <dgm:spPr/>
      <dgm:t>
        <a:bodyPr/>
        <a:lstStyle/>
        <a:p>
          <a:endParaRPr lang="en-US"/>
        </a:p>
      </dgm:t>
    </dgm:pt>
    <dgm:pt modelId="{24DAD7C3-C576-0B43-8001-0CD9F787A3B7}">
      <dgm:prSet custT="1"/>
      <dgm:spPr/>
      <dgm:t>
        <a:bodyPr/>
        <a:lstStyle/>
        <a:p>
          <a:r>
            <a:rPr lang="en-US" sz="1800" b="0" i="0" dirty="0" err="1">
              <a:latin typeface="Gotham Medium Regular" panose="02000604030000020004" pitchFamily="2" charset="0"/>
            </a:rPr>
            <a:t>Aplicação</a:t>
          </a:r>
          <a:r>
            <a:rPr lang="en-US" sz="1800" b="0" i="0" dirty="0">
              <a:latin typeface="Gotham Medium Regular" panose="02000604030000020004" pitchFamily="2" charset="0"/>
            </a:rPr>
            <a:t> </a:t>
          </a:r>
        </a:p>
      </dgm:t>
    </dgm:pt>
    <dgm:pt modelId="{85675CD1-C47A-514F-A858-1A5855C351AD}" type="parTrans" cxnId="{09261408-BEF5-FB43-9CAA-858784D25987}">
      <dgm:prSet/>
      <dgm:spPr/>
      <dgm:t>
        <a:bodyPr/>
        <a:lstStyle/>
        <a:p>
          <a:endParaRPr lang="en-US" sz="1800" b="0" i="0">
            <a:latin typeface="Gotham Medium Regular" panose="02000604030000020004" pitchFamily="2" charset="0"/>
          </a:endParaRPr>
        </a:p>
      </dgm:t>
    </dgm:pt>
    <dgm:pt modelId="{639CB37A-E203-A044-99D2-42A7E5231703}" type="sibTrans" cxnId="{09261408-BEF5-FB43-9CAA-858784D25987}">
      <dgm:prSet/>
      <dgm:spPr/>
      <dgm:t>
        <a:bodyPr/>
        <a:lstStyle/>
        <a:p>
          <a:endParaRPr lang="en-US" sz="1800" b="0" i="0">
            <a:latin typeface="Gotham Medium Regular" panose="02000604030000020004" pitchFamily="2" charset="0"/>
          </a:endParaRPr>
        </a:p>
      </dgm:t>
    </dgm:pt>
    <dgm:pt modelId="{88213431-CFF5-E54B-BB74-5CC1239FEC99}">
      <dgm:prSet custT="1"/>
      <dgm:spPr/>
      <dgm:t>
        <a:bodyPr/>
        <a:lstStyle/>
        <a:p>
          <a:r>
            <a:rPr lang="en-US" sz="1800" b="0" i="0" dirty="0" err="1">
              <a:latin typeface="Gotham Medium Regular" panose="02000604030000020004" pitchFamily="2" charset="0"/>
            </a:rPr>
            <a:t>Formulário</a:t>
          </a:r>
          <a:r>
            <a:rPr lang="en-US" sz="1800" b="0" i="0" dirty="0">
              <a:latin typeface="Gotham Medium Regular" panose="02000604030000020004" pitchFamily="2" charset="0"/>
            </a:rPr>
            <a:t> de </a:t>
          </a:r>
          <a:r>
            <a:rPr lang="en-US" sz="1800" b="0" i="0" dirty="0" err="1">
              <a:latin typeface="Gotham Medium Regular" panose="02000604030000020004" pitchFamily="2" charset="0"/>
            </a:rPr>
            <a:t>Adaptação</a:t>
          </a:r>
          <a:r>
            <a:rPr lang="en-US" sz="1800" b="0" i="0" dirty="0">
              <a:latin typeface="Gotham Medium Regular" panose="02000604030000020004" pitchFamily="2" charset="0"/>
            </a:rPr>
            <a:t> </a:t>
          </a:r>
        </a:p>
      </dgm:t>
    </dgm:pt>
    <dgm:pt modelId="{8B776FC2-004D-7847-ACEF-82AAD1589E9C}" type="parTrans" cxnId="{DF36AE9B-49BF-6A44-AFB0-7D15F93F728A}">
      <dgm:prSet/>
      <dgm:spPr/>
      <dgm:t>
        <a:bodyPr/>
        <a:lstStyle/>
        <a:p>
          <a:endParaRPr lang="en-US" sz="1800" b="0" i="0">
            <a:latin typeface="Gotham Medium Regular" panose="02000604030000020004" pitchFamily="2" charset="0"/>
          </a:endParaRPr>
        </a:p>
      </dgm:t>
    </dgm:pt>
    <dgm:pt modelId="{E9D790E8-B90B-9744-B0FB-1AB1732FF15E}" type="sibTrans" cxnId="{DF36AE9B-49BF-6A44-AFB0-7D15F93F728A}">
      <dgm:prSet/>
      <dgm:spPr/>
      <dgm:t>
        <a:bodyPr/>
        <a:lstStyle/>
        <a:p>
          <a:endParaRPr lang="en-US" sz="1800" b="0" i="0">
            <a:latin typeface="Gotham Medium Regular" panose="02000604030000020004" pitchFamily="2" charset="0"/>
          </a:endParaRPr>
        </a:p>
      </dgm:t>
    </dgm:pt>
    <dgm:pt modelId="{94D7A38E-B2C8-264E-BADF-3413823E4F10}">
      <dgm:prSet custT="1"/>
      <dgm:spPr/>
      <dgm:t>
        <a:bodyPr/>
        <a:lstStyle/>
        <a:p>
          <a:r>
            <a:rPr lang="en-US" sz="1800" b="0" i="0" dirty="0">
              <a:latin typeface="Gotham Medium Regular" panose="02000604030000020004" pitchFamily="2" charset="0"/>
            </a:rPr>
            <a:t>Checklist Segura e </a:t>
          </a:r>
          <a:r>
            <a:rPr lang="en-US" sz="1800" b="0" i="0" dirty="0" err="1">
              <a:latin typeface="Gotham Medium Regular" panose="02000604030000020004" pitchFamily="2" charset="0"/>
            </a:rPr>
            <a:t>Pronta</a:t>
          </a:r>
          <a:r>
            <a:rPr lang="en-US" sz="1800" b="0" i="0" dirty="0">
              <a:latin typeface="Gotham Medium Regular" panose="02000604030000020004" pitchFamily="2" charset="0"/>
            </a:rPr>
            <a:t> </a:t>
          </a:r>
        </a:p>
      </dgm:t>
    </dgm:pt>
    <dgm:pt modelId="{FC9AB076-1806-424F-B2A2-F0BAE4F1179D}" type="parTrans" cxnId="{130F0257-607A-394A-AD68-847130435700}">
      <dgm:prSet/>
      <dgm:spPr/>
      <dgm:t>
        <a:bodyPr/>
        <a:lstStyle/>
        <a:p>
          <a:endParaRPr lang="en-US" sz="1800" b="0" i="0">
            <a:latin typeface="Gotham Medium Regular" panose="02000604030000020004" pitchFamily="2" charset="0"/>
          </a:endParaRPr>
        </a:p>
      </dgm:t>
    </dgm:pt>
    <dgm:pt modelId="{C1428CEE-155D-6B47-B7A9-5D5E333C9B01}" type="sibTrans" cxnId="{130F0257-607A-394A-AD68-847130435700}">
      <dgm:prSet/>
      <dgm:spPr/>
      <dgm:t>
        <a:bodyPr/>
        <a:lstStyle/>
        <a:p>
          <a:endParaRPr lang="en-US" sz="1800" b="0" i="0">
            <a:latin typeface="Gotham Medium Regular" panose="02000604030000020004" pitchFamily="2" charset="0"/>
          </a:endParaRPr>
        </a:p>
      </dgm:t>
    </dgm:pt>
    <dgm:pt modelId="{93D8F06F-CE08-BD49-AC70-AA4BF5B92080}">
      <dgm:prSet custT="1"/>
      <dgm:spPr/>
      <dgm:t>
        <a:bodyPr/>
        <a:lstStyle/>
        <a:p>
          <a:r>
            <a:rPr lang="en-US" sz="1800" b="0" i="0" dirty="0" err="1">
              <a:latin typeface="Gotham Medium Regular" panose="02000604030000020004" pitchFamily="2" charset="0"/>
            </a:rPr>
            <a:t>Formulário</a:t>
          </a:r>
          <a:r>
            <a:rPr lang="en-US" sz="1800" b="0" i="0" dirty="0">
              <a:latin typeface="Gotham Medium Regular" panose="02000604030000020004" pitchFamily="2" charset="0"/>
            </a:rPr>
            <a:t> de </a:t>
          </a:r>
          <a:r>
            <a:rPr lang="en-US" sz="1800" b="0" i="0" dirty="0" err="1">
              <a:latin typeface="Gotham Medium Regular" panose="02000604030000020004" pitchFamily="2" charset="0"/>
            </a:rPr>
            <a:t>Confirmação</a:t>
          </a:r>
          <a:r>
            <a:rPr lang="en-US" sz="1800" b="0" i="0" dirty="0">
              <a:latin typeface="Gotham Medium Regular" panose="02000604030000020004" pitchFamily="2" charset="0"/>
            </a:rPr>
            <a:t> de </a:t>
          </a:r>
          <a:r>
            <a:rPr lang="en-US" sz="1800" b="0" i="0" dirty="0" err="1">
              <a:latin typeface="Gotham Medium Regular" panose="02000604030000020004" pitchFamily="2" charset="0"/>
            </a:rPr>
            <a:t>Ajuste</a:t>
          </a:r>
          <a:endParaRPr lang="en-US" sz="1800" b="0" i="0" dirty="0">
            <a:latin typeface="Gotham Medium Regular" panose="02000604030000020004" pitchFamily="2" charset="0"/>
          </a:endParaRPr>
        </a:p>
      </dgm:t>
    </dgm:pt>
    <dgm:pt modelId="{45B20B2A-22B7-CB44-8338-88D632829D4A}" type="parTrans" cxnId="{30C3B3D2-819C-5046-BFB1-20AB1C844C8B}">
      <dgm:prSet/>
      <dgm:spPr/>
      <dgm:t>
        <a:bodyPr/>
        <a:lstStyle/>
        <a:p>
          <a:endParaRPr lang="en-US" sz="1800" b="0" i="0">
            <a:latin typeface="Gotham Medium Regular" panose="02000604030000020004" pitchFamily="2" charset="0"/>
          </a:endParaRPr>
        </a:p>
      </dgm:t>
    </dgm:pt>
    <dgm:pt modelId="{FF4BC8DC-F830-DA44-9E5D-E4D3E1E8BCBE}" type="sibTrans" cxnId="{30C3B3D2-819C-5046-BFB1-20AB1C844C8B}">
      <dgm:prSet/>
      <dgm:spPr/>
      <dgm:t>
        <a:bodyPr/>
        <a:lstStyle/>
        <a:p>
          <a:endParaRPr lang="en-US" sz="1800" b="0" i="0">
            <a:latin typeface="Gotham Medium Regular" panose="02000604030000020004" pitchFamily="2" charset="0"/>
          </a:endParaRPr>
        </a:p>
      </dgm:t>
    </dgm:pt>
    <dgm:pt modelId="{C26A6AD8-3961-394F-A3DB-DFE26D8CF12C}">
      <dgm:prSet custT="1"/>
      <dgm:spPr/>
      <dgm:t>
        <a:bodyPr/>
        <a:lstStyle/>
        <a:p>
          <a:r>
            <a:rPr lang="en-US" sz="1800" b="0" i="0" dirty="0">
              <a:latin typeface="Gotham Medium Regular" panose="02000604030000020004" pitchFamily="2" charset="0"/>
            </a:rPr>
            <a:t>Checklist de </a:t>
          </a:r>
          <a:r>
            <a:rPr lang="en-US" sz="1800" b="0" i="0" dirty="0" err="1">
              <a:latin typeface="Gotham Medium Regular" panose="02000604030000020004" pitchFamily="2" charset="0"/>
            </a:rPr>
            <a:t>Habilidades</a:t>
          </a:r>
          <a:r>
            <a:rPr lang="en-US" sz="1800" b="0" i="0" dirty="0">
              <a:latin typeface="Gotham Medium Regular" panose="02000604030000020004" pitchFamily="2" charset="0"/>
            </a:rPr>
            <a:t> de </a:t>
          </a:r>
          <a:r>
            <a:rPr lang="en-US" sz="1800" b="0" i="0" dirty="0" err="1">
              <a:latin typeface="Gotham Medium Regular" panose="02000604030000020004" pitchFamily="2" charset="0"/>
            </a:rPr>
            <a:t>Treinamento</a:t>
          </a:r>
          <a:r>
            <a:rPr lang="en-US" sz="1800" b="0" i="0" dirty="0">
              <a:latin typeface="Gotham Medium Regular" panose="02000604030000020004" pitchFamily="2" charset="0"/>
            </a:rPr>
            <a:t> do </a:t>
          </a:r>
          <a:r>
            <a:rPr lang="en-US" sz="1800" b="0" i="0" dirty="0" err="1">
              <a:latin typeface="Gotham Medium Regular" panose="02000604030000020004" pitchFamily="2" charset="0"/>
            </a:rPr>
            <a:t>Usuário</a:t>
          </a:r>
          <a:endParaRPr lang="en-US" sz="1800" b="0" i="0" dirty="0">
            <a:latin typeface="Gotham Medium Regular" panose="02000604030000020004" pitchFamily="2" charset="0"/>
          </a:endParaRPr>
        </a:p>
      </dgm:t>
    </dgm:pt>
    <dgm:pt modelId="{62FA958D-AC6B-4844-ABE0-546FCCCA303E}" type="parTrans" cxnId="{8B4EBB7D-98F2-F741-B896-7F0D6C7AA84F}">
      <dgm:prSet/>
      <dgm:spPr/>
      <dgm:t>
        <a:bodyPr/>
        <a:lstStyle/>
        <a:p>
          <a:endParaRPr lang="en-US" sz="1800" b="0" i="0">
            <a:latin typeface="Gotham Medium Regular" panose="02000604030000020004" pitchFamily="2" charset="0"/>
          </a:endParaRPr>
        </a:p>
      </dgm:t>
    </dgm:pt>
    <dgm:pt modelId="{503A2C8E-F4CA-944E-A57A-E83AEA05023E}" type="sibTrans" cxnId="{8B4EBB7D-98F2-F741-B896-7F0D6C7AA84F}">
      <dgm:prSet/>
      <dgm:spPr/>
      <dgm:t>
        <a:bodyPr/>
        <a:lstStyle/>
        <a:p>
          <a:endParaRPr lang="en-US" sz="1800" b="0" i="0">
            <a:latin typeface="Gotham Medium Regular" panose="02000604030000020004" pitchFamily="2" charset="0"/>
          </a:endParaRPr>
        </a:p>
      </dgm:t>
    </dgm:pt>
    <dgm:pt modelId="{C7B55936-68A8-6C45-AE59-E2234C5A08BB}" type="pres">
      <dgm:prSet presAssocID="{BDD6F5BA-8ED2-D64A-A22D-DDED462FF218}" presName="CompostProcess" presStyleCnt="0">
        <dgm:presLayoutVars>
          <dgm:dir/>
          <dgm:resizeHandles val="exact"/>
        </dgm:presLayoutVars>
      </dgm:prSet>
      <dgm:spPr/>
      <dgm:t>
        <a:bodyPr/>
        <a:lstStyle/>
        <a:p>
          <a:endParaRPr lang="en-US"/>
        </a:p>
      </dgm:t>
    </dgm:pt>
    <dgm:pt modelId="{A40E8CC6-1169-C44A-8DEC-F4A474C27133}" type="pres">
      <dgm:prSet presAssocID="{BDD6F5BA-8ED2-D64A-A22D-DDED462FF218}" presName="arrow" presStyleLbl="bgShp" presStyleIdx="0" presStyleCnt="1"/>
      <dgm:spPr/>
    </dgm:pt>
    <dgm:pt modelId="{7EBDFD3B-C063-7540-9AB7-DA245D62BEAB}" type="pres">
      <dgm:prSet presAssocID="{BDD6F5BA-8ED2-D64A-A22D-DDED462FF218}" presName="linearProcess" presStyleCnt="0"/>
      <dgm:spPr/>
    </dgm:pt>
    <dgm:pt modelId="{DA90F020-1B10-414C-BEAF-21F28C396B03}" type="pres">
      <dgm:prSet presAssocID="{24DAD7C3-C576-0B43-8001-0CD9F787A3B7}" presName="textNode" presStyleLbl="node1" presStyleIdx="0" presStyleCnt="5">
        <dgm:presLayoutVars>
          <dgm:bulletEnabled val="1"/>
        </dgm:presLayoutVars>
      </dgm:prSet>
      <dgm:spPr/>
      <dgm:t>
        <a:bodyPr/>
        <a:lstStyle/>
        <a:p>
          <a:endParaRPr lang="en-US"/>
        </a:p>
      </dgm:t>
    </dgm:pt>
    <dgm:pt modelId="{AC5904BA-BA5A-F040-9124-5FD480E4C55C}" type="pres">
      <dgm:prSet presAssocID="{639CB37A-E203-A044-99D2-42A7E5231703}" presName="sibTrans" presStyleCnt="0"/>
      <dgm:spPr/>
    </dgm:pt>
    <dgm:pt modelId="{37D05401-0F05-AE4F-9DB0-3C1B7B6CBF53}" type="pres">
      <dgm:prSet presAssocID="{88213431-CFF5-E54B-BB74-5CC1239FEC99}" presName="textNode" presStyleLbl="node1" presStyleIdx="1" presStyleCnt="5">
        <dgm:presLayoutVars>
          <dgm:bulletEnabled val="1"/>
        </dgm:presLayoutVars>
      </dgm:prSet>
      <dgm:spPr/>
      <dgm:t>
        <a:bodyPr/>
        <a:lstStyle/>
        <a:p>
          <a:endParaRPr lang="en-US"/>
        </a:p>
      </dgm:t>
    </dgm:pt>
    <dgm:pt modelId="{1C4B7865-FD25-6840-BDD7-F66C8950898D}" type="pres">
      <dgm:prSet presAssocID="{E9D790E8-B90B-9744-B0FB-1AB1732FF15E}" presName="sibTrans" presStyleCnt="0"/>
      <dgm:spPr/>
    </dgm:pt>
    <dgm:pt modelId="{C62C8D6B-1D5C-4B42-BD44-77CC488BD516}" type="pres">
      <dgm:prSet presAssocID="{94D7A38E-B2C8-264E-BADF-3413823E4F10}" presName="textNode" presStyleLbl="node1" presStyleIdx="2" presStyleCnt="5">
        <dgm:presLayoutVars>
          <dgm:bulletEnabled val="1"/>
        </dgm:presLayoutVars>
      </dgm:prSet>
      <dgm:spPr/>
      <dgm:t>
        <a:bodyPr/>
        <a:lstStyle/>
        <a:p>
          <a:endParaRPr lang="en-US"/>
        </a:p>
      </dgm:t>
    </dgm:pt>
    <dgm:pt modelId="{35CB9ABD-13FE-F545-BE80-4B523114C16E}" type="pres">
      <dgm:prSet presAssocID="{C1428CEE-155D-6B47-B7A9-5D5E333C9B01}" presName="sibTrans" presStyleCnt="0"/>
      <dgm:spPr/>
    </dgm:pt>
    <dgm:pt modelId="{163061E5-B2E1-D144-B9D0-45FD20505E4D}" type="pres">
      <dgm:prSet presAssocID="{93D8F06F-CE08-BD49-AC70-AA4BF5B92080}" presName="textNode" presStyleLbl="node1" presStyleIdx="3" presStyleCnt="5">
        <dgm:presLayoutVars>
          <dgm:bulletEnabled val="1"/>
        </dgm:presLayoutVars>
      </dgm:prSet>
      <dgm:spPr/>
      <dgm:t>
        <a:bodyPr/>
        <a:lstStyle/>
        <a:p>
          <a:endParaRPr lang="en-US"/>
        </a:p>
      </dgm:t>
    </dgm:pt>
    <dgm:pt modelId="{C98F77B9-764D-8443-8978-D7A672392C57}" type="pres">
      <dgm:prSet presAssocID="{FF4BC8DC-F830-DA44-9E5D-E4D3E1E8BCBE}" presName="sibTrans" presStyleCnt="0"/>
      <dgm:spPr/>
    </dgm:pt>
    <dgm:pt modelId="{5C9E12AF-0707-DF41-B872-D0A2A82A877F}" type="pres">
      <dgm:prSet presAssocID="{C26A6AD8-3961-394F-A3DB-DFE26D8CF12C}" presName="textNode" presStyleLbl="node1" presStyleIdx="4" presStyleCnt="5">
        <dgm:presLayoutVars>
          <dgm:bulletEnabled val="1"/>
        </dgm:presLayoutVars>
      </dgm:prSet>
      <dgm:spPr/>
      <dgm:t>
        <a:bodyPr/>
        <a:lstStyle/>
        <a:p>
          <a:endParaRPr lang="en-US"/>
        </a:p>
      </dgm:t>
    </dgm:pt>
  </dgm:ptLst>
  <dgm:cxnLst>
    <dgm:cxn modelId="{1C1F5C5D-97A6-3C4B-B51F-6F5530F91ECE}" type="presOf" srcId="{C26A6AD8-3961-394F-A3DB-DFE26D8CF12C}" destId="{5C9E12AF-0707-DF41-B872-D0A2A82A877F}" srcOrd="0" destOrd="0" presId="urn:microsoft.com/office/officeart/2005/8/layout/hProcess9"/>
    <dgm:cxn modelId="{30C3B3D2-819C-5046-BFB1-20AB1C844C8B}" srcId="{BDD6F5BA-8ED2-D64A-A22D-DDED462FF218}" destId="{93D8F06F-CE08-BD49-AC70-AA4BF5B92080}" srcOrd="3" destOrd="0" parTransId="{45B20B2A-22B7-CB44-8338-88D632829D4A}" sibTransId="{FF4BC8DC-F830-DA44-9E5D-E4D3E1E8BCBE}"/>
    <dgm:cxn modelId="{130F0257-607A-394A-AD68-847130435700}" srcId="{BDD6F5BA-8ED2-D64A-A22D-DDED462FF218}" destId="{94D7A38E-B2C8-264E-BADF-3413823E4F10}" srcOrd="2" destOrd="0" parTransId="{FC9AB076-1806-424F-B2A2-F0BAE4F1179D}" sibTransId="{C1428CEE-155D-6B47-B7A9-5D5E333C9B01}"/>
    <dgm:cxn modelId="{CBD8665F-CEF5-3842-AB6F-B2267FA3EEEC}" type="presOf" srcId="{93D8F06F-CE08-BD49-AC70-AA4BF5B92080}" destId="{163061E5-B2E1-D144-B9D0-45FD20505E4D}" srcOrd="0" destOrd="0" presId="urn:microsoft.com/office/officeart/2005/8/layout/hProcess9"/>
    <dgm:cxn modelId="{AB2BD55B-0E53-404E-A90B-B76DDC3C56B2}" type="presOf" srcId="{94D7A38E-B2C8-264E-BADF-3413823E4F10}" destId="{C62C8D6B-1D5C-4B42-BD44-77CC488BD516}" srcOrd="0" destOrd="0" presId="urn:microsoft.com/office/officeart/2005/8/layout/hProcess9"/>
    <dgm:cxn modelId="{DF36AE9B-49BF-6A44-AFB0-7D15F93F728A}" srcId="{BDD6F5BA-8ED2-D64A-A22D-DDED462FF218}" destId="{88213431-CFF5-E54B-BB74-5CC1239FEC99}" srcOrd="1" destOrd="0" parTransId="{8B776FC2-004D-7847-ACEF-82AAD1589E9C}" sibTransId="{E9D790E8-B90B-9744-B0FB-1AB1732FF15E}"/>
    <dgm:cxn modelId="{09261408-BEF5-FB43-9CAA-858784D25987}" srcId="{BDD6F5BA-8ED2-D64A-A22D-DDED462FF218}" destId="{24DAD7C3-C576-0B43-8001-0CD9F787A3B7}" srcOrd="0" destOrd="0" parTransId="{85675CD1-C47A-514F-A858-1A5855C351AD}" sibTransId="{639CB37A-E203-A044-99D2-42A7E5231703}"/>
    <dgm:cxn modelId="{8B4EBB7D-98F2-F741-B896-7F0D6C7AA84F}" srcId="{BDD6F5BA-8ED2-D64A-A22D-DDED462FF218}" destId="{C26A6AD8-3961-394F-A3DB-DFE26D8CF12C}" srcOrd="4" destOrd="0" parTransId="{62FA958D-AC6B-4844-ABE0-546FCCCA303E}" sibTransId="{503A2C8E-F4CA-944E-A57A-E83AEA05023E}"/>
    <dgm:cxn modelId="{7C2DDDC4-763A-284D-BD68-A40EBBD140BA}" type="presOf" srcId="{88213431-CFF5-E54B-BB74-5CC1239FEC99}" destId="{37D05401-0F05-AE4F-9DB0-3C1B7B6CBF53}" srcOrd="0" destOrd="0" presId="urn:microsoft.com/office/officeart/2005/8/layout/hProcess9"/>
    <dgm:cxn modelId="{8632CA4F-409A-B54D-8DE2-A256F9475EDE}" type="presOf" srcId="{24DAD7C3-C576-0B43-8001-0CD9F787A3B7}" destId="{DA90F020-1B10-414C-BEAF-21F28C396B03}" srcOrd="0" destOrd="0" presId="urn:microsoft.com/office/officeart/2005/8/layout/hProcess9"/>
    <dgm:cxn modelId="{9570D399-5A29-C443-9056-6F45A64FBEE6}" type="presOf" srcId="{BDD6F5BA-8ED2-D64A-A22D-DDED462FF218}" destId="{C7B55936-68A8-6C45-AE59-E2234C5A08BB}" srcOrd="0" destOrd="0" presId="urn:microsoft.com/office/officeart/2005/8/layout/hProcess9"/>
    <dgm:cxn modelId="{76FD9961-FC86-E949-8D5A-3C61B7F37AA3}" type="presParOf" srcId="{C7B55936-68A8-6C45-AE59-E2234C5A08BB}" destId="{A40E8CC6-1169-C44A-8DEC-F4A474C27133}" srcOrd="0" destOrd="0" presId="urn:microsoft.com/office/officeart/2005/8/layout/hProcess9"/>
    <dgm:cxn modelId="{00049604-1880-894F-AA22-9650D47816C3}" type="presParOf" srcId="{C7B55936-68A8-6C45-AE59-E2234C5A08BB}" destId="{7EBDFD3B-C063-7540-9AB7-DA245D62BEAB}" srcOrd="1" destOrd="0" presId="urn:microsoft.com/office/officeart/2005/8/layout/hProcess9"/>
    <dgm:cxn modelId="{10D4C275-8A3A-F541-B6D4-C852A1DAC492}" type="presParOf" srcId="{7EBDFD3B-C063-7540-9AB7-DA245D62BEAB}" destId="{DA90F020-1B10-414C-BEAF-21F28C396B03}" srcOrd="0" destOrd="0" presId="urn:microsoft.com/office/officeart/2005/8/layout/hProcess9"/>
    <dgm:cxn modelId="{2431BD3F-9FDC-BA4E-9876-C541D5F9B5BC}" type="presParOf" srcId="{7EBDFD3B-C063-7540-9AB7-DA245D62BEAB}" destId="{AC5904BA-BA5A-F040-9124-5FD480E4C55C}" srcOrd="1" destOrd="0" presId="urn:microsoft.com/office/officeart/2005/8/layout/hProcess9"/>
    <dgm:cxn modelId="{465BAB84-737F-7844-B762-C76B86AEADAC}" type="presParOf" srcId="{7EBDFD3B-C063-7540-9AB7-DA245D62BEAB}" destId="{37D05401-0F05-AE4F-9DB0-3C1B7B6CBF53}" srcOrd="2" destOrd="0" presId="urn:microsoft.com/office/officeart/2005/8/layout/hProcess9"/>
    <dgm:cxn modelId="{63EA9276-10F0-2144-9B71-27BC42E91E7F}" type="presParOf" srcId="{7EBDFD3B-C063-7540-9AB7-DA245D62BEAB}" destId="{1C4B7865-FD25-6840-BDD7-F66C8950898D}" srcOrd="3" destOrd="0" presId="urn:microsoft.com/office/officeart/2005/8/layout/hProcess9"/>
    <dgm:cxn modelId="{CCD61497-D860-D841-9A73-817D879F53C6}" type="presParOf" srcId="{7EBDFD3B-C063-7540-9AB7-DA245D62BEAB}" destId="{C62C8D6B-1D5C-4B42-BD44-77CC488BD516}" srcOrd="4" destOrd="0" presId="urn:microsoft.com/office/officeart/2005/8/layout/hProcess9"/>
    <dgm:cxn modelId="{C1BF445A-24D0-084D-97B8-B544155E3F62}" type="presParOf" srcId="{7EBDFD3B-C063-7540-9AB7-DA245D62BEAB}" destId="{35CB9ABD-13FE-F545-BE80-4B523114C16E}" srcOrd="5" destOrd="0" presId="urn:microsoft.com/office/officeart/2005/8/layout/hProcess9"/>
    <dgm:cxn modelId="{9ADE38C5-3A40-2A46-99B5-FFC0D2451187}" type="presParOf" srcId="{7EBDFD3B-C063-7540-9AB7-DA245D62BEAB}" destId="{163061E5-B2E1-D144-B9D0-45FD20505E4D}" srcOrd="6" destOrd="0" presId="urn:microsoft.com/office/officeart/2005/8/layout/hProcess9"/>
    <dgm:cxn modelId="{DE4DE730-6050-5646-8763-3B7D97C77FAC}" type="presParOf" srcId="{7EBDFD3B-C063-7540-9AB7-DA245D62BEAB}" destId="{C98F77B9-764D-8443-8978-D7A672392C57}" srcOrd="7" destOrd="0" presId="urn:microsoft.com/office/officeart/2005/8/layout/hProcess9"/>
    <dgm:cxn modelId="{501945B2-0739-3243-9A5B-07CA20166B67}" type="presParOf" srcId="{7EBDFD3B-C063-7540-9AB7-DA245D62BEAB}" destId="{5C9E12AF-0707-DF41-B872-D0A2A82A877F}" srcOrd="8" destOrd="0" presId="urn:microsoft.com/office/officeart/2005/8/layout/hProcess9"/>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1EF988-D715-914E-B471-A07B2E301523}" type="doc">
      <dgm:prSet loTypeId="urn:microsoft.com/office/officeart/2005/8/layout/hProcess9" loCatId="process" qsTypeId="urn:microsoft.com/office/officeart/2005/8/quickstyle/simple1" qsCatId="simple" csTypeId="urn:microsoft.com/office/officeart/2005/8/colors/accent1_1" csCatId="accent1" phldr="1"/>
      <dgm:spPr/>
      <dgm:t>
        <a:bodyPr/>
        <a:lstStyle/>
        <a:p>
          <a:endParaRPr lang="en-US"/>
        </a:p>
      </dgm:t>
    </dgm:pt>
    <dgm:pt modelId="{8974CD13-305D-3D44-984B-FCD8ECF1CD44}">
      <dgm:prSet custT="1"/>
      <dgm:spPr/>
      <dgm:t>
        <a:bodyPr/>
        <a:lstStyle/>
        <a:p>
          <a:r>
            <a:rPr lang="en-US" sz="1800" b="0" i="0" dirty="0" err="1">
              <a:latin typeface="Gotham Medium Regular" panose="02000604030000020004" pitchFamily="2" charset="0"/>
            </a:rPr>
            <a:t>Atualize</a:t>
          </a:r>
          <a:r>
            <a:rPr lang="en-US" sz="1800" b="0" i="0" dirty="0">
              <a:latin typeface="Gotham Medium Regular" panose="02000604030000020004" pitchFamily="2" charset="0"/>
            </a:rPr>
            <a:t> o banco de dados</a:t>
          </a:r>
        </a:p>
      </dgm:t>
    </dgm:pt>
    <dgm:pt modelId="{186831F1-85DB-6A44-A7DC-0DD7ECA29FB4}" type="parTrans" cxnId="{1AAD5F25-B94F-DD44-9C16-8876EB722B4F}">
      <dgm:prSet/>
      <dgm:spPr/>
      <dgm:t>
        <a:bodyPr/>
        <a:lstStyle/>
        <a:p>
          <a:endParaRPr lang="en-US" sz="1800" b="0" i="0">
            <a:latin typeface="Gotham Medium Regular" panose="02000604030000020004" pitchFamily="2" charset="0"/>
          </a:endParaRPr>
        </a:p>
      </dgm:t>
    </dgm:pt>
    <dgm:pt modelId="{B08A5833-66D3-AA43-A26F-4475031B5809}" type="sibTrans" cxnId="{1AAD5F25-B94F-DD44-9C16-8876EB722B4F}">
      <dgm:prSet/>
      <dgm:spPr/>
      <dgm:t>
        <a:bodyPr/>
        <a:lstStyle/>
        <a:p>
          <a:endParaRPr lang="en-US" sz="1800" b="0" i="0">
            <a:latin typeface="Gotham Medium Regular" panose="02000604030000020004" pitchFamily="2" charset="0"/>
          </a:endParaRPr>
        </a:p>
      </dgm:t>
    </dgm:pt>
    <dgm:pt modelId="{46CDD3E3-98DC-AE44-B14B-43C2E11A6734}">
      <dgm:prSet custT="1"/>
      <dgm:spPr/>
      <dgm:t>
        <a:bodyPr/>
        <a:lstStyle/>
        <a:p>
          <a:r>
            <a:rPr lang="en-US" sz="1800" b="0" i="0" dirty="0" err="1">
              <a:latin typeface="Gotham Medium Regular" panose="02000604030000020004" pitchFamily="2" charset="0"/>
            </a:rPr>
            <a:t>Referências</a:t>
          </a:r>
          <a:endParaRPr lang="en-US" sz="1800" b="0" i="0" dirty="0">
            <a:latin typeface="Gotham Medium Regular" panose="02000604030000020004" pitchFamily="2" charset="0"/>
          </a:endParaRPr>
        </a:p>
      </dgm:t>
    </dgm:pt>
    <dgm:pt modelId="{310EC40A-556F-6E4C-922B-C585394B9A33}" type="parTrans" cxnId="{0254D464-5176-F14E-BF80-CBFBF2DD278E}">
      <dgm:prSet/>
      <dgm:spPr/>
      <dgm:t>
        <a:bodyPr/>
        <a:lstStyle/>
        <a:p>
          <a:endParaRPr lang="en-US" sz="1800" b="0" i="0">
            <a:latin typeface="Gotham Medium Regular" panose="02000604030000020004" pitchFamily="2" charset="0"/>
          </a:endParaRPr>
        </a:p>
      </dgm:t>
    </dgm:pt>
    <dgm:pt modelId="{127AE598-15E8-2949-B749-67541010271C}" type="sibTrans" cxnId="{0254D464-5176-F14E-BF80-CBFBF2DD278E}">
      <dgm:prSet/>
      <dgm:spPr/>
      <dgm:t>
        <a:bodyPr/>
        <a:lstStyle/>
        <a:p>
          <a:endParaRPr lang="en-US" sz="1800" b="0" i="0">
            <a:latin typeface="Gotham Medium Regular" panose="02000604030000020004" pitchFamily="2" charset="0"/>
          </a:endParaRPr>
        </a:p>
      </dgm:t>
    </dgm:pt>
    <dgm:pt modelId="{8CD0E62B-F44F-5D42-9889-948876E9BB37}">
      <dgm:prSet custT="1"/>
      <dgm:spPr/>
      <dgm:t>
        <a:bodyPr/>
        <a:lstStyle/>
        <a:p>
          <a:r>
            <a:rPr lang="en-US" sz="1800" b="0" i="0" dirty="0" err="1">
              <a:latin typeface="Gotham Medium Regular" panose="02000604030000020004" pitchFamily="2" charset="0"/>
            </a:rPr>
            <a:t>Relatório</a:t>
          </a:r>
          <a:r>
            <a:rPr lang="en-US" sz="1800" b="0" i="0" dirty="0">
              <a:latin typeface="Gotham Medium Regular" panose="02000604030000020004" pitchFamily="2" charset="0"/>
            </a:rPr>
            <a:t> de </a:t>
          </a:r>
          <a:r>
            <a:rPr lang="en-US" sz="1800" b="0" i="0" dirty="0" err="1">
              <a:latin typeface="Gotham Medium Regular" panose="02000604030000020004" pitchFamily="2" charset="0"/>
            </a:rPr>
            <a:t>Contêiner</a:t>
          </a:r>
          <a:endParaRPr lang="en-US" sz="1800" b="0" i="0" dirty="0">
            <a:latin typeface="Gotham Medium Regular" panose="02000604030000020004" pitchFamily="2" charset="0"/>
          </a:endParaRPr>
        </a:p>
      </dgm:t>
    </dgm:pt>
    <dgm:pt modelId="{E1B893CF-F9E1-7248-9CA2-51D311FEC6E2}" type="parTrans" cxnId="{E27679A4-4FC0-1F4F-94B3-1838C2E3A754}">
      <dgm:prSet/>
      <dgm:spPr/>
      <dgm:t>
        <a:bodyPr/>
        <a:lstStyle/>
        <a:p>
          <a:endParaRPr lang="en-US" sz="1800" b="0" i="0">
            <a:latin typeface="Gotham Medium Regular" panose="02000604030000020004" pitchFamily="2" charset="0"/>
          </a:endParaRPr>
        </a:p>
      </dgm:t>
    </dgm:pt>
    <dgm:pt modelId="{2DE00E60-6DEC-3A4D-9728-36992A07B499}" type="sibTrans" cxnId="{E27679A4-4FC0-1F4F-94B3-1838C2E3A754}">
      <dgm:prSet/>
      <dgm:spPr/>
      <dgm:t>
        <a:bodyPr/>
        <a:lstStyle/>
        <a:p>
          <a:endParaRPr lang="en-US" sz="1800" b="0" i="0">
            <a:latin typeface="Gotham Medium Regular" panose="02000604030000020004" pitchFamily="2" charset="0"/>
          </a:endParaRPr>
        </a:p>
      </dgm:t>
    </dgm:pt>
    <dgm:pt modelId="{2A9C4345-CD26-D841-87AA-FE7ECEB72F7C}">
      <dgm:prSet custT="1"/>
      <dgm:spPr/>
      <dgm:t>
        <a:bodyPr/>
        <a:lstStyle/>
        <a:p>
          <a:r>
            <a:rPr lang="en-US" sz="1800" b="0" i="0">
              <a:latin typeface="Gotham Medium Regular" panose="02000604030000020004" pitchFamily="2" charset="0"/>
            </a:rPr>
            <a:t>Relatório de Controle de Qualidade</a:t>
          </a:r>
        </a:p>
      </dgm:t>
    </dgm:pt>
    <dgm:pt modelId="{D51BFC5C-133A-3045-853B-1E81DA7E27AE}" type="parTrans" cxnId="{4E735C87-9B48-EB44-9004-C6E9C769F279}">
      <dgm:prSet/>
      <dgm:spPr/>
      <dgm:t>
        <a:bodyPr/>
        <a:lstStyle/>
        <a:p>
          <a:endParaRPr lang="en-US" sz="1800" b="0" i="0">
            <a:latin typeface="Gotham Medium Regular" panose="02000604030000020004" pitchFamily="2" charset="0"/>
          </a:endParaRPr>
        </a:p>
      </dgm:t>
    </dgm:pt>
    <dgm:pt modelId="{5EF8DCAE-5745-E545-8485-E4FA7D1421CD}" type="sibTrans" cxnId="{4E735C87-9B48-EB44-9004-C6E9C769F279}">
      <dgm:prSet/>
      <dgm:spPr/>
      <dgm:t>
        <a:bodyPr/>
        <a:lstStyle/>
        <a:p>
          <a:endParaRPr lang="en-US" sz="1800" b="0" i="0">
            <a:latin typeface="Gotham Medium Regular" panose="02000604030000020004" pitchFamily="2" charset="0"/>
          </a:endParaRPr>
        </a:p>
      </dgm:t>
    </dgm:pt>
    <dgm:pt modelId="{F0AC9E65-B1D0-C34B-B6CA-4F4DA00B1A8A}">
      <dgm:prSet custT="1"/>
      <dgm:spPr/>
      <dgm:t>
        <a:bodyPr/>
        <a:lstStyle/>
        <a:p>
          <a:r>
            <a:rPr lang="en-US" sz="1800" b="0" i="0" dirty="0" err="1">
              <a:latin typeface="Gotham Medium Regular" panose="02000604030000020004" pitchFamily="2" charset="0"/>
            </a:rPr>
            <a:t>Acompanhamento</a:t>
          </a:r>
          <a:r>
            <a:rPr lang="en-US" sz="1800" b="0" i="0" dirty="0">
              <a:latin typeface="Gotham Medium Regular" panose="02000604030000020004" pitchFamily="2" charset="0"/>
            </a:rPr>
            <a:t> </a:t>
          </a:r>
        </a:p>
      </dgm:t>
    </dgm:pt>
    <dgm:pt modelId="{4C2F5174-B9AD-F546-AECF-766FF674F67C}" type="parTrans" cxnId="{4A7DD9AC-C3DA-C947-BCDA-2891FA465472}">
      <dgm:prSet/>
      <dgm:spPr/>
      <dgm:t>
        <a:bodyPr/>
        <a:lstStyle/>
        <a:p>
          <a:endParaRPr lang="en-US" sz="1800" b="0" i="0">
            <a:latin typeface="Gotham Medium Regular" panose="02000604030000020004" pitchFamily="2" charset="0"/>
          </a:endParaRPr>
        </a:p>
      </dgm:t>
    </dgm:pt>
    <dgm:pt modelId="{BCFA3CC7-7A4A-4446-B58C-6E20719AFE49}" type="sibTrans" cxnId="{4A7DD9AC-C3DA-C947-BCDA-2891FA465472}">
      <dgm:prSet/>
      <dgm:spPr/>
      <dgm:t>
        <a:bodyPr/>
        <a:lstStyle/>
        <a:p>
          <a:endParaRPr lang="en-US" sz="1800" b="0" i="0">
            <a:latin typeface="Gotham Medium Regular" panose="02000604030000020004" pitchFamily="2" charset="0"/>
          </a:endParaRPr>
        </a:p>
      </dgm:t>
    </dgm:pt>
    <dgm:pt modelId="{79CFDDD5-55A5-A348-B0DF-69475473F484}" type="pres">
      <dgm:prSet presAssocID="{6E1EF988-D715-914E-B471-A07B2E301523}" presName="CompostProcess" presStyleCnt="0">
        <dgm:presLayoutVars>
          <dgm:dir/>
          <dgm:resizeHandles val="exact"/>
        </dgm:presLayoutVars>
      </dgm:prSet>
      <dgm:spPr/>
      <dgm:t>
        <a:bodyPr/>
        <a:lstStyle/>
        <a:p>
          <a:endParaRPr lang="en-US"/>
        </a:p>
      </dgm:t>
    </dgm:pt>
    <dgm:pt modelId="{65E753CF-50FD-F649-98D7-CB2965D942F9}" type="pres">
      <dgm:prSet presAssocID="{6E1EF988-D715-914E-B471-A07B2E301523}" presName="arrow" presStyleLbl="bgShp" presStyleIdx="0" presStyleCnt="1"/>
      <dgm:spPr/>
    </dgm:pt>
    <dgm:pt modelId="{54AC3F7C-1D34-A64B-97A9-78354F2D2F44}" type="pres">
      <dgm:prSet presAssocID="{6E1EF988-D715-914E-B471-A07B2E301523}" presName="linearProcess" presStyleCnt="0"/>
      <dgm:spPr/>
    </dgm:pt>
    <dgm:pt modelId="{2E7E21BE-F377-FE4F-8E2C-D3BEF61B8F84}" type="pres">
      <dgm:prSet presAssocID="{8974CD13-305D-3D44-984B-FCD8ECF1CD44}" presName="textNode" presStyleLbl="node1" presStyleIdx="0" presStyleCnt="5">
        <dgm:presLayoutVars>
          <dgm:bulletEnabled val="1"/>
        </dgm:presLayoutVars>
      </dgm:prSet>
      <dgm:spPr/>
      <dgm:t>
        <a:bodyPr/>
        <a:lstStyle/>
        <a:p>
          <a:endParaRPr lang="en-US"/>
        </a:p>
      </dgm:t>
    </dgm:pt>
    <dgm:pt modelId="{2502BD35-414D-E84A-ADB9-667AA54CF57F}" type="pres">
      <dgm:prSet presAssocID="{B08A5833-66D3-AA43-A26F-4475031B5809}" presName="sibTrans" presStyleCnt="0"/>
      <dgm:spPr/>
    </dgm:pt>
    <dgm:pt modelId="{E01D206D-B262-5F49-A0E1-6AAD32C003ED}" type="pres">
      <dgm:prSet presAssocID="{46CDD3E3-98DC-AE44-B14B-43C2E11A6734}" presName="textNode" presStyleLbl="node1" presStyleIdx="1" presStyleCnt="5">
        <dgm:presLayoutVars>
          <dgm:bulletEnabled val="1"/>
        </dgm:presLayoutVars>
      </dgm:prSet>
      <dgm:spPr/>
      <dgm:t>
        <a:bodyPr/>
        <a:lstStyle/>
        <a:p>
          <a:endParaRPr lang="en-US"/>
        </a:p>
      </dgm:t>
    </dgm:pt>
    <dgm:pt modelId="{9848CCB9-A0D9-EB42-ACB6-96553C6216A3}" type="pres">
      <dgm:prSet presAssocID="{127AE598-15E8-2949-B749-67541010271C}" presName="sibTrans" presStyleCnt="0"/>
      <dgm:spPr/>
    </dgm:pt>
    <dgm:pt modelId="{B37530BE-9D70-564B-9D41-D616DE08ECCD}" type="pres">
      <dgm:prSet presAssocID="{8CD0E62B-F44F-5D42-9889-948876E9BB37}" presName="textNode" presStyleLbl="node1" presStyleIdx="2" presStyleCnt="5">
        <dgm:presLayoutVars>
          <dgm:bulletEnabled val="1"/>
        </dgm:presLayoutVars>
      </dgm:prSet>
      <dgm:spPr/>
      <dgm:t>
        <a:bodyPr/>
        <a:lstStyle/>
        <a:p>
          <a:endParaRPr lang="en-US"/>
        </a:p>
      </dgm:t>
    </dgm:pt>
    <dgm:pt modelId="{2EDA60DE-EF24-3048-B0FC-1E5B21CF94B1}" type="pres">
      <dgm:prSet presAssocID="{2DE00E60-6DEC-3A4D-9728-36992A07B499}" presName="sibTrans" presStyleCnt="0"/>
      <dgm:spPr/>
    </dgm:pt>
    <dgm:pt modelId="{FFABC744-35F6-284E-AE38-501A6E9E6A2F}" type="pres">
      <dgm:prSet presAssocID="{2A9C4345-CD26-D841-87AA-FE7ECEB72F7C}" presName="textNode" presStyleLbl="node1" presStyleIdx="3" presStyleCnt="5">
        <dgm:presLayoutVars>
          <dgm:bulletEnabled val="1"/>
        </dgm:presLayoutVars>
      </dgm:prSet>
      <dgm:spPr/>
      <dgm:t>
        <a:bodyPr/>
        <a:lstStyle/>
        <a:p>
          <a:endParaRPr lang="en-US"/>
        </a:p>
      </dgm:t>
    </dgm:pt>
    <dgm:pt modelId="{E9CA7DBA-5EAF-0041-A2B7-A369F47F6333}" type="pres">
      <dgm:prSet presAssocID="{5EF8DCAE-5745-E545-8485-E4FA7D1421CD}" presName="sibTrans" presStyleCnt="0"/>
      <dgm:spPr/>
    </dgm:pt>
    <dgm:pt modelId="{3C980925-49D0-C645-98F9-6B7FE5C706CF}" type="pres">
      <dgm:prSet presAssocID="{F0AC9E65-B1D0-C34B-B6CA-4F4DA00B1A8A}" presName="textNode" presStyleLbl="node1" presStyleIdx="4" presStyleCnt="5">
        <dgm:presLayoutVars>
          <dgm:bulletEnabled val="1"/>
        </dgm:presLayoutVars>
      </dgm:prSet>
      <dgm:spPr/>
      <dgm:t>
        <a:bodyPr/>
        <a:lstStyle/>
        <a:p>
          <a:endParaRPr lang="en-US"/>
        </a:p>
      </dgm:t>
    </dgm:pt>
  </dgm:ptLst>
  <dgm:cxnLst>
    <dgm:cxn modelId="{1AAD5F25-B94F-DD44-9C16-8876EB722B4F}" srcId="{6E1EF988-D715-914E-B471-A07B2E301523}" destId="{8974CD13-305D-3D44-984B-FCD8ECF1CD44}" srcOrd="0" destOrd="0" parTransId="{186831F1-85DB-6A44-A7DC-0DD7ECA29FB4}" sibTransId="{B08A5833-66D3-AA43-A26F-4475031B5809}"/>
    <dgm:cxn modelId="{0254D464-5176-F14E-BF80-CBFBF2DD278E}" srcId="{6E1EF988-D715-914E-B471-A07B2E301523}" destId="{46CDD3E3-98DC-AE44-B14B-43C2E11A6734}" srcOrd="1" destOrd="0" parTransId="{310EC40A-556F-6E4C-922B-C585394B9A33}" sibTransId="{127AE598-15E8-2949-B749-67541010271C}"/>
    <dgm:cxn modelId="{ED26C43E-36BA-564D-99C5-BC4DD8786F61}" type="presOf" srcId="{F0AC9E65-B1D0-C34B-B6CA-4F4DA00B1A8A}" destId="{3C980925-49D0-C645-98F9-6B7FE5C706CF}" srcOrd="0" destOrd="0" presId="urn:microsoft.com/office/officeart/2005/8/layout/hProcess9"/>
    <dgm:cxn modelId="{E27679A4-4FC0-1F4F-94B3-1838C2E3A754}" srcId="{6E1EF988-D715-914E-B471-A07B2E301523}" destId="{8CD0E62B-F44F-5D42-9889-948876E9BB37}" srcOrd="2" destOrd="0" parTransId="{E1B893CF-F9E1-7248-9CA2-51D311FEC6E2}" sibTransId="{2DE00E60-6DEC-3A4D-9728-36992A07B499}"/>
    <dgm:cxn modelId="{4E735C87-9B48-EB44-9004-C6E9C769F279}" srcId="{6E1EF988-D715-914E-B471-A07B2E301523}" destId="{2A9C4345-CD26-D841-87AA-FE7ECEB72F7C}" srcOrd="3" destOrd="0" parTransId="{D51BFC5C-133A-3045-853B-1E81DA7E27AE}" sibTransId="{5EF8DCAE-5745-E545-8485-E4FA7D1421CD}"/>
    <dgm:cxn modelId="{1DBDA881-B037-1741-8E7C-29C1BE0558F5}" type="presOf" srcId="{8CD0E62B-F44F-5D42-9889-948876E9BB37}" destId="{B37530BE-9D70-564B-9D41-D616DE08ECCD}" srcOrd="0" destOrd="0" presId="urn:microsoft.com/office/officeart/2005/8/layout/hProcess9"/>
    <dgm:cxn modelId="{D8F9EFEE-388C-1F44-825E-4FCD5411F2CE}" type="presOf" srcId="{46CDD3E3-98DC-AE44-B14B-43C2E11A6734}" destId="{E01D206D-B262-5F49-A0E1-6AAD32C003ED}" srcOrd="0" destOrd="0" presId="urn:microsoft.com/office/officeart/2005/8/layout/hProcess9"/>
    <dgm:cxn modelId="{4A7DD9AC-C3DA-C947-BCDA-2891FA465472}" srcId="{6E1EF988-D715-914E-B471-A07B2E301523}" destId="{F0AC9E65-B1D0-C34B-B6CA-4F4DA00B1A8A}" srcOrd="4" destOrd="0" parTransId="{4C2F5174-B9AD-F546-AECF-766FF674F67C}" sibTransId="{BCFA3CC7-7A4A-4446-B58C-6E20719AFE49}"/>
    <dgm:cxn modelId="{A99CE89F-F2E3-A343-9CA1-C0FF63829C0D}" type="presOf" srcId="{2A9C4345-CD26-D841-87AA-FE7ECEB72F7C}" destId="{FFABC744-35F6-284E-AE38-501A6E9E6A2F}" srcOrd="0" destOrd="0" presId="urn:microsoft.com/office/officeart/2005/8/layout/hProcess9"/>
    <dgm:cxn modelId="{6613B519-E32B-E94A-A0A4-974083C84771}" type="presOf" srcId="{8974CD13-305D-3D44-984B-FCD8ECF1CD44}" destId="{2E7E21BE-F377-FE4F-8E2C-D3BEF61B8F84}" srcOrd="0" destOrd="0" presId="urn:microsoft.com/office/officeart/2005/8/layout/hProcess9"/>
    <dgm:cxn modelId="{0F549BA7-D901-4446-B95F-A950AEC97802}" type="presOf" srcId="{6E1EF988-D715-914E-B471-A07B2E301523}" destId="{79CFDDD5-55A5-A348-B0DF-69475473F484}" srcOrd="0" destOrd="0" presId="urn:microsoft.com/office/officeart/2005/8/layout/hProcess9"/>
    <dgm:cxn modelId="{38EE47DC-9F5A-9942-9D00-3C92132A5E88}" type="presParOf" srcId="{79CFDDD5-55A5-A348-B0DF-69475473F484}" destId="{65E753CF-50FD-F649-98D7-CB2965D942F9}" srcOrd="0" destOrd="0" presId="urn:microsoft.com/office/officeart/2005/8/layout/hProcess9"/>
    <dgm:cxn modelId="{EAE87F01-B7EF-614F-8486-B0DDABABE5BF}" type="presParOf" srcId="{79CFDDD5-55A5-A348-B0DF-69475473F484}" destId="{54AC3F7C-1D34-A64B-97A9-78354F2D2F44}" srcOrd="1" destOrd="0" presId="urn:microsoft.com/office/officeart/2005/8/layout/hProcess9"/>
    <dgm:cxn modelId="{BB31522A-204C-BB4A-9390-1C3E54367015}" type="presParOf" srcId="{54AC3F7C-1D34-A64B-97A9-78354F2D2F44}" destId="{2E7E21BE-F377-FE4F-8E2C-D3BEF61B8F84}" srcOrd="0" destOrd="0" presId="urn:microsoft.com/office/officeart/2005/8/layout/hProcess9"/>
    <dgm:cxn modelId="{50A4BA4C-8D53-214D-B7F6-D201D5A71B35}" type="presParOf" srcId="{54AC3F7C-1D34-A64B-97A9-78354F2D2F44}" destId="{2502BD35-414D-E84A-ADB9-667AA54CF57F}" srcOrd="1" destOrd="0" presId="urn:microsoft.com/office/officeart/2005/8/layout/hProcess9"/>
    <dgm:cxn modelId="{22F31A93-18C7-D541-8409-CC59DFAA63C4}" type="presParOf" srcId="{54AC3F7C-1D34-A64B-97A9-78354F2D2F44}" destId="{E01D206D-B262-5F49-A0E1-6AAD32C003ED}" srcOrd="2" destOrd="0" presId="urn:microsoft.com/office/officeart/2005/8/layout/hProcess9"/>
    <dgm:cxn modelId="{701A890B-6A93-A149-A084-E793A9F705C7}" type="presParOf" srcId="{54AC3F7C-1D34-A64B-97A9-78354F2D2F44}" destId="{9848CCB9-A0D9-EB42-ACB6-96553C6216A3}" srcOrd="3" destOrd="0" presId="urn:microsoft.com/office/officeart/2005/8/layout/hProcess9"/>
    <dgm:cxn modelId="{8EDAF9CC-E540-F748-9A7F-41AECDE593B6}" type="presParOf" srcId="{54AC3F7C-1D34-A64B-97A9-78354F2D2F44}" destId="{B37530BE-9D70-564B-9D41-D616DE08ECCD}" srcOrd="4" destOrd="0" presId="urn:microsoft.com/office/officeart/2005/8/layout/hProcess9"/>
    <dgm:cxn modelId="{9A39E324-B3C7-314C-AF9C-0DEF47065FE8}" type="presParOf" srcId="{54AC3F7C-1D34-A64B-97A9-78354F2D2F44}" destId="{2EDA60DE-EF24-3048-B0FC-1E5B21CF94B1}" srcOrd="5" destOrd="0" presId="urn:microsoft.com/office/officeart/2005/8/layout/hProcess9"/>
    <dgm:cxn modelId="{2C6FEE0D-BA68-054B-B191-C2B139D24BF0}" type="presParOf" srcId="{54AC3F7C-1D34-A64B-97A9-78354F2D2F44}" destId="{FFABC744-35F6-284E-AE38-501A6E9E6A2F}" srcOrd="6" destOrd="0" presId="urn:microsoft.com/office/officeart/2005/8/layout/hProcess9"/>
    <dgm:cxn modelId="{BE74F51A-CBD9-4048-960D-0C5AD7DAD89E}" type="presParOf" srcId="{54AC3F7C-1D34-A64B-97A9-78354F2D2F44}" destId="{E9CA7DBA-5EAF-0041-A2B7-A369F47F6333}" srcOrd="7" destOrd="0" presId="urn:microsoft.com/office/officeart/2005/8/layout/hProcess9"/>
    <dgm:cxn modelId="{F22ED3F6-E03B-6B4A-8435-2EDC83E3A824}" type="presParOf" srcId="{54AC3F7C-1D34-A64B-97A9-78354F2D2F44}" destId="{3C980925-49D0-C645-98F9-6B7FE5C706CF}" srcOrd="8" destOrd="0" presId="urn:microsoft.com/office/officeart/2005/8/layout/hProcess9"/>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F39583-69AB-F241-AEE5-7D3689694AB7}">
      <dsp:nvSpPr>
        <dsp:cNvPr id="0" name=""/>
        <dsp:cNvSpPr/>
      </dsp:nvSpPr>
      <dsp:spPr>
        <a:xfrm>
          <a:off x="3380863" y="2249277"/>
          <a:ext cx="1239273" cy="118726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i="0" u="sng" kern="1200">
              <a:solidFill>
                <a:schemeClr val="bg1"/>
              </a:solidFill>
            </a:rPr>
            <a:t>Recursos</a:t>
          </a:r>
          <a:endParaRPr lang="en-US" sz="1100" b="1" u="sng" kern="1200" dirty="0">
            <a:solidFill>
              <a:schemeClr val="bg1"/>
            </a:solidFill>
          </a:endParaRPr>
        </a:p>
      </dsp:txBody>
      <dsp:txXfrm>
        <a:off x="3380863" y="2249277"/>
        <a:ext cx="1239273" cy="1187269"/>
      </dsp:txXfrm>
    </dsp:sp>
    <dsp:sp modelId="{E4BE831D-D0D7-AF48-A78B-A223BB3B1648}">
      <dsp:nvSpPr>
        <dsp:cNvPr id="0" name=""/>
        <dsp:cNvSpPr/>
      </dsp:nvSpPr>
      <dsp:spPr>
        <a:xfrm rot="16200000">
          <a:off x="3388352" y="1625836"/>
          <a:ext cx="1224295" cy="22585"/>
        </a:xfrm>
        <a:custGeom>
          <a:avLst/>
          <a:gdLst/>
          <a:ahLst/>
          <a:cxnLst/>
          <a:rect l="0" t="0" r="0" b="0"/>
          <a:pathLst>
            <a:path>
              <a:moveTo>
                <a:pt x="0" y="11292"/>
              </a:moveTo>
              <a:lnTo>
                <a:pt x="122429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u="sng" kern="1200">
            <a:solidFill>
              <a:schemeClr val="bg1"/>
            </a:solidFill>
          </a:endParaRPr>
        </a:p>
      </dsp:txBody>
      <dsp:txXfrm rot="16200000">
        <a:off x="3969892" y="1606522"/>
        <a:ext cx="61214" cy="61214"/>
      </dsp:txXfrm>
    </dsp:sp>
    <dsp:sp modelId="{61767B73-3CBD-3845-9870-F31CC23787EA}">
      <dsp:nvSpPr>
        <dsp:cNvPr id="0" name=""/>
        <dsp:cNvSpPr/>
      </dsp:nvSpPr>
      <dsp:spPr>
        <a:xfrm>
          <a:off x="3498529" y="21041"/>
          <a:ext cx="1003940" cy="100394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i="0" u="sng" kern="1200" dirty="0" err="1">
              <a:solidFill>
                <a:schemeClr val="bg1"/>
              </a:solidFill>
              <a:latin typeface="Gotham" panose="02000504050000020004" pitchFamily="2" charset="0"/>
            </a:rPr>
            <a:t>Apostila</a:t>
          </a:r>
          <a:r>
            <a:rPr lang="en-US" sz="1100" b="1" i="0" u="sng" kern="1200" dirty="0">
              <a:solidFill>
                <a:schemeClr val="bg1"/>
              </a:solidFill>
              <a:latin typeface="Gotham" panose="02000504050000020004" pitchFamily="2" charset="0"/>
            </a:rPr>
            <a:t> </a:t>
          </a:r>
          <a:endParaRPr lang="en-US" sz="1100" b="1" u="sng" kern="1200" dirty="0">
            <a:solidFill>
              <a:schemeClr val="bg1"/>
            </a:solidFill>
            <a:latin typeface="Gotham" panose="02000504050000020004" pitchFamily="2" charset="0"/>
          </a:endParaRPr>
        </a:p>
      </dsp:txBody>
      <dsp:txXfrm>
        <a:off x="3498529" y="21041"/>
        <a:ext cx="1003940" cy="1003940"/>
      </dsp:txXfrm>
    </dsp:sp>
    <dsp:sp modelId="{CD6FCF88-E4A3-0049-AA11-DF6CED172BBE}">
      <dsp:nvSpPr>
        <dsp:cNvPr id="0" name=""/>
        <dsp:cNvSpPr/>
      </dsp:nvSpPr>
      <dsp:spPr>
        <a:xfrm rot="18163636">
          <a:off x="4045839" y="1814196"/>
          <a:ext cx="1217036" cy="22585"/>
        </a:xfrm>
        <a:custGeom>
          <a:avLst/>
          <a:gdLst/>
          <a:ahLst/>
          <a:cxnLst/>
          <a:rect l="0" t="0" r="0" b="0"/>
          <a:pathLst>
            <a:path>
              <a:moveTo>
                <a:pt x="0" y="11292"/>
              </a:moveTo>
              <a:lnTo>
                <a:pt x="1217036"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u="sng" kern="1200">
            <a:solidFill>
              <a:schemeClr val="bg1"/>
            </a:solidFill>
          </a:endParaRPr>
        </a:p>
      </dsp:txBody>
      <dsp:txXfrm rot="18163636">
        <a:off x="4623931" y="1795063"/>
        <a:ext cx="60851" cy="60851"/>
      </dsp:txXfrm>
    </dsp:sp>
    <dsp:sp modelId="{5F45A6F8-F8B9-0247-9BD5-F437E7A41C89}">
      <dsp:nvSpPr>
        <dsp:cNvPr id="0" name=""/>
        <dsp:cNvSpPr/>
      </dsp:nvSpPr>
      <dsp:spPr>
        <a:xfrm>
          <a:off x="4752762" y="389317"/>
          <a:ext cx="1003940" cy="1003940"/>
        </a:xfrm>
        <a:prstGeom prst="ellipse">
          <a:avLst/>
        </a:prstGeom>
        <a:solidFill>
          <a:schemeClr val="accent3">
            <a:hueOff val="238769"/>
            <a:satOff val="-6497"/>
            <a:lumOff val="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i="0" u="sng" kern="1200" dirty="0">
              <a:solidFill>
                <a:schemeClr val="bg1"/>
              </a:solidFill>
              <a:latin typeface="Gotham" panose="02000504050000020004" pitchFamily="2" charset="0"/>
            </a:rPr>
            <a:t>Power</a:t>
          </a:r>
        </a:p>
        <a:p>
          <a:pPr lvl="0" algn="ctr" defTabSz="488950">
            <a:lnSpc>
              <a:spcPct val="90000"/>
            </a:lnSpc>
            <a:spcBef>
              <a:spcPct val="0"/>
            </a:spcBef>
            <a:spcAft>
              <a:spcPct val="35000"/>
            </a:spcAft>
          </a:pPr>
          <a:r>
            <a:rPr lang="en-US" sz="1100" b="1" i="0" u="sng" kern="1200" dirty="0">
              <a:solidFill>
                <a:schemeClr val="bg1"/>
              </a:solidFill>
              <a:latin typeface="Gotham" panose="02000504050000020004" pitchFamily="2" charset="0"/>
            </a:rPr>
            <a:t>Point</a:t>
          </a:r>
          <a:endParaRPr lang="en-US" sz="1100" b="1" u="sng" kern="1200" dirty="0">
            <a:solidFill>
              <a:schemeClr val="bg1"/>
            </a:solidFill>
            <a:latin typeface="Gotham" panose="02000504050000020004" pitchFamily="2" charset="0"/>
          </a:endParaRPr>
        </a:p>
      </dsp:txBody>
      <dsp:txXfrm>
        <a:off x="4752762" y="389317"/>
        <a:ext cx="1003940" cy="1003940"/>
      </dsp:txXfrm>
    </dsp:sp>
    <dsp:sp modelId="{0E60366D-AF63-FE49-BEE3-E4119CBC92AA}">
      <dsp:nvSpPr>
        <dsp:cNvPr id="0" name=""/>
        <dsp:cNvSpPr/>
      </dsp:nvSpPr>
      <dsp:spPr>
        <a:xfrm rot="20127273">
          <a:off x="4505480" y="2326300"/>
          <a:ext cx="1203025" cy="22585"/>
        </a:xfrm>
        <a:custGeom>
          <a:avLst/>
          <a:gdLst/>
          <a:ahLst/>
          <a:cxnLst/>
          <a:rect l="0" t="0" r="0" b="0"/>
          <a:pathLst>
            <a:path>
              <a:moveTo>
                <a:pt x="0" y="11292"/>
              </a:moveTo>
              <a:lnTo>
                <a:pt x="120302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u="sng" kern="1200">
            <a:solidFill>
              <a:schemeClr val="bg1"/>
            </a:solidFill>
          </a:endParaRPr>
        </a:p>
      </dsp:txBody>
      <dsp:txXfrm rot="20127273">
        <a:off x="5076917" y="2307518"/>
        <a:ext cx="60151" cy="60151"/>
      </dsp:txXfrm>
    </dsp:sp>
    <dsp:sp modelId="{B756C9FC-CD1C-5C45-9E65-8A450296A047}">
      <dsp:nvSpPr>
        <dsp:cNvPr id="0" name=""/>
        <dsp:cNvSpPr/>
      </dsp:nvSpPr>
      <dsp:spPr>
        <a:xfrm>
          <a:off x="5608785" y="1377220"/>
          <a:ext cx="1003940" cy="1003940"/>
        </a:xfrm>
        <a:prstGeom prst="ellipse">
          <a:avLst/>
        </a:prstGeom>
        <a:solidFill>
          <a:schemeClr val="accent3">
            <a:hueOff val="477538"/>
            <a:satOff val="-12994"/>
            <a:lumOff val="1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i="0" u="sng" kern="1200" dirty="0">
              <a:solidFill>
                <a:schemeClr val="bg1"/>
              </a:solidFill>
              <a:latin typeface="Gotham" panose="02000504050000020004" pitchFamily="2" charset="0"/>
            </a:rPr>
            <a:t>Mini Manual</a:t>
          </a:r>
          <a:endParaRPr lang="en-US" sz="1100" b="1" u="sng" kern="1200" dirty="0">
            <a:solidFill>
              <a:schemeClr val="bg1"/>
            </a:solidFill>
            <a:latin typeface="Gotham" panose="02000504050000020004" pitchFamily="2" charset="0"/>
          </a:endParaRPr>
        </a:p>
      </dsp:txBody>
      <dsp:txXfrm>
        <a:off x="5608785" y="1377220"/>
        <a:ext cx="1003940" cy="1003940"/>
      </dsp:txXfrm>
    </dsp:sp>
    <dsp:sp modelId="{0EDD2E07-B71B-544B-A5CD-A94BA775ED2A}">
      <dsp:nvSpPr>
        <dsp:cNvPr id="0" name=""/>
        <dsp:cNvSpPr/>
      </dsp:nvSpPr>
      <dsp:spPr>
        <a:xfrm rot="490909">
          <a:off x="4607173" y="3005030"/>
          <a:ext cx="1198854" cy="22585"/>
        </a:xfrm>
        <a:custGeom>
          <a:avLst/>
          <a:gdLst/>
          <a:ahLst/>
          <a:cxnLst/>
          <a:rect l="0" t="0" r="0" b="0"/>
          <a:pathLst>
            <a:path>
              <a:moveTo>
                <a:pt x="0" y="11292"/>
              </a:moveTo>
              <a:lnTo>
                <a:pt x="1198854"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u="sng" kern="1200">
            <a:solidFill>
              <a:schemeClr val="bg1"/>
            </a:solidFill>
          </a:endParaRPr>
        </a:p>
      </dsp:txBody>
      <dsp:txXfrm rot="490909">
        <a:off x="5176629" y="2986351"/>
        <a:ext cx="59942" cy="59942"/>
      </dsp:txXfrm>
    </dsp:sp>
    <dsp:sp modelId="{FAA23D2B-0722-DB40-AB4D-B863131E5BF8}">
      <dsp:nvSpPr>
        <dsp:cNvPr id="0" name=""/>
        <dsp:cNvSpPr/>
      </dsp:nvSpPr>
      <dsp:spPr>
        <a:xfrm>
          <a:off x="5794817" y="2671098"/>
          <a:ext cx="1003940" cy="1003940"/>
        </a:xfrm>
        <a:prstGeom prst="ellipse">
          <a:avLst/>
        </a:prstGeom>
        <a:solidFill>
          <a:schemeClr val="accent3">
            <a:hueOff val="716307"/>
            <a:satOff val="-19491"/>
            <a:lumOff val="2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i="0" u="sng" kern="1200" dirty="0" err="1">
              <a:solidFill>
                <a:schemeClr val="bg1"/>
              </a:solidFill>
              <a:latin typeface="Gotham" panose="02000504050000020004" pitchFamily="2" charset="0"/>
            </a:rPr>
            <a:t>Vídeos</a:t>
          </a:r>
          <a:r>
            <a:rPr lang="en-US" sz="1100" b="1" i="0" u="sng" kern="1200" dirty="0">
              <a:solidFill>
                <a:schemeClr val="bg1"/>
              </a:solidFill>
              <a:latin typeface="Gotham" panose="02000504050000020004" pitchFamily="2" charset="0"/>
            </a:rPr>
            <a:t> no YouTube</a:t>
          </a:r>
          <a:endParaRPr lang="en-US" sz="1100" b="1" u="sng" kern="1200" dirty="0">
            <a:solidFill>
              <a:schemeClr val="bg1"/>
            </a:solidFill>
            <a:latin typeface="Gotham" panose="02000504050000020004" pitchFamily="2" charset="0"/>
          </a:endParaRPr>
        </a:p>
      </dsp:txBody>
      <dsp:txXfrm>
        <a:off x="5794817" y="2671098"/>
        <a:ext cx="1003940" cy="1003940"/>
      </dsp:txXfrm>
    </dsp:sp>
    <dsp:sp modelId="{F8B5C31D-E4CA-9B49-9D5A-7E864502C07D}">
      <dsp:nvSpPr>
        <dsp:cNvPr id="0" name=""/>
        <dsp:cNvSpPr/>
      </dsp:nvSpPr>
      <dsp:spPr>
        <a:xfrm rot="2454545">
          <a:off x="4312298" y="3625966"/>
          <a:ext cx="1209855" cy="22585"/>
        </a:xfrm>
        <a:custGeom>
          <a:avLst/>
          <a:gdLst/>
          <a:ahLst/>
          <a:cxnLst/>
          <a:rect l="0" t="0" r="0" b="0"/>
          <a:pathLst>
            <a:path>
              <a:moveTo>
                <a:pt x="0" y="11292"/>
              </a:moveTo>
              <a:lnTo>
                <a:pt x="120985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u="sng" kern="1200">
            <a:solidFill>
              <a:schemeClr val="bg1"/>
            </a:solidFill>
          </a:endParaRPr>
        </a:p>
      </dsp:txBody>
      <dsp:txXfrm rot="2454545">
        <a:off x="4886979" y="3607013"/>
        <a:ext cx="60492" cy="60492"/>
      </dsp:txXfrm>
    </dsp:sp>
    <dsp:sp modelId="{6637FC73-4272-D74F-835F-59566A91BAA1}">
      <dsp:nvSpPr>
        <dsp:cNvPr id="0" name=""/>
        <dsp:cNvSpPr/>
      </dsp:nvSpPr>
      <dsp:spPr>
        <a:xfrm>
          <a:off x="5251793" y="3860153"/>
          <a:ext cx="1003940" cy="1003940"/>
        </a:xfrm>
        <a:prstGeom prst="ellipse">
          <a:avLst/>
        </a:prstGeom>
        <a:solidFill>
          <a:schemeClr val="accent3">
            <a:hueOff val="955076"/>
            <a:satOff val="-25988"/>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i="0" u="sng" kern="1200" dirty="0">
              <a:solidFill>
                <a:schemeClr val="bg1"/>
              </a:solidFill>
              <a:latin typeface="Gotham" panose="02000504050000020004" pitchFamily="2" charset="0"/>
            </a:rPr>
            <a:t>Manual do </a:t>
          </a:r>
          <a:r>
            <a:rPr lang="en-US" sz="1100" b="1" i="0" u="sng" kern="1200" dirty="0" err="1">
              <a:solidFill>
                <a:schemeClr val="bg1"/>
              </a:solidFill>
              <a:latin typeface="Gotham" panose="02000504050000020004" pitchFamily="2" charset="0"/>
            </a:rPr>
            <a:t>Usuário</a:t>
          </a:r>
          <a:r>
            <a:rPr lang="en-US" sz="1100" b="1" i="0" u="sng" kern="1200" dirty="0">
              <a:solidFill>
                <a:schemeClr val="bg1"/>
              </a:solidFill>
              <a:latin typeface="Gotham" panose="02000504050000020004" pitchFamily="2" charset="0"/>
            </a:rPr>
            <a:t> </a:t>
          </a:r>
          <a:endParaRPr lang="en-US" sz="1100" b="1" u="sng" kern="1200" dirty="0">
            <a:solidFill>
              <a:schemeClr val="bg1"/>
            </a:solidFill>
            <a:latin typeface="Gotham" panose="02000504050000020004" pitchFamily="2" charset="0"/>
          </a:endParaRPr>
        </a:p>
      </dsp:txBody>
      <dsp:txXfrm>
        <a:off x="5251793" y="3860153"/>
        <a:ext cx="1003940" cy="1003940"/>
      </dsp:txXfrm>
    </dsp:sp>
    <dsp:sp modelId="{442C4A83-31E2-3C41-B182-4E6BA644E414}">
      <dsp:nvSpPr>
        <dsp:cNvPr id="0" name=""/>
        <dsp:cNvSpPr/>
      </dsp:nvSpPr>
      <dsp:spPr>
        <a:xfrm rot="4418182">
          <a:off x="3729307" y="3989492"/>
          <a:ext cx="1222350" cy="22585"/>
        </a:xfrm>
        <a:custGeom>
          <a:avLst/>
          <a:gdLst/>
          <a:ahLst/>
          <a:cxnLst/>
          <a:rect l="0" t="0" r="0" b="0"/>
          <a:pathLst>
            <a:path>
              <a:moveTo>
                <a:pt x="0" y="11292"/>
              </a:moveTo>
              <a:lnTo>
                <a:pt x="1222350"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u="sng" kern="1200">
            <a:solidFill>
              <a:schemeClr val="bg1"/>
            </a:solidFill>
          </a:endParaRPr>
        </a:p>
      </dsp:txBody>
      <dsp:txXfrm rot="4418182">
        <a:off x="4309923" y="3970226"/>
        <a:ext cx="61117" cy="61117"/>
      </dsp:txXfrm>
    </dsp:sp>
    <dsp:sp modelId="{6CBD9A9D-201B-404A-977C-26409C1A5995}">
      <dsp:nvSpPr>
        <dsp:cNvPr id="0" name=""/>
        <dsp:cNvSpPr/>
      </dsp:nvSpPr>
      <dsp:spPr>
        <a:xfrm>
          <a:off x="4152121" y="4566870"/>
          <a:ext cx="1003940" cy="1003940"/>
        </a:xfrm>
        <a:prstGeom prst="ellipse">
          <a:avLst/>
        </a:prstGeom>
        <a:solidFill>
          <a:schemeClr val="accent3">
            <a:hueOff val="1193845"/>
            <a:satOff val="-32486"/>
            <a:lumOff val="48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i="0" u="sng" kern="1200" dirty="0">
              <a:solidFill>
                <a:schemeClr val="bg1"/>
              </a:solidFill>
              <a:latin typeface="Gotham" panose="02000504050000020004" pitchFamily="2" charset="0"/>
            </a:rPr>
            <a:t>Manual de </a:t>
          </a:r>
          <a:r>
            <a:rPr lang="en-US" sz="1000" b="1" i="0" u="sng" kern="1200" dirty="0" err="1">
              <a:solidFill>
                <a:schemeClr val="bg1"/>
              </a:solidFill>
              <a:latin typeface="Gotham" panose="02000504050000020004" pitchFamily="2" charset="0"/>
            </a:rPr>
            <a:t>Montagem</a:t>
          </a:r>
          <a:r>
            <a:rPr lang="en-US" sz="1000" b="1" i="0" u="sng" kern="1200" dirty="0">
              <a:solidFill>
                <a:schemeClr val="bg1"/>
              </a:solidFill>
              <a:latin typeface="Gotham" panose="02000504050000020004" pitchFamily="2" charset="0"/>
            </a:rPr>
            <a:t> </a:t>
          </a:r>
          <a:endParaRPr lang="en-US" sz="1000" b="1" u="sng" kern="1200" dirty="0">
            <a:solidFill>
              <a:schemeClr val="bg1"/>
            </a:solidFill>
            <a:latin typeface="Gotham" panose="02000504050000020004" pitchFamily="2" charset="0"/>
          </a:endParaRPr>
        </a:p>
      </dsp:txBody>
      <dsp:txXfrm>
        <a:off x="4152121" y="4566870"/>
        <a:ext cx="1003940" cy="1003940"/>
      </dsp:txXfrm>
    </dsp:sp>
    <dsp:sp modelId="{C03E686D-8B66-4A45-84F5-B549506EC6F7}">
      <dsp:nvSpPr>
        <dsp:cNvPr id="0" name=""/>
        <dsp:cNvSpPr/>
      </dsp:nvSpPr>
      <dsp:spPr>
        <a:xfrm rot="6381818">
          <a:off x="3049342" y="3989492"/>
          <a:ext cx="1222350" cy="22585"/>
        </a:xfrm>
        <a:custGeom>
          <a:avLst/>
          <a:gdLst/>
          <a:ahLst/>
          <a:cxnLst/>
          <a:rect l="0" t="0" r="0" b="0"/>
          <a:pathLst>
            <a:path>
              <a:moveTo>
                <a:pt x="0" y="11292"/>
              </a:moveTo>
              <a:lnTo>
                <a:pt x="1222350"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u="sng" kern="1200">
            <a:solidFill>
              <a:schemeClr val="bg1"/>
            </a:solidFill>
          </a:endParaRPr>
        </a:p>
      </dsp:txBody>
      <dsp:txXfrm rot="6381818">
        <a:off x="3629958" y="3970226"/>
        <a:ext cx="61117" cy="61117"/>
      </dsp:txXfrm>
    </dsp:sp>
    <dsp:sp modelId="{8575E832-1700-D84D-8C8B-C1825A4E4E69}">
      <dsp:nvSpPr>
        <dsp:cNvPr id="0" name=""/>
        <dsp:cNvSpPr/>
      </dsp:nvSpPr>
      <dsp:spPr>
        <a:xfrm>
          <a:off x="2844938" y="4566870"/>
          <a:ext cx="1003940" cy="1003940"/>
        </a:xfrm>
        <a:prstGeom prst="ellipse">
          <a:avLst/>
        </a:prstGeom>
        <a:solidFill>
          <a:schemeClr val="accent3">
            <a:hueOff val="1432614"/>
            <a:satOff val="-38983"/>
            <a:lumOff val="5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i="0" u="sng" kern="1200" dirty="0" err="1">
              <a:solidFill>
                <a:schemeClr val="bg1"/>
              </a:solidFill>
              <a:latin typeface="Gotham" panose="02000504050000020004" pitchFamily="2" charset="0"/>
            </a:rPr>
            <a:t>Pôsteres</a:t>
          </a:r>
          <a:endParaRPr lang="en-US" sz="1100" b="1" u="sng" kern="1200" dirty="0">
            <a:solidFill>
              <a:schemeClr val="bg1"/>
            </a:solidFill>
            <a:latin typeface="Gotham" panose="02000504050000020004" pitchFamily="2" charset="0"/>
          </a:endParaRPr>
        </a:p>
      </dsp:txBody>
      <dsp:txXfrm>
        <a:off x="2844938" y="4566870"/>
        <a:ext cx="1003940" cy="1003940"/>
      </dsp:txXfrm>
    </dsp:sp>
    <dsp:sp modelId="{8A8D2C29-593C-514C-B77A-D69C584A0BD1}">
      <dsp:nvSpPr>
        <dsp:cNvPr id="0" name=""/>
        <dsp:cNvSpPr/>
      </dsp:nvSpPr>
      <dsp:spPr>
        <a:xfrm rot="8345455">
          <a:off x="2478845" y="3625966"/>
          <a:ext cx="1209855" cy="22585"/>
        </a:xfrm>
        <a:custGeom>
          <a:avLst/>
          <a:gdLst/>
          <a:ahLst/>
          <a:cxnLst/>
          <a:rect l="0" t="0" r="0" b="0"/>
          <a:pathLst>
            <a:path>
              <a:moveTo>
                <a:pt x="0" y="11292"/>
              </a:moveTo>
              <a:lnTo>
                <a:pt x="120985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u="sng" kern="1200">
            <a:solidFill>
              <a:schemeClr val="bg1"/>
            </a:solidFill>
          </a:endParaRPr>
        </a:p>
      </dsp:txBody>
      <dsp:txXfrm rot="8345455">
        <a:off x="3053527" y="3607013"/>
        <a:ext cx="60492" cy="60492"/>
      </dsp:txXfrm>
    </dsp:sp>
    <dsp:sp modelId="{F13B4045-2D64-6548-AF6E-F4B071F8FD7E}">
      <dsp:nvSpPr>
        <dsp:cNvPr id="0" name=""/>
        <dsp:cNvSpPr/>
      </dsp:nvSpPr>
      <dsp:spPr>
        <a:xfrm>
          <a:off x="1745266" y="3860153"/>
          <a:ext cx="1003940" cy="1003940"/>
        </a:xfrm>
        <a:prstGeom prst="ellipse">
          <a:avLst/>
        </a:prstGeom>
        <a:solidFill>
          <a:schemeClr val="accent3">
            <a:hueOff val="1671384"/>
            <a:satOff val="-45480"/>
            <a:lumOff val="6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i="0" u="sng" kern="1200" dirty="0" err="1">
              <a:solidFill>
                <a:schemeClr val="bg1"/>
              </a:solidFill>
              <a:latin typeface="Gotham" panose="02000504050000020004" pitchFamily="2" charset="0"/>
            </a:rPr>
            <a:t>Exemplo</a:t>
          </a:r>
          <a:r>
            <a:rPr lang="en-US" sz="1100" b="1" i="0" u="sng" kern="1200" dirty="0">
              <a:solidFill>
                <a:schemeClr val="bg1"/>
              </a:solidFill>
              <a:latin typeface="Gotham" panose="02000504050000020004" pitchFamily="2" charset="0"/>
            </a:rPr>
            <a:t> de Banco de Dados </a:t>
          </a:r>
          <a:endParaRPr lang="en-US" sz="1100" b="1" u="sng" kern="1200" dirty="0">
            <a:solidFill>
              <a:schemeClr val="bg1"/>
            </a:solidFill>
            <a:latin typeface="Gotham" panose="02000504050000020004" pitchFamily="2" charset="0"/>
          </a:endParaRPr>
        </a:p>
      </dsp:txBody>
      <dsp:txXfrm>
        <a:off x="1745266" y="3860153"/>
        <a:ext cx="1003940" cy="1003940"/>
      </dsp:txXfrm>
    </dsp:sp>
    <dsp:sp modelId="{EA75F213-ECB7-8540-89CC-1E438297DA51}">
      <dsp:nvSpPr>
        <dsp:cNvPr id="0" name=""/>
        <dsp:cNvSpPr/>
      </dsp:nvSpPr>
      <dsp:spPr>
        <a:xfrm rot="10309091">
          <a:off x="2194972" y="3005030"/>
          <a:ext cx="1198854" cy="22585"/>
        </a:xfrm>
        <a:custGeom>
          <a:avLst/>
          <a:gdLst/>
          <a:ahLst/>
          <a:cxnLst/>
          <a:rect l="0" t="0" r="0" b="0"/>
          <a:pathLst>
            <a:path>
              <a:moveTo>
                <a:pt x="0" y="11292"/>
              </a:moveTo>
              <a:lnTo>
                <a:pt x="1198854"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u="sng" kern="1200">
            <a:solidFill>
              <a:schemeClr val="bg1"/>
            </a:solidFill>
          </a:endParaRPr>
        </a:p>
      </dsp:txBody>
      <dsp:txXfrm rot="10309091">
        <a:off x="2764428" y="2986351"/>
        <a:ext cx="59942" cy="59942"/>
      </dsp:txXfrm>
    </dsp:sp>
    <dsp:sp modelId="{83CA6764-B73C-4D41-8E33-C9EC4C998E51}">
      <dsp:nvSpPr>
        <dsp:cNvPr id="0" name=""/>
        <dsp:cNvSpPr/>
      </dsp:nvSpPr>
      <dsp:spPr>
        <a:xfrm>
          <a:off x="1202242" y="2671098"/>
          <a:ext cx="1003940" cy="1003940"/>
        </a:xfrm>
        <a:prstGeom prst="ellipse">
          <a:avLst/>
        </a:prstGeom>
        <a:solidFill>
          <a:schemeClr val="accent3">
            <a:hueOff val="1910153"/>
            <a:satOff val="-51977"/>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i="0" u="sng" kern="1200" dirty="0">
              <a:solidFill>
                <a:schemeClr val="bg1"/>
              </a:solidFill>
              <a:latin typeface="Gotham" panose="02000504050000020004" pitchFamily="2" charset="0"/>
            </a:rPr>
            <a:t>Site </a:t>
          </a:r>
          <a:endParaRPr lang="en-US" sz="1100" b="1" u="sng" kern="1200" dirty="0">
            <a:solidFill>
              <a:schemeClr val="bg1"/>
            </a:solidFill>
            <a:latin typeface="Gotham" panose="02000504050000020004" pitchFamily="2" charset="0"/>
          </a:endParaRPr>
        </a:p>
      </dsp:txBody>
      <dsp:txXfrm>
        <a:off x="1202242" y="2671098"/>
        <a:ext cx="1003940" cy="1003940"/>
      </dsp:txXfrm>
    </dsp:sp>
    <dsp:sp modelId="{B9174ECC-D2F4-FA48-ABC3-F629BC83B08C}">
      <dsp:nvSpPr>
        <dsp:cNvPr id="0" name=""/>
        <dsp:cNvSpPr/>
      </dsp:nvSpPr>
      <dsp:spPr>
        <a:xfrm rot="12272727">
          <a:off x="2292494" y="2326300"/>
          <a:ext cx="1203025" cy="22585"/>
        </a:xfrm>
        <a:custGeom>
          <a:avLst/>
          <a:gdLst/>
          <a:ahLst/>
          <a:cxnLst/>
          <a:rect l="0" t="0" r="0" b="0"/>
          <a:pathLst>
            <a:path>
              <a:moveTo>
                <a:pt x="0" y="11292"/>
              </a:moveTo>
              <a:lnTo>
                <a:pt x="120302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u="sng" kern="1200">
            <a:solidFill>
              <a:schemeClr val="bg1"/>
            </a:solidFill>
          </a:endParaRPr>
        </a:p>
      </dsp:txBody>
      <dsp:txXfrm rot="12272727">
        <a:off x="2863931" y="2307518"/>
        <a:ext cx="60151" cy="60151"/>
      </dsp:txXfrm>
    </dsp:sp>
    <dsp:sp modelId="{784DF7C1-54BE-FC41-94B5-06DE019A4797}">
      <dsp:nvSpPr>
        <dsp:cNvPr id="0" name=""/>
        <dsp:cNvSpPr/>
      </dsp:nvSpPr>
      <dsp:spPr>
        <a:xfrm>
          <a:off x="1388274" y="1377220"/>
          <a:ext cx="1003940" cy="1003940"/>
        </a:xfrm>
        <a:prstGeom prst="ellipse">
          <a:avLst/>
        </a:prstGeom>
        <a:solidFill>
          <a:schemeClr val="accent3">
            <a:hueOff val="2148922"/>
            <a:satOff val="-58474"/>
            <a:lumOff val="8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i="0" u="sng" kern="1200" dirty="0" err="1">
              <a:solidFill>
                <a:schemeClr val="bg1"/>
              </a:solidFill>
              <a:latin typeface="Gotham" panose="02000504050000020004" pitchFamily="2" charset="0"/>
            </a:rPr>
            <a:t>Módulos</a:t>
          </a:r>
          <a:r>
            <a:rPr lang="en-US" sz="1100" b="1" i="0" u="sng" kern="1200" dirty="0">
              <a:solidFill>
                <a:schemeClr val="bg1"/>
              </a:solidFill>
              <a:latin typeface="Gotham" panose="02000504050000020004" pitchFamily="2" charset="0"/>
            </a:rPr>
            <a:t> Online</a:t>
          </a:r>
          <a:endParaRPr lang="en-US" sz="1100" b="1" u="sng" kern="1200" dirty="0">
            <a:solidFill>
              <a:schemeClr val="bg1"/>
            </a:solidFill>
            <a:latin typeface="Gotham" panose="02000504050000020004" pitchFamily="2" charset="0"/>
          </a:endParaRPr>
        </a:p>
      </dsp:txBody>
      <dsp:txXfrm>
        <a:off x="1388274" y="1377220"/>
        <a:ext cx="1003940" cy="1003940"/>
      </dsp:txXfrm>
    </dsp:sp>
    <dsp:sp modelId="{FEBF986B-B6C1-D94E-9A24-6CF67E4664A7}">
      <dsp:nvSpPr>
        <dsp:cNvPr id="0" name=""/>
        <dsp:cNvSpPr/>
      </dsp:nvSpPr>
      <dsp:spPr>
        <a:xfrm rot="14236364">
          <a:off x="2738124" y="1814196"/>
          <a:ext cx="1217036" cy="22585"/>
        </a:xfrm>
        <a:custGeom>
          <a:avLst/>
          <a:gdLst/>
          <a:ahLst/>
          <a:cxnLst/>
          <a:rect l="0" t="0" r="0" b="0"/>
          <a:pathLst>
            <a:path>
              <a:moveTo>
                <a:pt x="0" y="11292"/>
              </a:moveTo>
              <a:lnTo>
                <a:pt x="1217036"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u="sng" kern="1200">
            <a:solidFill>
              <a:schemeClr val="bg1"/>
            </a:solidFill>
          </a:endParaRPr>
        </a:p>
      </dsp:txBody>
      <dsp:txXfrm rot="14236364">
        <a:off x="3316216" y="1795063"/>
        <a:ext cx="60851" cy="60851"/>
      </dsp:txXfrm>
    </dsp:sp>
    <dsp:sp modelId="{0E19FFF1-7B09-484B-8EE0-819250BF8B93}">
      <dsp:nvSpPr>
        <dsp:cNvPr id="0" name=""/>
        <dsp:cNvSpPr/>
      </dsp:nvSpPr>
      <dsp:spPr>
        <a:xfrm>
          <a:off x="2244297" y="389317"/>
          <a:ext cx="1003940" cy="1003940"/>
        </a:xfrm>
        <a:prstGeom prst="ellipse">
          <a:avLst/>
        </a:prstGeom>
        <a:solidFill>
          <a:schemeClr val="accent3">
            <a:hueOff val="2387691"/>
            <a:satOff val="-64971"/>
            <a:lumOff val="96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050" b="1" i="0" u="sng" kern="1200" dirty="0">
              <a:solidFill>
                <a:schemeClr val="bg1"/>
              </a:solidFill>
              <a:latin typeface="Gotham" panose="02000504050000020004" pitchFamily="2" charset="0"/>
            </a:rPr>
            <a:t>Facebook</a:t>
          </a:r>
          <a:endParaRPr lang="en-US" sz="1050" b="1" u="sng" kern="1200" dirty="0">
            <a:solidFill>
              <a:schemeClr val="bg1"/>
            </a:solidFill>
            <a:latin typeface="Gotham" panose="02000504050000020004" pitchFamily="2" charset="0"/>
          </a:endParaRPr>
        </a:p>
      </dsp:txBody>
      <dsp:txXfrm>
        <a:off x="2244297" y="389317"/>
        <a:ext cx="1003940" cy="100394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976DD42-33E5-0844-8D5A-8118153DA784}">
      <dsp:nvSpPr>
        <dsp:cNvPr id="0" name=""/>
        <dsp:cNvSpPr/>
      </dsp:nvSpPr>
      <dsp:spPr>
        <a:xfrm>
          <a:off x="891539" y="0"/>
          <a:ext cx="10104118" cy="4800233"/>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3CBB89-406A-154E-A38B-6844265EE568}">
      <dsp:nvSpPr>
        <dsp:cNvPr id="0" name=""/>
        <dsp:cNvSpPr/>
      </dsp:nvSpPr>
      <dsp:spPr>
        <a:xfrm>
          <a:off x="3482"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dirty="0" err="1">
              <a:latin typeface="Gotham Medium Regular" panose="02000604030000020004" pitchFamily="2" charset="0"/>
            </a:rPr>
            <a:t>Encaminhamento</a:t>
          </a:r>
          <a:r>
            <a:rPr lang="en-US" sz="1800" b="0" i="0" kern="1200" dirty="0">
              <a:latin typeface="Gotham Medium Regular" panose="02000604030000020004" pitchFamily="2" charset="0"/>
            </a:rPr>
            <a:t> e </a:t>
          </a:r>
          <a:r>
            <a:rPr lang="en-US" sz="1800" b="0" i="0" kern="1200" dirty="0" err="1">
              <a:latin typeface="Gotham Medium Regular" panose="02000604030000020004" pitchFamily="2" charset="0"/>
            </a:rPr>
            <a:t>Avaliação</a:t>
          </a:r>
          <a:endParaRPr lang="en-US" sz="1800" b="0" i="0" kern="1200" dirty="0">
            <a:latin typeface="Gotham Medium Regular" panose="02000604030000020004" pitchFamily="2" charset="0"/>
          </a:endParaRPr>
        </a:p>
        <a:p>
          <a:pPr lvl="0" algn="ctr" defTabSz="800100">
            <a:lnSpc>
              <a:spcPct val="90000"/>
            </a:lnSpc>
            <a:spcBef>
              <a:spcPct val="0"/>
            </a:spcBef>
            <a:spcAft>
              <a:spcPct val="35000"/>
            </a:spcAft>
          </a:pPr>
          <a:r>
            <a:rPr lang="en-US" sz="3200" b="0" i="0" kern="1200" dirty="0">
              <a:latin typeface="Gotham Medium Regular" panose="02000604030000020004" pitchFamily="2" charset="0"/>
            </a:rPr>
            <a:t>nº 1</a:t>
          </a:r>
        </a:p>
      </dsp:txBody>
      <dsp:txXfrm>
        <a:off x="3482" y="1440069"/>
        <a:ext cx="2096511" cy="1920093"/>
      </dsp:txXfrm>
    </dsp:sp>
    <dsp:sp modelId="{42DD52BF-757E-834B-B386-BED25FB2EB96}">
      <dsp:nvSpPr>
        <dsp:cNvPr id="0" name=""/>
        <dsp:cNvSpPr/>
      </dsp:nvSpPr>
      <dsp:spPr>
        <a:xfrm>
          <a:off x="2449412"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dirty="0" err="1">
              <a:latin typeface="Gotham Medium Regular" panose="02000604030000020004" pitchFamily="2" charset="0"/>
            </a:rPr>
            <a:t>Revisar</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Aplicações</a:t>
          </a:r>
          <a:endParaRPr lang="en-US" sz="1800" b="0" i="0" kern="1200" dirty="0">
            <a:latin typeface="Gotham Medium Regular" panose="02000604030000020004" pitchFamily="2" charset="0"/>
          </a:endParaRPr>
        </a:p>
        <a:p>
          <a:pPr lvl="0" algn="ctr" defTabSz="800100">
            <a:lnSpc>
              <a:spcPct val="90000"/>
            </a:lnSpc>
            <a:spcBef>
              <a:spcPct val="0"/>
            </a:spcBef>
            <a:spcAft>
              <a:spcPct val="35000"/>
            </a:spcAft>
          </a:pPr>
          <a:r>
            <a:rPr lang="en-US" sz="3200" b="0" i="0" kern="1200" dirty="0">
              <a:latin typeface="Gotham Medium Regular" panose="02000604030000020004" pitchFamily="2" charset="0"/>
            </a:rPr>
            <a:t>nº 2</a:t>
          </a:r>
        </a:p>
      </dsp:txBody>
      <dsp:txXfrm>
        <a:off x="2449412" y="1440069"/>
        <a:ext cx="2096511" cy="1920093"/>
      </dsp:txXfrm>
    </dsp:sp>
    <dsp:sp modelId="{C459ABC4-1AB7-4D41-846B-BF9E00B9F07B}">
      <dsp:nvSpPr>
        <dsp:cNvPr id="0" name=""/>
        <dsp:cNvSpPr/>
      </dsp:nvSpPr>
      <dsp:spPr>
        <a:xfrm>
          <a:off x="4895343"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dirty="0" err="1">
              <a:latin typeface="Gotham Medium Regular" panose="02000604030000020004" pitchFamily="2" charset="0"/>
            </a:rPr>
            <a:t>Verificar</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Inventário</a:t>
          </a:r>
          <a:endParaRPr lang="en-US" sz="1800" b="0" i="0" kern="1200" dirty="0">
            <a:latin typeface="Gotham Medium Regular" panose="02000604030000020004" pitchFamily="2" charset="0"/>
          </a:endParaRPr>
        </a:p>
        <a:p>
          <a:pPr lvl="0" algn="ctr" defTabSz="800100">
            <a:lnSpc>
              <a:spcPct val="90000"/>
            </a:lnSpc>
            <a:spcBef>
              <a:spcPct val="0"/>
            </a:spcBef>
            <a:spcAft>
              <a:spcPct val="35000"/>
            </a:spcAft>
          </a:pPr>
          <a:r>
            <a:rPr lang="en-US" sz="3200" b="0" i="0" kern="1200" dirty="0">
              <a:latin typeface="Gotham Medium Regular" panose="02000604030000020004" pitchFamily="2" charset="0"/>
            </a:rPr>
            <a:t>nº 3</a:t>
          </a:r>
        </a:p>
      </dsp:txBody>
      <dsp:txXfrm>
        <a:off x="4895343" y="1440069"/>
        <a:ext cx="2096511" cy="1920093"/>
      </dsp:txXfrm>
    </dsp:sp>
    <dsp:sp modelId="{152D8392-1FCF-E240-984B-4C2BC01712F6}">
      <dsp:nvSpPr>
        <dsp:cNvPr id="0" name=""/>
        <dsp:cNvSpPr/>
      </dsp:nvSpPr>
      <dsp:spPr>
        <a:xfrm>
          <a:off x="7341273"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dirty="0" err="1">
              <a:latin typeface="Gotham Medium Regular" panose="02000604030000020004" pitchFamily="2" charset="0"/>
            </a:rPr>
            <a:t>Agendar</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Evento</a:t>
          </a:r>
          <a:endParaRPr lang="en-US" sz="1800" b="0" i="0" kern="1200" dirty="0">
            <a:latin typeface="Gotham Medium Regular" panose="02000604030000020004" pitchFamily="2" charset="0"/>
          </a:endParaRPr>
        </a:p>
        <a:p>
          <a:pPr lvl="0" algn="ctr" defTabSz="800100">
            <a:lnSpc>
              <a:spcPct val="90000"/>
            </a:lnSpc>
            <a:spcBef>
              <a:spcPct val="0"/>
            </a:spcBef>
            <a:spcAft>
              <a:spcPct val="35000"/>
            </a:spcAft>
          </a:pPr>
          <a:r>
            <a:rPr lang="en-US" sz="3200" b="0" i="0" kern="1200" dirty="0">
              <a:latin typeface="Gotham Medium Regular" panose="02000604030000020004" pitchFamily="2" charset="0"/>
            </a:rPr>
            <a:t>nº 4</a:t>
          </a:r>
        </a:p>
      </dsp:txBody>
      <dsp:txXfrm>
        <a:off x="7341273" y="1440069"/>
        <a:ext cx="2096511" cy="1920093"/>
      </dsp:txXfrm>
    </dsp:sp>
    <dsp:sp modelId="{AC4E99FD-1CEE-D040-9735-D73A3D55F757}">
      <dsp:nvSpPr>
        <dsp:cNvPr id="0" name=""/>
        <dsp:cNvSpPr/>
      </dsp:nvSpPr>
      <dsp:spPr>
        <a:xfrm>
          <a:off x="9787203"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dirty="0" err="1">
              <a:latin typeface="Gotham Medium Regular" panose="02000604030000020004" pitchFamily="2" charset="0"/>
            </a:rPr>
            <a:t>Revisar</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Treinamento</a:t>
          </a:r>
          <a:endParaRPr lang="en-US" sz="1800" b="0" i="0" kern="1200" dirty="0">
            <a:latin typeface="Gotham Medium Regular" panose="02000604030000020004" pitchFamily="2" charset="0"/>
          </a:endParaRPr>
        </a:p>
        <a:p>
          <a:pPr lvl="0" algn="ctr" defTabSz="800100">
            <a:lnSpc>
              <a:spcPct val="90000"/>
            </a:lnSpc>
            <a:spcBef>
              <a:spcPct val="0"/>
            </a:spcBef>
            <a:spcAft>
              <a:spcPct val="35000"/>
            </a:spcAft>
          </a:pPr>
          <a:r>
            <a:rPr lang="en-US" sz="3200" b="0" i="0" kern="1200" dirty="0">
              <a:latin typeface="Gotham Medium Regular" panose="02000604030000020004" pitchFamily="2" charset="0"/>
            </a:rPr>
            <a:t>nº 5 </a:t>
          </a:r>
        </a:p>
      </dsp:txBody>
      <dsp:txXfrm>
        <a:off x="9787203" y="1440069"/>
        <a:ext cx="2096511" cy="192009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40E8CC6-1169-C44A-8DEC-F4A474C27133}">
      <dsp:nvSpPr>
        <dsp:cNvPr id="0" name=""/>
        <dsp:cNvSpPr/>
      </dsp:nvSpPr>
      <dsp:spPr>
        <a:xfrm>
          <a:off x="891539" y="0"/>
          <a:ext cx="10104118" cy="464391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90F020-1B10-414C-BEAF-21F28C396B03}">
      <dsp:nvSpPr>
        <dsp:cNvPr id="0" name=""/>
        <dsp:cNvSpPr/>
      </dsp:nvSpPr>
      <dsp:spPr>
        <a:xfrm>
          <a:off x="3482"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dirty="0" err="1">
              <a:latin typeface="Gotham Medium Regular" panose="02000604030000020004" pitchFamily="2" charset="0"/>
            </a:rPr>
            <a:t>Aplicação</a:t>
          </a:r>
          <a:r>
            <a:rPr lang="en-US" sz="1800" b="0" i="0" kern="1200" dirty="0">
              <a:latin typeface="Gotham Medium Regular" panose="02000604030000020004" pitchFamily="2" charset="0"/>
            </a:rPr>
            <a:t> </a:t>
          </a:r>
        </a:p>
      </dsp:txBody>
      <dsp:txXfrm>
        <a:off x="3482" y="1393175"/>
        <a:ext cx="2096511" cy="1857567"/>
      </dsp:txXfrm>
    </dsp:sp>
    <dsp:sp modelId="{37D05401-0F05-AE4F-9DB0-3C1B7B6CBF53}">
      <dsp:nvSpPr>
        <dsp:cNvPr id="0" name=""/>
        <dsp:cNvSpPr/>
      </dsp:nvSpPr>
      <dsp:spPr>
        <a:xfrm>
          <a:off x="2449412"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dirty="0" err="1">
              <a:latin typeface="Gotham Medium Regular" panose="02000604030000020004" pitchFamily="2" charset="0"/>
            </a:rPr>
            <a:t>Formulário</a:t>
          </a:r>
          <a:r>
            <a:rPr lang="en-US" sz="1800" b="0" i="0" kern="1200" dirty="0">
              <a:latin typeface="Gotham Medium Regular" panose="02000604030000020004" pitchFamily="2" charset="0"/>
            </a:rPr>
            <a:t> de </a:t>
          </a:r>
          <a:r>
            <a:rPr lang="en-US" sz="1800" b="0" i="0" kern="1200" dirty="0" err="1">
              <a:latin typeface="Gotham Medium Regular" panose="02000604030000020004" pitchFamily="2" charset="0"/>
            </a:rPr>
            <a:t>Adaptação</a:t>
          </a:r>
          <a:r>
            <a:rPr lang="en-US" sz="1800" b="0" i="0" kern="1200" dirty="0">
              <a:latin typeface="Gotham Medium Regular" panose="02000604030000020004" pitchFamily="2" charset="0"/>
            </a:rPr>
            <a:t> </a:t>
          </a:r>
        </a:p>
      </dsp:txBody>
      <dsp:txXfrm>
        <a:off x="2449412" y="1393175"/>
        <a:ext cx="2096511" cy="1857567"/>
      </dsp:txXfrm>
    </dsp:sp>
    <dsp:sp modelId="{C62C8D6B-1D5C-4B42-BD44-77CC488BD516}">
      <dsp:nvSpPr>
        <dsp:cNvPr id="0" name=""/>
        <dsp:cNvSpPr/>
      </dsp:nvSpPr>
      <dsp:spPr>
        <a:xfrm>
          <a:off x="4895343"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dirty="0">
              <a:latin typeface="Gotham Medium Regular" panose="02000604030000020004" pitchFamily="2" charset="0"/>
            </a:rPr>
            <a:t>Checklist Segura e </a:t>
          </a:r>
          <a:r>
            <a:rPr lang="en-US" sz="1800" b="0" i="0" kern="1200" dirty="0" err="1">
              <a:latin typeface="Gotham Medium Regular" panose="02000604030000020004" pitchFamily="2" charset="0"/>
            </a:rPr>
            <a:t>Pronta</a:t>
          </a:r>
          <a:r>
            <a:rPr lang="en-US" sz="1800" b="0" i="0" kern="1200" dirty="0">
              <a:latin typeface="Gotham Medium Regular" panose="02000604030000020004" pitchFamily="2" charset="0"/>
            </a:rPr>
            <a:t> </a:t>
          </a:r>
        </a:p>
      </dsp:txBody>
      <dsp:txXfrm>
        <a:off x="4895343" y="1393175"/>
        <a:ext cx="2096511" cy="1857567"/>
      </dsp:txXfrm>
    </dsp:sp>
    <dsp:sp modelId="{163061E5-B2E1-D144-B9D0-45FD20505E4D}">
      <dsp:nvSpPr>
        <dsp:cNvPr id="0" name=""/>
        <dsp:cNvSpPr/>
      </dsp:nvSpPr>
      <dsp:spPr>
        <a:xfrm>
          <a:off x="7341273"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dirty="0" err="1">
              <a:latin typeface="Gotham Medium Regular" panose="02000604030000020004" pitchFamily="2" charset="0"/>
            </a:rPr>
            <a:t>Formulário</a:t>
          </a:r>
          <a:r>
            <a:rPr lang="en-US" sz="1800" b="0" i="0" kern="1200" dirty="0">
              <a:latin typeface="Gotham Medium Regular" panose="02000604030000020004" pitchFamily="2" charset="0"/>
            </a:rPr>
            <a:t> de </a:t>
          </a:r>
          <a:r>
            <a:rPr lang="en-US" sz="1800" b="0" i="0" kern="1200" dirty="0" err="1">
              <a:latin typeface="Gotham Medium Regular" panose="02000604030000020004" pitchFamily="2" charset="0"/>
            </a:rPr>
            <a:t>Confirmação</a:t>
          </a:r>
          <a:r>
            <a:rPr lang="en-US" sz="1800" b="0" i="0" kern="1200" dirty="0">
              <a:latin typeface="Gotham Medium Regular" panose="02000604030000020004" pitchFamily="2" charset="0"/>
            </a:rPr>
            <a:t> de </a:t>
          </a:r>
          <a:r>
            <a:rPr lang="en-US" sz="1800" b="0" i="0" kern="1200" dirty="0" err="1">
              <a:latin typeface="Gotham Medium Regular" panose="02000604030000020004" pitchFamily="2" charset="0"/>
            </a:rPr>
            <a:t>Ajuste</a:t>
          </a:r>
          <a:endParaRPr lang="en-US" sz="1800" b="0" i="0" kern="1200" dirty="0">
            <a:latin typeface="Gotham Medium Regular" panose="02000604030000020004" pitchFamily="2" charset="0"/>
          </a:endParaRPr>
        </a:p>
      </dsp:txBody>
      <dsp:txXfrm>
        <a:off x="7341273" y="1393175"/>
        <a:ext cx="2096511" cy="1857567"/>
      </dsp:txXfrm>
    </dsp:sp>
    <dsp:sp modelId="{5C9E12AF-0707-DF41-B872-D0A2A82A877F}">
      <dsp:nvSpPr>
        <dsp:cNvPr id="0" name=""/>
        <dsp:cNvSpPr/>
      </dsp:nvSpPr>
      <dsp:spPr>
        <a:xfrm>
          <a:off x="9787203"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dirty="0">
              <a:latin typeface="Gotham Medium Regular" panose="02000604030000020004" pitchFamily="2" charset="0"/>
            </a:rPr>
            <a:t>Checklist de </a:t>
          </a:r>
          <a:r>
            <a:rPr lang="en-US" sz="1800" b="0" i="0" kern="1200" dirty="0" err="1">
              <a:latin typeface="Gotham Medium Regular" panose="02000604030000020004" pitchFamily="2" charset="0"/>
            </a:rPr>
            <a:t>Habilidades</a:t>
          </a:r>
          <a:r>
            <a:rPr lang="en-US" sz="1800" b="0" i="0" kern="1200" dirty="0">
              <a:latin typeface="Gotham Medium Regular" panose="02000604030000020004" pitchFamily="2" charset="0"/>
            </a:rPr>
            <a:t> de </a:t>
          </a:r>
          <a:r>
            <a:rPr lang="en-US" sz="1800" b="0" i="0" kern="1200" dirty="0" err="1">
              <a:latin typeface="Gotham Medium Regular" panose="02000604030000020004" pitchFamily="2" charset="0"/>
            </a:rPr>
            <a:t>Treinamento</a:t>
          </a:r>
          <a:r>
            <a:rPr lang="en-US" sz="1800" b="0" i="0" kern="1200" dirty="0">
              <a:latin typeface="Gotham Medium Regular" panose="02000604030000020004" pitchFamily="2" charset="0"/>
            </a:rPr>
            <a:t> do </a:t>
          </a:r>
          <a:r>
            <a:rPr lang="en-US" sz="1800" b="0" i="0" kern="1200" dirty="0" err="1">
              <a:latin typeface="Gotham Medium Regular" panose="02000604030000020004" pitchFamily="2" charset="0"/>
            </a:rPr>
            <a:t>Usuário</a:t>
          </a:r>
          <a:endParaRPr lang="en-US" sz="1800" b="0" i="0" kern="1200" dirty="0">
            <a:latin typeface="Gotham Medium Regular" panose="02000604030000020004" pitchFamily="2" charset="0"/>
          </a:endParaRPr>
        </a:p>
      </dsp:txBody>
      <dsp:txXfrm>
        <a:off x="9787203" y="1393175"/>
        <a:ext cx="2096511" cy="185756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5E753CF-50FD-F649-98D7-CB2965D942F9}">
      <dsp:nvSpPr>
        <dsp:cNvPr id="0" name=""/>
        <dsp:cNvSpPr/>
      </dsp:nvSpPr>
      <dsp:spPr>
        <a:xfrm>
          <a:off x="891539" y="0"/>
          <a:ext cx="10104118" cy="464391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7E21BE-F377-FE4F-8E2C-D3BEF61B8F84}">
      <dsp:nvSpPr>
        <dsp:cNvPr id="0" name=""/>
        <dsp:cNvSpPr/>
      </dsp:nvSpPr>
      <dsp:spPr>
        <a:xfrm>
          <a:off x="3482"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dirty="0" err="1">
              <a:latin typeface="Gotham Medium Regular" panose="02000604030000020004" pitchFamily="2" charset="0"/>
            </a:rPr>
            <a:t>Atualize</a:t>
          </a:r>
          <a:r>
            <a:rPr lang="en-US" sz="1800" b="0" i="0" kern="1200" dirty="0">
              <a:latin typeface="Gotham Medium Regular" panose="02000604030000020004" pitchFamily="2" charset="0"/>
            </a:rPr>
            <a:t> o banco de dados</a:t>
          </a:r>
        </a:p>
      </dsp:txBody>
      <dsp:txXfrm>
        <a:off x="3482" y="1393175"/>
        <a:ext cx="2096511" cy="1857567"/>
      </dsp:txXfrm>
    </dsp:sp>
    <dsp:sp modelId="{E01D206D-B262-5F49-A0E1-6AAD32C003ED}">
      <dsp:nvSpPr>
        <dsp:cNvPr id="0" name=""/>
        <dsp:cNvSpPr/>
      </dsp:nvSpPr>
      <dsp:spPr>
        <a:xfrm>
          <a:off x="2449412"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dirty="0" err="1">
              <a:latin typeface="Gotham Medium Regular" panose="02000604030000020004" pitchFamily="2" charset="0"/>
            </a:rPr>
            <a:t>Referências</a:t>
          </a:r>
          <a:endParaRPr lang="en-US" sz="1800" b="0" i="0" kern="1200" dirty="0">
            <a:latin typeface="Gotham Medium Regular" panose="02000604030000020004" pitchFamily="2" charset="0"/>
          </a:endParaRPr>
        </a:p>
      </dsp:txBody>
      <dsp:txXfrm>
        <a:off x="2449412" y="1393175"/>
        <a:ext cx="2096511" cy="1857567"/>
      </dsp:txXfrm>
    </dsp:sp>
    <dsp:sp modelId="{B37530BE-9D70-564B-9D41-D616DE08ECCD}">
      <dsp:nvSpPr>
        <dsp:cNvPr id="0" name=""/>
        <dsp:cNvSpPr/>
      </dsp:nvSpPr>
      <dsp:spPr>
        <a:xfrm>
          <a:off x="4895343"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dirty="0" err="1">
              <a:latin typeface="Gotham Medium Regular" panose="02000604030000020004" pitchFamily="2" charset="0"/>
            </a:rPr>
            <a:t>Relatório</a:t>
          </a:r>
          <a:r>
            <a:rPr lang="en-US" sz="1800" b="0" i="0" kern="1200" dirty="0">
              <a:latin typeface="Gotham Medium Regular" panose="02000604030000020004" pitchFamily="2" charset="0"/>
            </a:rPr>
            <a:t> de </a:t>
          </a:r>
          <a:r>
            <a:rPr lang="en-US" sz="1800" b="0" i="0" kern="1200" dirty="0" err="1">
              <a:latin typeface="Gotham Medium Regular" panose="02000604030000020004" pitchFamily="2" charset="0"/>
            </a:rPr>
            <a:t>Contêiner</a:t>
          </a:r>
          <a:endParaRPr lang="en-US" sz="1800" b="0" i="0" kern="1200" dirty="0">
            <a:latin typeface="Gotham Medium Regular" panose="02000604030000020004" pitchFamily="2" charset="0"/>
          </a:endParaRPr>
        </a:p>
      </dsp:txBody>
      <dsp:txXfrm>
        <a:off x="4895343" y="1393175"/>
        <a:ext cx="2096511" cy="1857567"/>
      </dsp:txXfrm>
    </dsp:sp>
    <dsp:sp modelId="{FFABC744-35F6-284E-AE38-501A6E9E6A2F}">
      <dsp:nvSpPr>
        <dsp:cNvPr id="0" name=""/>
        <dsp:cNvSpPr/>
      </dsp:nvSpPr>
      <dsp:spPr>
        <a:xfrm>
          <a:off x="7341273"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a:latin typeface="Gotham Medium Regular" panose="02000604030000020004" pitchFamily="2" charset="0"/>
            </a:rPr>
            <a:t>Relatório de Controle de Qualidade</a:t>
          </a:r>
        </a:p>
      </dsp:txBody>
      <dsp:txXfrm>
        <a:off x="7341273" y="1393175"/>
        <a:ext cx="2096511" cy="1857567"/>
      </dsp:txXfrm>
    </dsp:sp>
    <dsp:sp modelId="{3C980925-49D0-C645-98F9-6B7FE5C706CF}">
      <dsp:nvSpPr>
        <dsp:cNvPr id="0" name=""/>
        <dsp:cNvSpPr/>
      </dsp:nvSpPr>
      <dsp:spPr>
        <a:xfrm>
          <a:off x="9787203"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dirty="0" err="1">
              <a:latin typeface="Gotham Medium Regular" panose="02000604030000020004" pitchFamily="2" charset="0"/>
            </a:rPr>
            <a:t>Acompanhamento</a:t>
          </a:r>
          <a:r>
            <a:rPr lang="en-US" sz="1800" b="0" i="0" kern="1200" dirty="0">
              <a:latin typeface="Gotham Medium Regular" panose="02000604030000020004" pitchFamily="2" charset="0"/>
            </a:rPr>
            <a:t> </a:t>
          </a:r>
        </a:p>
      </dsp:txBody>
      <dsp:txXfrm>
        <a:off x="9787203" y="1393175"/>
        <a:ext cx="2096511" cy="185756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D18C6-6475-5548-ACEA-3C06A5CAFAAD}" type="datetimeFigureOut">
              <a:rPr lang="en-US" smtClean="0"/>
              <a:pPr/>
              <a:t>7/9/2019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22BF4-FE36-F74D-8C6D-FE45AC98EF03}" type="slidenum">
              <a:rPr lang="en-US" smtClean="0"/>
              <a:pPr/>
              <a:t>‹#›</a:t>
            </a:fld>
            <a:endParaRPr lang="en-US"/>
          </a:p>
        </p:txBody>
      </p:sp>
    </p:spTree>
    <p:extLst>
      <p:ext uri="{BB962C8B-B14F-4D97-AF65-F5344CB8AC3E}">
        <p14:creationId xmlns:p14="http://schemas.microsoft.com/office/powerpoint/2010/main" xmlns="" val="1942110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a:t>
            </a:fld>
            <a:endParaRPr lang="en-US" dirty="0"/>
          </a:p>
        </p:txBody>
      </p:sp>
    </p:spTree>
    <p:extLst>
      <p:ext uri="{BB962C8B-B14F-4D97-AF65-F5344CB8AC3E}">
        <p14:creationId xmlns:p14="http://schemas.microsoft.com/office/powerpoint/2010/main" xmlns="" val="417706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10</a:t>
            </a:fld>
            <a:endParaRPr lang="en-US"/>
          </a:p>
        </p:txBody>
      </p:sp>
    </p:spTree>
    <p:extLst>
      <p:ext uri="{BB962C8B-B14F-4D97-AF65-F5344CB8AC3E}">
        <p14:creationId xmlns:p14="http://schemas.microsoft.com/office/powerpoint/2010/main" xmlns="" val="785427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11</a:t>
            </a:fld>
            <a:endParaRPr lang="en-US"/>
          </a:p>
        </p:txBody>
      </p:sp>
    </p:spTree>
    <p:extLst>
      <p:ext uri="{BB962C8B-B14F-4D97-AF65-F5344CB8AC3E}">
        <p14:creationId xmlns:p14="http://schemas.microsoft.com/office/powerpoint/2010/main" xmlns="" val="2464327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12</a:t>
            </a:fld>
            <a:endParaRPr lang="en-US"/>
          </a:p>
        </p:txBody>
      </p:sp>
    </p:spTree>
    <p:extLst>
      <p:ext uri="{BB962C8B-B14F-4D97-AF65-F5344CB8AC3E}">
        <p14:creationId xmlns:p14="http://schemas.microsoft.com/office/powerpoint/2010/main" xmlns="" val="562384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13</a:t>
            </a:fld>
            <a:endParaRPr lang="en-US"/>
          </a:p>
        </p:txBody>
      </p:sp>
    </p:spTree>
    <p:extLst>
      <p:ext uri="{BB962C8B-B14F-4D97-AF65-F5344CB8AC3E}">
        <p14:creationId xmlns:p14="http://schemas.microsoft.com/office/powerpoint/2010/main" xmlns="" val="76068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14</a:t>
            </a:fld>
            <a:endParaRPr lang="en-US"/>
          </a:p>
        </p:txBody>
      </p:sp>
    </p:spTree>
    <p:extLst>
      <p:ext uri="{BB962C8B-B14F-4D97-AF65-F5344CB8AC3E}">
        <p14:creationId xmlns:p14="http://schemas.microsoft.com/office/powerpoint/2010/main" xmlns="" val="196017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15</a:t>
            </a:fld>
            <a:endParaRPr lang="en-US"/>
          </a:p>
        </p:txBody>
      </p:sp>
    </p:spTree>
    <p:extLst>
      <p:ext uri="{BB962C8B-B14F-4D97-AF65-F5344CB8AC3E}">
        <p14:creationId xmlns:p14="http://schemas.microsoft.com/office/powerpoint/2010/main" xmlns="" val="2430146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16</a:t>
            </a:fld>
            <a:endParaRPr lang="en-US"/>
          </a:p>
        </p:txBody>
      </p:sp>
    </p:spTree>
    <p:extLst>
      <p:ext uri="{BB962C8B-B14F-4D97-AF65-F5344CB8AC3E}">
        <p14:creationId xmlns:p14="http://schemas.microsoft.com/office/powerpoint/2010/main" xmlns="" val="3350775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17</a:t>
            </a:fld>
            <a:endParaRPr lang="en-US"/>
          </a:p>
        </p:txBody>
      </p:sp>
    </p:spTree>
    <p:extLst>
      <p:ext uri="{BB962C8B-B14F-4D97-AF65-F5344CB8AC3E}">
        <p14:creationId xmlns:p14="http://schemas.microsoft.com/office/powerpoint/2010/main" xmlns="" val="2338925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18</a:t>
            </a:fld>
            <a:endParaRPr lang="en-US"/>
          </a:p>
        </p:txBody>
      </p:sp>
    </p:spTree>
    <p:extLst>
      <p:ext uri="{BB962C8B-B14F-4D97-AF65-F5344CB8AC3E}">
        <p14:creationId xmlns:p14="http://schemas.microsoft.com/office/powerpoint/2010/main" xmlns="" val="464670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19</a:t>
            </a:fld>
            <a:endParaRPr lang="en-US"/>
          </a:p>
        </p:txBody>
      </p:sp>
    </p:spTree>
    <p:extLst>
      <p:ext uri="{BB962C8B-B14F-4D97-AF65-F5344CB8AC3E}">
        <p14:creationId xmlns:p14="http://schemas.microsoft.com/office/powerpoint/2010/main" xmlns="" val="1203693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a:t>
            </a:fld>
            <a:endParaRPr lang="en-US" dirty="0"/>
          </a:p>
        </p:txBody>
      </p:sp>
    </p:spTree>
    <p:extLst>
      <p:ext uri="{BB962C8B-B14F-4D97-AF65-F5344CB8AC3E}">
        <p14:creationId xmlns:p14="http://schemas.microsoft.com/office/powerpoint/2010/main" xmlns="" val="3837504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20</a:t>
            </a:fld>
            <a:endParaRPr lang="en-US"/>
          </a:p>
        </p:txBody>
      </p:sp>
    </p:spTree>
    <p:extLst>
      <p:ext uri="{BB962C8B-B14F-4D97-AF65-F5344CB8AC3E}">
        <p14:creationId xmlns:p14="http://schemas.microsoft.com/office/powerpoint/2010/main" xmlns="" val="766631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21</a:t>
            </a:fld>
            <a:endParaRPr lang="en-US"/>
          </a:p>
        </p:txBody>
      </p:sp>
    </p:spTree>
    <p:extLst>
      <p:ext uri="{BB962C8B-B14F-4D97-AF65-F5344CB8AC3E}">
        <p14:creationId xmlns:p14="http://schemas.microsoft.com/office/powerpoint/2010/main" xmlns="" val="1026449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22</a:t>
            </a:fld>
            <a:endParaRPr lang="en-US"/>
          </a:p>
        </p:txBody>
      </p:sp>
    </p:spTree>
    <p:extLst>
      <p:ext uri="{BB962C8B-B14F-4D97-AF65-F5344CB8AC3E}">
        <p14:creationId xmlns:p14="http://schemas.microsoft.com/office/powerpoint/2010/main" xmlns="" val="1109551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23</a:t>
            </a:fld>
            <a:endParaRPr lang="en-US"/>
          </a:p>
        </p:txBody>
      </p:sp>
    </p:spTree>
    <p:extLst>
      <p:ext uri="{BB962C8B-B14F-4D97-AF65-F5344CB8AC3E}">
        <p14:creationId xmlns:p14="http://schemas.microsoft.com/office/powerpoint/2010/main" xmlns="" val="1167971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24</a:t>
            </a:fld>
            <a:endParaRPr lang="en-US"/>
          </a:p>
        </p:txBody>
      </p:sp>
    </p:spTree>
    <p:extLst>
      <p:ext uri="{BB962C8B-B14F-4D97-AF65-F5344CB8AC3E}">
        <p14:creationId xmlns:p14="http://schemas.microsoft.com/office/powerpoint/2010/main" xmlns="" val="2460530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25</a:t>
            </a:fld>
            <a:endParaRPr lang="en-US"/>
          </a:p>
        </p:txBody>
      </p:sp>
    </p:spTree>
    <p:extLst>
      <p:ext uri="{BB962C8B-B14F-4D97-AF65-F5344CB8AC3E}">
        <p14:creationId xmlns:p14="http://schemas.microsoft.com/office/powerpoint/2010/main" xmlns="" val="1094880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26</a:t>
            </a:fld>
            <a:endParaRPr lang="en-US"/>
          </a:p>
        </p:txBody>
      </p:sp>
    </p:spTree>
    <p:extLst>
      <p:ext uri="{BB962C8B-B14F-4D97-AF65-F5344CB8AC3E}">
        <p14:creationId xmlns:p14="http://schemas.microsoft.com/office/powerpoint/2010/main" xmlns="" val="609248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27</a:t>
            </a:fld>
            <a:endParaRPr lang="en-US"/>
          </a:p>
        </p:txBody>
      </p:sp>
    </p:spTree>
    <p:extLst>
      <p:ext uri="{BB962C8B-B14F-4D97-AF65-F5344CB8AC3E}">
        <p14:creationId xmlns:p14="http://schemas.microsoft.com/office/powerpoint/2010/main" xmlns="" val="2065481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28</a:t>
            </a:fld>
            <a:endParaRPr lang="en-US"/>
          </a:p>
        </p:txBody>
      </p:sp>
    </p:spTree>
    <p:extLst>
      <p:ext uri="{BB962C8B-B14F-4D97-AF65-F5344CB8AC3E}">
        <p14:creationId xmlns:p14="http://schemas.microsoft.com/office/powerpoint/2010/main" xmlns="" val="344134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29</a:t>
            </a:fld>
            <a:endParaRPr lang="en-US"/>
          </a:p>
        </p:txBody>
      </p:sp>
    </p:spTree>
    <p:extLst>
      <p:ext uri="{BB962C8B-B14F-4D97-AF65-F5344CB8AC3E}">
        <p14:creationId xmlns:p14="http://schemas.microsoft.com/office/powerpoint/2010/main" xmlns="" val="4163738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3</a:t>
            </a:fld>
            <a:endParaRPr lang="en-US" dirty="0"/>
          </a:p>
        </p:txBody>
      </p:sp>
    </p:spTree>
    <p:extLst>
      <p:ext uri="{BB962C8B-B14F-4D97-AF65-F5344CB8AC3E}">
        <p14:creationId xmlns:p14="http://schemas.microsoft.com/office/powerpoint/2010/main" xmlns="" val="2584924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30</a:t>
            </a:fld>
            <a:endParaRPr lang="en-US"/>
          </a:p>
        </p:txBody>
      </p:sp>
    </p:spTree>
    <p:extLst>
      <p:ext uri="{BB962C8B-B14F-4D97-AF65-F5344CB8AC3E}">
        <p14:creationId xmlns:p14="http://schemas.microsoft.com/office/powerpoint/2010/main" xmlns="" val="171899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Imagem de profissional médico e outros recursos </a:t>
            </a:r>
          </a:p>
        </p:txBody>
      </p:sp>
      <p:sp>
        <p:nvSpPr>
          <p:cNvPr id="4" name="Slide Number Placeholder 3"/>
          <p:cNvSpPr>
            <a:spLocks noGrp="1"/>
          </p:cNvSpPr>
          <p:nvPr>
            <p:ph type="sldNum" sz="quarter" idx="5"/>
          </p:nvPr>
        </p:nvSpPr>
        <p:spPr/>
        <p:txBody>
          <a:bodyPr/>
          <a:lstStyle/>
          <a:p>
            <a:fld id="{F1322BF4-FE36-F74D-8C6D-FE45AC98EF03}" type="slidenum">
              <a:rPr lang="en-US" smtClean="0"/>
              <a:pPr/>
              <a:t>31</a:t>
            </a:fld>
            <a:endParaRPr lang="en-US"/>
          </a:p>
        </p:txBody>
      </p:sp>
    </p:spTree>
    <p:extLst>
      <p:ext uri="{BB962C8B-B14F-4D97-AF65-F5344CB8AC3E}">
        <p14:creationId xmlns:p14="http://schemas.microsoft.com/office/powerpoint/2010/main" xmlns="" val="2578845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Quadro de gen_3? Figura </a:t>
            </a:r>
          </a:p>
        </p:txBody>
      </p:sp>
      <p:sp>
        <p:nvSpPr>
          <p:cNvPr id="4" name="Slide Number Placeholder 3"/>
          <p:cNvSpPr>
            <a:spLocks noGrp="1"/>
          </p:cNvSpPr>
          <p:nvPr>
            <p:ph type="sldNum" sz="quarter" idx="5"/>
          </p:nvPr>
        </p:nvSpPr>
        <p:spPr/>
        <p:txBody>
          <a:bodyPr/>
          <a:lstStyle/>
          <a:p>
            <a:fld id="{F1322BF4-FE36-F74D-8C6D-FE45AC98EF03}" type="slidenum">
              <a:rPr lang="en-US" smtClean="0"/>
              <a:pPr/>
              <a:t>32</a:t>
            </a:fld>
            <a:endParaRPr lang="en-US"/>
          </a:p>
        </p:txBody>
      </p:sp>
    </p:spTree>
    <p:extLst>
      <p:ext uri="{BB962C8B-B14F-4D97-AF65-F5344CB8AC3E}">
        <p14:creationId xmlns:p14="http://schemas.microsoft.com/office/powerpoint/2010/main" xmlns="" val="3606735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33</a:t>
            </a:fld>
            <a:endParaRPr lang="en-US"/>
          </a:p>
        </p:txBody>
      </p:sp>
    </p:spTree>
    <p:extLst>
      <p:ext uri="{BB962C8B-B14F-4D97-AF65-F5344CB8AC3E}">
        <p14:creationId xmlns:p14="http://schemas.microsoft.com/office/powerpoint/2010/main" xmlns="" val="1295893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34</a:t>
            </a:fld>
            <a:endParaRPr lang="en-US"/>
          </a:p>
        </p:txBody>
      </p:sp>
    </p:spTree>
    <p:extLst>
      <p:ext uri="{BB962C8B-B14F-4D97-AF65-F5344CB8AC3E}">
        <p14:creationId xmlns:p14="http://schemas.microsoft.com/office/powerpoint/2010/main" xmlns="" val="3871291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36</a:t>
            </a:fld>
            <a:endParaRPr lang="en-US"/>
          </a:p>
        </p:txBody>
      </p:sp>
    </p:spTree>
    <p:extLst>
      <p:ext uri="{BB962C8B-B14F-4D97-AF65-F5344CB8AC3E}">
        <p14:creationId xmlns:p14="http://schemas.microsoft.com/office/powerpoint/2010/main" xmlns="" val="3532478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37</a:t>
            </a:fld>
            <a:endParaRPr lang="en-US"/>
          </a:p>
        </p:txBody>
      </p:sp>
    </p:spTree>
    <p:extLst>
      <p:ext uri="{BB962C8B-B14F-4D97-AF65-F5344CB8AC3E}">
        <p14:creationId xmlns:p14="http://schemas.microsoft.com/office/powerpoint/2010/main" xmlns="" val="1857309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38</a:t>
            </a:fld>
            <a:endParaRPr lang="en-US"/>
          </a:p>
        </p:txBody>
      </p:sp>
    </p:spTree>
    <p:extLst>
      <p:ext uri="{BB962C8B-B14F-4D97-AF65-F5344CB8AC3E}">
        <p14:creationId xmlns:p14="http://schemas.microsoft.com/office/powerpoint/2010/main" xmlns="" val="72192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39</a:t>
            </a:fld>
            <a:endParaRPr lang="en-US"/>
          </a:p>
        </p:txBody>
      </p:sp>
    </p:spTree>
    <p:extLst>
      <p:ext uri="{BB962C8B-B14F-4D97-AF65-F5344CB8AC3E}">
        <p14:creationId xmlns:p14="http://schemas.microsoft.com/office/powerpoint/2010/main" xmlns="" val="2773688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40</a:t>
            </a:fld>
            <a:endParaRPr lang="en-US"/>
          </a:p>
        </p:txBody>
      </p:sp>
    </p:spTree>
    <p:extLst>
      <p:ext uri="{BB962C8B-B14F-4D97-AF65-F5344CB8AC3E}">
        <p14:creationId xmlns:p14="http://schemas.microsoft.com/office/powerpoint/2010/main" xmlns="" val="3238574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a:t>
            </a:fld>
            <a:endParaRPr lang="en-US" dirty="0"/>
          </a:p>
        </p:txBody>
      </p:sp>
    </p:spTree>
    <p:extLst>
      <p:ext uri="{BB962C8B-B14F-4D97-AF65-F5344CB8AC3E}">
        <p14:creationId xmlns:p14="http://schemas.microsoft.com/office/powerpoint/2010/main" xmlns="" val="14318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41</a:t>
            </a:fld>
            <a:endParaRPr lang="en-US"/>
          </a:p>
        </p:txBody>
      </p:sp>
    </p:spTree>
    <p:extLst>
      <p:ext uri="{BB962C8B-B14F-4D97-AF65-F5344CB8AC3E}">
        <p14:creationId xmlns:p14="http://schemas.microsoft.com/office/powerpoint/2010/main" xmlns="" val="2431193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42</a:t>
            </a:fld>
            <a:endParaRPr lang="en-US"/>
          </a:p>
        </p:txBody>
      </p:sp>
    </p:spTree>
    <p:extLst>
      <p:ext uri="{BB962C8B-B14F-4D97-AF65-F5344CB8AC3E}">
        <p14:creationId xmlns:p14="http://schemas.microsoft.com/office/powerpoint/2010/main" xmlns="" val="2369896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43</a:t>
            </a:fld>
            <a:endParaRPr lang="en-US"/>
          </a:p>
        </p:txBody>
      </p:sp>
    </p:spTree>
    <p:extLst>
      <p:ext uri="{BB962C8B-B14F-4D97-AF65-F5344CB8AC3E}">
        <p14:creationId xmlns:p14="http://schemas.microsoft.com/office/powerpoint/2010/main" xmlns="" val="2972081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44</a:t>
            </a:fld>
            <a:endParaRPr lang="en-US"/>
          </a:p>
        </p:txBody>
      </p:sp>
    </p:spTree>
    <p:extLst>
      <p:ext uri="{BB962C8B-B14F-4D97-AF65-F5344CB8AC3E}">
        <p14:creationId xmlns:p14="http://schemas.microsoft.com/office/powerpoint/2010/main" xmlns="" val="3404432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45</a:t>
            </a:fld>
            <a:endParaRPr lang="en-US"/>
          </a:p>
        </p:txBody>
      </p:sp>
    </p:spTree>
    <p:extLst>
      <p:ext uri="{BB962C8B-B14F-4D97-AF65-F5344CB8AC3E}">
        <p14:creationId xmlns:p14="http://schemas.microsoft.com/office/powerpoint/2010/main" xmlns="" val="4248631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46</a:t>
            </a:fld>
            <a:endParaRPr lang="en-US"/>
          </a:p>
        </p:txBody>
      </p:sp>
    </p:spTree>
    <p:extLst>
      <p:ext uri="{BB962C8B-B14F-4D97-AF65-F5344CB8AC3E}">
        <p14:creationId xmlns:p14="http://schemas.microsoft.com/office/powerpoint/2010/main" xmlns="" val="194180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47</a:t>
            </a:fld>
            <a:endParaRPr lang="en-US"/>
          </a:p>
        </p:txBody>
      </p:sp>
    </p:spTree>
    <p:extLst>
      <p:ext uri="{BB962C8B-B14F-4D97-AF65-F5344CB8AC3E}">
        <p14:creationId xmlns:p14="http://schemas.microsoft.com/office/powerpoint/2010/main" xmlns="" val="3474872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48</a:t>
            </a:fld>
            <a:endParaRPr lang="en-US"/>
          </a:p>
        </p:txBody>
      </p:sp>
    </p:spTree>
    <p:extLst>
      <p:ext uri="{BB962C8B-B14F-4D97-AF65-F5344CB8AC3E}">
        <p14:creationId xmlns:p14="http://schemas.microsoft.com/office/powerpoint/2010/main" xmlns="" val="6685736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49</a:t>
            </a:fld>
            <a:endParaRPr lang="en-US"/>
          </a:p>
        </p:txBody>
      </p:sp>
    </p:spTree>
    <p:extLst>
      <p:ext uri="{BB962C8B-B14F-4D97-AF65-F5344CB8AC3E}">
        <p14:creationId xmlns:p14="http://schemas.microsoft.com/office/powerpoint/2010/main" xmlns="" val="542126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50</a:t>
            </a:fld>
            <a:endParaRPr lang="en-US"/>
          </a:p>
        </p:txBody>
      </p:sp>
    </p:spTree>
    <p:extLst>
      <p:ext uri="{BB962C8B-B14F-4D97-AF65-F5344CB8AC3E}">
        <p14:creationId xmlns:p14="http://schemas.microsoft.com/office/powerpoint/2010/main" xmlns="" val="254372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5</a:t>
            </a:fld>
            <a:endParaRPr lang="en-US" dirty="0"/>
          </a:p>
        </p:txBody>
      </p:sp>
    </p:spTree>
    <p:extLst>
      <p:ext uri="{BB962C8B-B14F-4D97-AF65-F5344CB8AC3E}">
        <p14:creationId xmlns:p14="http://schemas.microsoft.com/office/powerpoint/2010/main" xmlns="" val="2321221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6</a:t>
            </a:fld>
            <a:endParaRPr lang="en-US" dirty="0"/>
          </a:p>
        </p:txBody>
      </p:sp>
    </p:spTree>
    <p:extLst>
      <p:ext uri="{BB962C8B-B14F-4D97-AF65-F5344CB8AC3E}">
        <p14:creationId xmlns:p14="http://schemas.microsoft.com/office/powerpoint/2010/main" xmlns="" val="616020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7</a:t>
            </a:fld>
            <a:endParaRPr lang="en-US"/>
          </a:p>
        </p:txBody>
      </p:sp>
    </p:spTree>
    <p:extLst>
      <p:ext uri="{BB962C8B-B14F-4D97-AF65-F5344CB8AC3E}">
        <p14:creationId xmlns:p14="http://schemas.microsoft.com/office/powerpoint/2010/main" xmlns="" val="2450436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8</a:t>
            </a:fld>
            <a:endParaRPr lang="en-US"/>
          </a:p>
        </p:txBody>
      </p:sp>
    </p:spTree>
    <p:extLst>
      <p:ext uri="{BB962C8B-B14F-4D97-AF65-F5344CB8AC3E}">
        <p14:creationId xmlns:p14="http://schemas.microsoft.com/office/powerpoint/2010/main" xmlns="" val="1407685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pPr/>
              <a:t>9</a:t>
            </a:fld>
            <a:endParaRPr lang="en-US"/>
          </a:p>
        </p:txBody>
      </p:sp>
    </p:spTree>
    <p:extLst>
      <p:ext uri="{BB962C8B-B14F-4D97-AF65-F5344CB8AC3E}">
        <p14:creationId xmlns:p14="http://schemas.microsoft.com/office/powerpoint/2010/main" xmlns="" val="4632914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042416" y="4849691"/>
            <a:ext cx="7135813" cy="975756"/>
          </a:xfrm>
        </p:spPr>
        <p:txBody>
          <a:bodyPr>
            <a:normAutofit/>
          </a:bodyPr>
          <a:lstStyle>
            <a:lvl1pPr marL="0" marR="0" indent="0" algn="l" defTabSz="914400" rtl="0" eaLnBrk="1" fontAlgn="auto" latinLnBrk="0" hangingPunct="1">
              <a:lnSpc>
                <a:spcPct val="90000"/>
              </a:lnSpc>
              <a:spcBef>
                <a:spcPts val="600"/>
              </a:spcBef>
              <a:spcAft>
                <a:spcPts val="0"/>
              </a:spcAft>
              <a:buClrTx/>
              <a:buSzTx/>
              <a:buFont typeface="Arial"/>
              <a:buNone/>
              <a:tabLst/>
              <a:defRPr sz="2400" b="0" i="0" spc="0">
                <a:latin typeface="Gotham-Medium" charset="0"/>
                <a:ea typeface="Gotham-Medium" charset="0"/>
                <a:cs typeface="Gotham-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Presentation Title Here</a:t>
            </a:r>
          </a:p>
          <a:p>
            <a:r>
              <a:rPr lang="en-US" sz="1800" dirty="0"/>
              <a:t>Enter Presentation Date Here</a:t>
            </a:r>
          </a:p>
        </p:txBody>
      </p:sp>
    </p:spTree>
    <p:extLst>
      <p:ext uri="{BB962C8B-B14F-4D97-AF65-F5344CB8AC3E}">
        <p14:creationId xmlns:p14="http://schemas.microsoft.com/office/powerpoint/2010/main" xmlns="" val="1095858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3195263"/>
            <a:ext cx="10515600" cy="770562"/>
          </a:xfrm>
        </p:spPr>
        <p:txBody>
          <a:bodyPr anchor="t" anchorCtr="0">
            <a:normAutofit/>
          </a:bodyPr>
          <a:lstStyle>
            <a:lvl1pPr>
              <a:defRPr sz="3600" b="1" i="0">
                <a:solidFill>
                  <a:schemeClr val="bg1"/>
                </a:solidFill>
                <a:latin typeface="Gotham-Bold" charset="0"/>
                <a:ea typeface="Gotham-Bold" charset="0"/>
                <a:cs typeface="Gotham-Bold" charset="0"/>
              </a:defRPr>
            </a:lvl1pPr>
          </a:lstStyle>
          <a:p>
            <a:r>
              <a:rPr lang="en-US" dirty="0"/>
              <a:t>Section # or Name</a:t>
            </a:r>
          </a:p>
        </p:txBody>
      </p:sp>
      <p:sp>
        <p:nvSpPr>
          <p:cNvPr id="3" name="Text Placeholder 2"/>
          <p:cNvSpPr>
            <a:spLocks noGrp="1"/>
          </p:cNvSpPr>
          <p:nvPr>
            <p:ph type="body" idx="1" hasCustomPrompt="1"/>
          </p:nvPr>
        </p:nvSpPr>
        <p:spPr>
          <a:xfrm>
            <a:off x="831850" y="4232953"/>
            <a:ext cx="10515600" cy="1856697"/>
          </a:xfrm>
        </p:spPr>
        <p:txBody>
          <a:bodyPr/>
          <a:lstStyle>
            <a:lvl1pPr marL="0" indent="0">
              <a:buNone/>
              <a:defRPr sz="2400" b="0" i="0">
                <a:solidFill>
                  <a:schemeClr val="tx2"/>
                </a:solidFill>
                <a:latin typeface="Gotham-Medium" charset="0"/>
                <a:ea typeface="Gotham-Medium" charset="0"/>
                <a:cs typeface="Gotham-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 Content</a:t>
            </a:r>
          </a:p>
        </p:txBody>
      </p:sp>
    </p:spTree>
    <p:extLst>
      <p:ext uri="{BB962C8B-B14F-4D97-AF65-F5344CB8AC3E}">
        <p14:creationId xmlns:p14="http://schemas.microsoft.com/office/powerpoint/2010/main" xmlns="" val="210024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
        <p:nvSpPr>
          <p:cNvPr id="3" name="Content Placeholder 2"/>
          <p:cNvSpPr>
            <a:spLocks noGrp="1"/>
          </p:cNvSpPr>
          <p:nvPr>
            <p:ph idx="1"/>
          </p:nvPr>
        </p:nvSpPr>
        <p:spPr>
          <a:xfrm>
            <a:off x="1187519" y="1568770"/>
            <a:ext cx="10699679" cy="4472433"/>
          </a:xfrm>
        </p:spPr>
        <p:txBody>
          <a:bodyPr/>
          <a:lstStyle>
            <a:lvl1pPr marL="0" indent="0">
              <a:buFontTx/>
              <a:buNone/>
              <a:defRPr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1"/>
                </a:solidFill>
              </a:defRPr>
            </a:lvl4pPr>
            <a:lvl5pPr>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1271212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187520" y="1564368"/>
            <a:ext cx="4957248" cy="4351338"/>
          </a:xfrm>
        </p:spPr>
        <p:txBody>
          <a:bodyPr/>
          <a:lstStyle>
            <a:lvl1pPr marL="0" indent="0">
              <a:buFontTx/>
              <a:buNone/>
              <a:defRPr sz="2400"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2"/>
          </p:nvPr>
        </p:nvSpPr>
        <p:spPr>
          <a:xfrm>
            <a:off x="6400800" y="1564368"/>
            <a:ext cx="5486399" cy="4351338"/>
          </a:xfrm>
        </p:spPr>
        <p:txBody>
          <a:bodyPr/>
          <a:lstStyle>
            <a:lvl1pPr marL="0" indent="0">
              <a:buFontTx/>
              <a:buNone/>
              <a:defRPr sz="2400"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Tree>
    <p:extLst>
      <p:ext uri="{BB962C8B-B14F-4D97-AF65-F5344CB8AC3E}">
        <p14:creationId xmlns:p14="http://schemas.microsoft.com/office/powerpoint/2010/main" xmlns="" val="70012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Tree>
    <p:extLst>
      <p:ext uri="{BB962C8B-B14F-4D97-AF65-F5344CB8AC3E}">
        <p14:creationId xmlns:p14="http://schemas.microsoft.com/office/powerpoint/2010/main" xmlns="" val="1706952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5504" y="1545336"/>
            <a:ext cx="6406894" cy="4323652"/>
          </a:xfrm>
        </p:spPr>
        <p:txBody>
          <a:bodyPr/>
          <a:lstStyle>
            <a:lvl1pPr marL="0" indent="0">
              <a:buFontTx/>
              <a:buNone/>
              <a:defRPr sz="2800" b="0" i="0">
                <a:latin typeface="Gotham-Medium" charset="0"/>
                <a:ea typeface="Gotham-Medium" charset="0"/>
                <a:cs typeface="Gotham-Medium" charset="0"/>
              </a:defRPr>
            </a:lvl1pPr>
            <a:lvl2pPr>
              <a:defRPr sz="2800">
                <a:solidFill>
                  <a:schemeClr val="accent3"/>
                </a:solidFill>
              </a:defRPr>
            </a:lvl2pPr>
            <a:lvl3pPr>
              <a:defRPr sz="2400">
                <a:solidFill>
                  <a:schemeClr val="accent2"/>
                </a:solidFill>
              </a:defRPr>
            </a:lvl3pPr>
            <a:lvl4pPr>
              <a:defRPr sz="2000">
                <a:solidFill>
                  <a:schemeClr val="tx2"/>
                </a:solidFill>
              </a:defRPr>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87520" y="1537820"/>
            <a:ext cx="3279705" cy="433116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Tree>
    <p:extLst>
      <p:ext uri="{BB962C8B-B14F-4D97-AF65-F5344CB8AC3E}">
        <p14:creationId xmlns:p14="http://schemas.microsoft.com/office/powerpoint/2010/main" xmlns="" val="1304257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536192"/>
            <a:ext cx="6172200" cy="43248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87520" y="1536439"/>
            <a:ext cx="3584505" cy="43325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itle 1"/>
          <p:cNvSpPr txBox="1">
            <a:spLocks/>
          </p:cNvSpPr>
          <p:nvPr userDrawn="1"/>
        </p:nvSpPr>
        <p:spPr>
          <a:xfrm>
            <a:off x="1187520" y="0"/>
            <a:ext cx="10699679" cy="13972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bg1"/>
                </a:solidFill>
                <a:latin typeface="Gotham-Medium" charset="0"/>
                <a:ea typeface="Gotham-Medium" charset="0"/>
                <a:cs typeface="Gotham-Medium" charset="0"/>
              </a:defRPr>
            </a:lvl1pPr>
          </a:lstStyle>
          <a:p>
            <a:r>
              <a:rPr lang="en-US"/>
              <a:t>Click to edit Master title style</a:t>
            </a:r>
          </a:p>
        </p:txBody>
      </p:sp>
    </p:spTree>
    <p:extLst>
      <p:ext uri="{BB962C8B-B14F-4D97-AF65-F5344CB8AC3E}">
        <p14:creationId xmlns:p14="http://schemas.microsoft.com/office/powerpoint/2010/main" xmlns="" val="1293007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CD3D2-3367-A249-8BDF-9751D2BF34A2}" type="datetimeFigureOut">
              <a:rPr lang="en-US" smtClean="0"/>
              <a:pPr/>
              <a:t>7/9/2019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AFDB5-D058-5840-AFD3-18DE76E96E93}" type="slidenum">
              <a:rPr lang="en-US" smtClean="0"/>
              <a:pPr/>
              <a:t>‹#›</a:t>
            </a:fld>
            <a:endParaRPr lang="en-US"/>
          </a:p>
        </p:txBody>
      </p:sp>
    </p:spTree>
    <p:extLst>
      <p:ext uri="{BB962C8B-B14F-4D97-AF65-F5344CB8AC3E}">
        <p14:creationId xmlns:p14="http://schemas.microsoft.com/office/powerpoint/2010/main" xmlns="" val="171631440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3" r:id="rId4"/>
    <p:sldLayoutId id="2147483664" r:id="rId5"/>
    <p:sldLayoutId id="2147483656" r:id="rId6"/>
    <p:sldLayoutId id="2147483657" r:id="rId7"/>
  </p:sldLayoutIdLst>
  <p:txStyles>
    <p:titleStyle>
      <a:lvl1pPr algn="l" defTabSz="914400" rtl="0" eaLnBrk="1" latinLnBrk="0" hangingPunct="1">
        <a:lnSpc>
          <a:spcPct val="90000"/>
        </a:lnSpc>
        <a:spcBef>
          <a:spcPct val="0"/>
        </a:spcBef>
        <a:buNone/>
        <a:defRPr sz="5400" b="1" i="0" kern="1200">
          <a:solidFill>
            <a:schemeClr val="tx1"/>
          </a:solidFill>
          <a:latin typeface="Gotham-Bold" charset="0"/>
          <a:ea typeface="Gotham-Bold" charset="0"/>
          <a:cs typeface="Gotham-Bold" charset="0"/>
        </a:defRPr>
      </a:lvl1pPr>
    </p:titleStyle>
    <p:bodyStyle>
      <a:lvl1pPr marL="0" indent="0" algn="l" defTabSz="914400" rtl="0" eaLnBrk="1" latinLnBrk="0" hangingPunct="1">
        <a:lnSpc>
          <a:spcPct val="90000"/>
        </a:lnSpc>
        <a:spcBef>
          <a:spcPts val="1000"/>
        </a:spcBef>
        <a:buFontTx/>
        <a:buNone/>
        <a:defRPr sz="2800" b="0" i="0" kern="1200">
          <a:solidFill>
            <a:schemeClr val="tx1"/>
          </a:solidFill>
          <a:latin typeface="Gotham-Medium" charset="0"/>
          <a:ea typeface="Gotham-Medium" charset="0"/>
          <a:cs typeface="Gotham-Medium" charset="0"/>
        </a:defRPr>
      </a:lvl1pPr>
      <a:lvl2pPr marL="685800" indent="-228600" algn="l" defTabSz="914400" rtl="0" eaLnBrk="1" latinLnBrk="0" hangingPunct="1">
        <a:lnSpc>
          <a:spcPct val="90000"/>
        </a:lnSpc>
        <a:spcBef>
          <a:spcPts val="500"/>
        </a:spcBef>
        <a:buFont typeface="Arial"/>
        <a:buChar char="•"/>
        <a:defRPr sz="2400" b="0" i="0" kern="1200">
          <a:solidFill>
            <a:schemeClr val="accent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3"/>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2"/>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5.emf"/><Relationship Id="rId3" Type="http://schemas.openxmlformats.org/officeDocument/2006/relationships/notesSlide" Target="../notesSlides/notesSlide10.xml"/><Relationship Id="rId7" Type="http://schemas.openxmlformats.org/officeDocument/2006/relationships/image" Target="../media/image11.emf"/><Relationship Id="rId12" Type="http://schemas.openxmlformats.org/officeDocument/2006/relationships/image" Target="../media/image17.sv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emf"/><Relationship Id="rId10" Type="http://schemas.openxmlformats.org/officeDocument/2006/relationships/image" Target="../media/image15.svg"/><Relationship Id="rId4" Type="http://schemas.openxmlformats.org/officeDocument/2006/relationships/image" Target="../media/image4.jpe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6.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5.xml"/><Relationship Id="rId7" Type="http://schemas.openxmlformats.org/officeDocument/2006/relationships/diagramQuickStyle" Target="../diagrams/quickStyle2.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jpe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6.xml"/><Relationship Id="rId7" Type="http://schemas.openxmlformats.org/officeDocument/2006/relationships/diagramQuickStyle" Target="../diagrams/quickStyle3.xml"/><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jpe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jpeg"/><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mailto:cjackson@freewheelchairmission.org" TargetMode="Externa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hyperlink" Target="mailto:icaballeros@freewheelchairmission.org" TargetMode="External"/><Relationship Id="rId5" Type="http://schemas.openxmlformats.org/officeDocument/2006/relationships/hyperlink" Target="mailto:nvanderzouwen@freewheelchairmission.org"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7.jpe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21.xml"/><Relationship Id="rId7" Type="http://schemas.openxmlformats.org/officeDocument/2006/relationships/image" Target="../media/image20.jpe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4.jpeg"/><Relationship Id="rId9" Type="http://schemas.openxmlformats.org/officeDocument/2006/relationships/image" Target="../media/image22.jpeg"/></Relationships>
</file>

<file path=ppt/slides/_rels/slide2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22.xml"/><Relationship Id="rId7" Type="http://schemas.openxmlformats.org/officeDocument/2006/relationships/image" Target="../media/image25.jpe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4.jpeg"/><Relationship Id="rId9"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0.jpe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3.jpe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26.xml"/><Relationship Id="rId7" Type="http://schemas.openxmlformats.org/officeDocument/2006/relationships/image" Target="../media/image38.sv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34.png"/><Relationship Id="rId5" Type="http://schemas.openxmlformats.org/officeDocument/2006/relationships/image" Target="../media/image9.emf"/><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36.pn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9.emf"/><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2.jpe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5.tiff"/><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43.pn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44.pn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45.jpe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8" Type="http://schemas.openxmlformats.org/officeDocument/2006/relationships/hyperlink" Target="https://www.freewheelchairmission.org/wp-content/uploads/2017/12/Wheelchair-Specification-Guide-1.pdf" TargetMode="External"/><Relationship Id="rId3" Type="http://schemas.openxmlformats.org/officeDocument/2006/relationships/notesSlide" Target="../notesSlides/notesSlide33.xml"/><Relationship Id="rId7" Type="http://schemas.openxmlformats.org/officeDocument/2006/relationships/hyperlink" Target="https://youtu.be/ytvkENcmKJE" TargetMode="External"/><Relationship Id="rId12" Type="http://schemas.openxmlformats.org/officeDocument/2006/relationships/hyperlink" Target="file:///\\fwmfs01\fileserver\Programs\Medical%20Programs\Wheelchair%20Training\Handouts%20&amp;%20Coaching%20Materials\Assembly%20&amp;%20Adjustment%20Handouts\FINAL%20REVISION%20Assembly%20&amp;%20Adjustments%20Handouts.pdf" TargetMode="Externa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hyperlink" Target="https://youtu.be/dRblOTf1vzk" TargetMode="External"/><Relationship Id="rId11" Type="http://schemas.openxmlformats.org/officeDocument/2006/relationships/hyperlink" Target="https://youtu.be/ThNgggzp79c" TargetMode="External"/><Relationship Id="rId5" Type="http://schemas.openxmlformats.org/officeDocument/2006/relationships/hyperlink" Target="https://youtu.be/BnjEwFi_Ix4" TargetMode="External"/><Relationship Id="rId10" Type="http://schemas.openxmlformats.org/officeDocument/2006/relationships/hyperlink" Target="https://youtu.be/P9eshxc4Xsk" TargetMode="External"/><Relationship Id="rId4" Type="http://schemas.openxmlformats.org/officeDocument/2006/relationships/image" Target="../media/image4.jpeg"/><Relationship Id="rId9" Type="http://schemas.openxmlformats.org/officeDocument/2006/relationships/image" Target="NUL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notesSlide" Target="../notesSlides/notesSlide34.xml"/><Relationship Id="rId7" Type="http://schemas.openxmlformats.org/officeDocument/2006/relationships/image" Target="../media/image46.png"/><Relationship Id="rId12" Type="http://schemas.openxmlformats.org/officeDocument/2006/relationships/hyperlink" Target="https://youtu.be/F_GYPkK8mv8" TargetMode="External"/><Relationship Id="rId17" Type="http://schemas.openxmlformats.org/officeDocument/2006/relationships/hyperlink" Target="https://youtu.be/MpohkK6R0nc" TargetMode="External"/><Relationship Id="rId2" Type="http://schemas.openxmlformats.org/officeDocument/2006/relationships/slideLayout" Target="../slideLayouts/slideLayout3.xml"/><Relationship Id="rId16" Type="http://schemas.openxmlformats.org/officeDocument/2006/relationships/hyperlink" Target="https://youtu.be/ScJTJwx7Z1o" TargetMode="External"/><Relationship Id="rId1" Type="http://schemas.openxmlformats.org/officeDocument/2006/relationships/tags" Target="../tags/tag31.xml"/><Relationship Id="rId6" Type="http://schemas.openxmlformats.org/officeDocument/2006/relationships/hyperlink" Target="https://www.youtube.com/watch?v=KrpqsCIZq8c&amp;list=PLez47ZylUUIhxRnI38FM5nhDe4ch6dxiA&amp;index=34&amp;t=0s" TargetMode="External"/><Relationship Id="rId11" Type="http://schemas.openxmlformats.org/officeDocument/2006/relationships/hyperlink" Target="https://youtu.be/KqjPYlc7SBo" TargetMode="External"/><Relationship Id="rId5" Type="http://schemas.openxmlformats.org/officeDocument/2006/relationships/hyperlink" Target="https://www.youtube.com/watch?v=SsFFZycbFxM&amp;list=PLez47ZylUUIhxRnI38FM5nhDe4ch6dxiA&amp;index=26" TargetMode="External"/><Relationship Id="rId15" Type="http://schemas.openxmlformats.org/officeDocument/2006/relationships/hyperlink" Target="https://youtu.be/GflXVvAkMdo" TargetMode="External"/><Relationship Id="rId10" Type="http://schemas.openxmlformats.org/officeDocument/2006/relationships/image" Target="../media/image49.png"/><Relationship Id="rId4" Type="http://schemas.openxmlformats.org/officeDocument/2006/relationships/image" Target="../media/image4.jpeg"/><Relationship Id="rId9" Type="http://schemas.openxmlformats.org/officeDocument/2006/relationships/image" Target="../media/image48.png"/><Relationship Id="rId14" Type="http://schemas.openxmlformats.org/officeDocument/2006/relationships/image" Target="../media/image55.sv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1.png"/><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52.png"/><Relationship Id="rId5" Type="http://schemas.openxmlformats.org/officeDocument/2006/relationships/hyperlink" Target="https://youtu.be/p_qz4IVHLIU" TargetMode="External"/><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8" Type="http://schemas.openxmlformats.org/officeDocument/2006/relationships/hyperlink" Target="https://youtu.be/ThNgggzp79c" TargetMode="External"/><Relationship Id="rId3" Type="http://schemas.openxmlformats.org/officeDocument/2006/relationships/notesSlide" Target="../notesSlides/notesSlide37.xml"/><Relationship Id="rId7" Type="http://schemas.openxmlformats.org/officeDocument/2006/relationships/hyperlink" Target="https://youtu.be/DCZZPXLirnk" TargetMode="External"/><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hyperlink" Target="https://youtu.be/Bh8JE7-lQHo" TargetMode="External"/><Relationship Id="rId5" Type="http://schemas.openxmlformats.org/officeDocument/2006/relationships/image" Target="../media/image53.emf"/><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notesSlide" Target="../notesSlides/notesSlide38.xml"/><Relationship Id="rId7" Type="http://schemas.openxmlformats.org/officeDocument/2006/relationships/hyperlink" Target="https://www.youtube.com/watch?v=TRzIBtv63jI&amp;list=PLez47ZylUUIhxRnI38FM5nhDe4ch6dxiA&amp;index=25&amp;t=0s" TargetMode="External"/><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hyperlink" Target="https://youtu.be/Bh8JE7-lQHo" TargetMode="External"/><Relationship Id="rId5" Type="http://schemas.openxmlformats.org/officeDocument/2006/relationships/hyperlink" Target="https://youtu.be/DCZZPXLirnk"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8" Type="http://schemas.openxmlformats.org/officeDocument/2006/relationships/hyperlink" Target="https://youtu.be/vNS6wtJHmik?list=PLez47ZylUUIhxRnI38FM5nhDe4ch6dxiA" TargetMode="External"/><Relationship Id="rId13" Type="http://schemas.openxmlformats.org/officeDocument/2006/relationships/image" Target="../media/image55.emf"/><Relationship Id="rId3" Type="http://schemas.openxmlformats.org/officeDocument/2006/relationships/notesSlide" Target="../notesSlides/notesSlide39.xml"/><Relationship Id="rId7" Type="http://schemas.openxmlformats.org/officeDocument/2006/relationships/hyperlink" Target="https://www.youtube.com/watch?v=eVEDFnKqdIE&amp;list=PLez47ZylUUIhxRnI38FM5nhDe4ch6dxiA&amp;index=5" TargetMode="External"/><Relationship Id="rId12" Type="http://schemas.openxmlformats.org/officeDocument/2006/relationships/hyperlink" Target="https://www.youtube.com/watch?v=JcMcXnnJPgM&amp;list=PLez47ZylUUIhxRnI38FM5nhDe4ch6dxiA&amp;index=7&amp;t=0s" TargetMode="Externa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hyperlink" Target="https://youtu.be/Bh8JE7-lQHo" TargetMode="External"/><Relationship Id="rId11" Type="http://schemas.openxmlformats.org/officeDocument/2006/relationships/hyperlink" Target="https://www.youtube.com/watch?v=FOpvkL-LZ9M&amp;list=PLez47ZylUUIhxRnI38FM5nhDe4ch6dxiA&amp;index=3" TargetMode="External"/><Relationship Id="rId5" Type="http://schemas.openxmlformats.org/officeDocument/2006/relationships/hyperlink" Target="https://youtu.be/DCZZPXLirnk" TargetMode="External"/><Relationship Id="rId10" Type="http://schemas.openxmlformats.org/officeDocument/2006/relationships/hyperlink" Target="https://www.youtube.com/watch?v=I4fJS7WFoY0&amp;list=PLez47ZylUUIhxRnI38FM5nhDe4ch6dxiA&amp;index=3&amp;t=0s" TargetMode="External"/><Relationship Id="rId4" Type="http://schemas.openxmlformats.org/officeDocument/2006/relationships/image" Target="../media/image4.jpeg"/><Relationship Id="rId9" Type="http://schemas.openxmlformats.org/officeDocument/2006/relationships/hyperlink" Target="https://www.youtube.com/watch?v=B9BBQS6vI84&amp;list=PLez47ZylUUIhxRnI38FM5nhDe4ch6dxiA&amp;index=5&amp;t=0s"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watch?v=a83o_E8Ik_Q&amp;list=PLez47ZylUUIhxRnI38FM5nhDe4ch6dxiA&amp;index=10&amp;t=0s" TargetMode="External"/><Relationship Id="rId3" Type="http://schemas.openxmlformats.org/officeDocument/2006/relationships/notesSlide" Target="../notesSlides/notesSlide40.xml"/><Relationship Id="rId7" Type="http://schemas.openxmlformats.org/officeDocument/2006/relationships/image" Target="../media/image58.emf"/><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59.png"/><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hyperlink" Target="https://www.facebook.com/groups/FWMdistributionpartners/" TargetMode="Externa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60.jpeg"/><Relationship Id="rId5" Type="http://schemas.openxmlformats.org/officeDocument/2006/relationships/hyperlink" Target="https://www.freewheelchairmission.org/reporting/" TargetMode="Externa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62.jpeg"/><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61.jpeg"/><Relationship Id="rId5" Type="http://schemas.openxmlformats.org/officeDocument/2006/relationships/hyperlink" Target="https://www.freewheelchairmission.org/quality-control-issues/" TargetMode="External"/><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http://smart.wheelchairnetwork.org/"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8" Type="http://schemas.openxmlformats.org/officeDocument/2006/relationships/hyperlink" Target="http://smart.wheelchairnetwork.org/" TargetMode="External"/><Relationship Id="rId3" Type="http://schemas.openxmlformats.org/officeDocument/2006/relationships/image" Target="../media/image4.jpeg"/><Relationship Id="rId7"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hyperlink" Target="https://wheelchairnetwork.org/about-win/" TargetMode="External"/><Relationship Id="rId5" Type="http://schemas.openxmlformats.org/officeDocument/2006/relationships/hyperlink" Target="http://www.facebook.com/groups/FWMdistributionpartners" TargetMode="External"/><Relationship Id="rId4" Type="http://schemas.openxmlformats.org/officeDocument/2006/relationships/hyperlink" Target="https://www.freewheelchairmission.org/dp-home" TargetMode="External"/><Relationship Id="rId9" Type="http://schemas.openxmlformats.org/officeDocument/2006/relationships/image" Target="../media/image6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NUL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hyperlink" Target="https://www.freewheelchairmission.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hyperlink" Target="https://www.freewheelchairmission.org/container-order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42416" y="4849691"/>
            <a:ext cx="7135813" cy="1250320"/>
          </a:xfrm>
        </p:spPr>
        <p:txBody>
          <a:bodyPr>
            <a:normAutofit fontScale="62500" lnSpcReduction="20000"/>
          </a:bodyPr>
          <a:lstStyle/>
          <a:p>
            <a:r>
              <a:rPr lang="en-US" sz="3600" dirty="0" err="1">
                <a:solidFill>
                  <a:schemeClr val="tx2"/>
                </a:solidFill>
              </a:rPr>
              <a:t>Treinamento</a:t>
            </a:r>
            <a:r>
              <a:rPr lang="en-US" sz="3600" dirty="0">
                <a:solidFill>
                  <a:schemeClr val="tx2"/>
                </a:solidFill>
              </a:rPr>
              <a:t> </a:t>
            </a:r>
            <a:r>
              <a:rPr lang="en-US" sz="3600" dirty="0" err="1">
                <a:solidFill>
                  <a:schemeClr val="tx2"/>
                </a:solidFill>
              </a:rPr>
              <a:t>Básico</a:t>
            </a:r>
            <a:r>
              <a:rPr lang="en-US" sz="3600" dirty="0">
                <a:solidFill>
                  <a:schemeClr val="tx2"/>
                </a:solidFill>
              </a:rPr>
              <a:t> </a:t>
            </a:r>
            <a:r>
              <a:rPr lang="en-US" sz="3600" dirty="0" err="1">
                <a:solidFill>
                  <a:schemeClr val="tx2"/>
                </a:solidFill>
              </a:rPr>
              <a:t>sobre</a:t>
            </a:r>
            <a:r>
              <a:rPr lang="en-US" sz="3600" dirty="0">
                <a:solidFill>
                  <a:schemeClr val="tx2"/>
                </a:solidFill>
              </a:rPr>
              <a:t> </a:t>
            </a:r>
            <a:r>
              <a:rPr lang="en-US" sz="3600" dirty="0" err="1">
                <a:solidFill>
                  <a:schemeClr val="tx2"/>
                </a:solidFill>
              </a:rPr>
              <a:t>Cadeira</a:t>
            </a:r>
            <a:r>
              <a:rPr lang="en-US" sz="3600" dirty="0">
                <a:solidFill>
                  <a:schemeClr val="tx2"/>
                </a:solidFill>
              </a:rPr>
              <a:t> de </a:t>
            </a:r>
            <a:r>
              <a:rPr lang="en-US" sz="3600" dirty="0" err="1">
                <a:solidFill>
                  <a:schemeClr val="tx2"/>
                </a:solidFill>
              </a:rPr>
              <a:t>Rodas</a:t>
            </a:r>
            <a:r>
              <a:rPr lang="en-US" sz="3600" dirty="0">
                <a:solidFill>
                  <a:schemeClr val="tx2"/>
                </a:solidFill>
              </a:rPr>
              <a:t> </a:t>
            </a:r>
          </a:p>
          <a:p>
            <a:r>
              <a:rPr lang="en-US" sz="2800" dirty="0">
                <a:solidFill>
                  <a:schemeClr val="tx2"/>
                </a:solidFill>
              </a:rPr>
              <a:t>Para </a:t>
            </a:r>
            <a:r>
              <a:rPr lang="en-US" sz="2800" dirty="0" err="1">
                <a:solidFill>
                  <a:schemeClr val="tx2"/>
                </a:solidFill>
              </a:rPr>
              <a:t>Parceiros</a:t>
            </a:r>
            <a:r>
              <a:rPr lang="en-US" sz="2800" dirty="0">
                <a:solidFill>
                  <a:schemeClr val="tx2"/>
                </a:solidFill>
              </a:rPr>
              <a:t> </a:t>
            </a:r>
            <a:r>
              <a:rPr lang="en-US" sz="2800" dirty="0" err="1">
                <a:solidFill>
                  <a:schemeClr val="tx2"/>
                </a:solidFill>
              </a:rPr>
              <a:t>Distribuidores</a:t>
            </a:r>
            <a:r>
              <a:rPr lang="en-US" sz="2800" dirty="0">
                <a:solidFill>
                  <a:schemeClr val="tx2"/>
                </a:solidFill>
              </a:rPr>
              <a:t> </a:t>
            </a:r>
          </a:p>
          <a:p>
            <a:r>
              <a:rPr lang="en-US" sz="2800" dirty="0" err="1">
                <a:solidFill>
                  <a:schemeClr val="tx2"/>
                </a:solidFill>
              </a:rPr>
              <a:t>Remoto</a:t>
            </a:r>
            <a:r>
              <a:rPr lang="en-US" sz="2800" dirty="0">
                <a:solidFill>
                  <a:schemeClr val="tx2"/>
                </a:solidFill>
              </a:rPr>
              <a:t> </a:t>
            </a:r>
            <a:r>
              <a:rPr lang="en-US" sz="2800" dirty="0" err="1">
                <a:solidFill>
                  <a:schemeClr val="tx2"/>
                </a:solidFill>
              </a:rPr>
              <a:t>Híbrido</a:t>
            </a:r>
            <a:r>
              <a:rPr lang="en-US" sz="2800" dirty="0">
                <a:solidFill>
                  <a:schemeClr val="tx2"/>
                </a:solidFill>
              </a:rPr>
              <a:t> e </a:t>
            </a:r>
            <a:r>
              <a:rPr lang="en-US" sz="2800" dirty="0" err="1">
                <a:solidFill>
                  <a:schemeClr val="tx2"/>
                </a:solidFill>
              </a:rPr>
              <a:t>Pessoalmente</a:t>
            </a:r>
            <a:r>
              <a:rPr lang="en-US" sz="2800" dirty="0">
                <a:solidFill>
                  <a:schemeClr val="tx2"/>
                </a:solidFill>
              </a:rPr>
              <a:t> </a:t>
            </a:r>
            <a:r>
              <a:rPr lang="en-US" sz="2800" dirty="0" err="1">
                <a:solidFill>
                  <a:schemeClr val="tx2"/>
                </a:solidFill>
              </a:rPr>
              <a:t>Completo</a:t>
            </a:r>
            <a:endParaRPr lang="en-US" sz="2800" dirty="0">
              <a:solidFill>
                <a:schemeClr val="tx2"/>
              </a:solidFill>
            </a:endParaRPr>
          </a:p>
          <a:p>
            <a:r>
              <a:rPr lang="en-US" sz="2800" dirty="0">
                <a:solidFill>
                  <a:schemeClr val="tx2"/>
                </a:solidFill>
              </a:rPr>
              <a:t>Data: </a:t>
            </a:r>
          </a:p>
        </p:txBody>
      </p:sp>
    </p:spTree>
    <p:custDataLst>
      <p:tags r:id="rId1"/>
    </p:custDataLst>
    <p:extLst>
      <p:ext uri="{BB962C8B-B14F-4D97-AF65-F5344CB8AC3E}">
        <p14:creationId xmlns:p14="http://schemas.microsoft.com/office/powerpoint/2010/main" xmlns="" val="1433651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Introdução</a:t>
            </a:r>
            <a:r>
              <a:rPr lang="en-US" dirty="0"/>
              <a:t>: </a:t>
            </a:r>
            <a:r>
              <a:rPr lang="en-US" dirty="0" err="1"/>
              <a:t>Nossos</a:t>
            </a:r>
            <a:r>
              <a:rPr lang="en-US" dirty="0"/>
              <a:t> </a:t>
            </a:r>
            <a:r>
              <a:rPr lang="en-US" dirty="0" err="1"/>
              <a:t>Padrões</a:t>
            </a:r>
            <a:endParaRPr lang="en-US" dirty="0"/>
          </a:p>
        </p:txBody>
      </p:sp>
      <p:sp>
        <p:nvSpPr>
          <p:cNvPr id="30" name="Content Placeholder 2">
            <a:extLst>
              <a:ext uri="{FF2B5EF4-FFF2-40B4-BE49-F238E27FC236}">
                <a16:creationId xmlns:a16="http://schemas.microsoft.com/office/drawing/2014/main" xmlns="" id="{5018693B-FCA3-4B6C-9016-9486D6269C54}"/>
              </a:ext>
            </a:extLst>
          </p:cNvPr>
          <p:cNvSpPr>
            <a:spLocks noGrp="1"/>
          </p:cNvSpPr>
          <p:nvPr>
            <p:ph idx="1"/>
          </p:nvPr>
        </p:nvSpPr>
        <p:spPr>
          <a:xfrm>
            <a:off x="1996243" y="1216685"/>
            <a:ext cx="10375866" cy="5694323"/>
          </a:xfrm>
        </p:spPr>
        <p:txBody>
          <a:bodyPr>
            <a:noAutofit/>
          </a:bodyPr>
          <a:lstStyle/>
          <a:p>
            <a:pPr>
              <a:spcBef>
                <a:spcPts val="0"/>
              </a:spcBef>
            </a:pPr>
            <a:r>
              <a:rPr lang="en-US" sz="2400" dirty="0" err="1">
                <a:solidFill>
                  <a:schemeClr val="tx2"/>
                </a:solidFill>
              </a:rPr>
              <a:t>Sempre</a:t>
            </a:r>
            <a:r>
              <a:rPr lang="en-US" sz="2400" dirty="0">
                <a:solidFill>
                  <a:schemeClr val="tx2"/>
                </a:solidFill>
              </a:rPr>
              <a:t> </a:t>
            </a:r>
            <a:r>
              <a:rPr lang="en-US" sz="2400" dirty="0" err="1">
                <a:solidFill>
                  <a:schemeClr val="tx2"/>
                </a:solidFill>
              </a:rPr>
              <a:t>clientes</a:t>
            </a:r>
            <a:r>
              <a:rPr lang="en-US" sz="2400" dirty="0">
                <a:solidFill>
                  <a:schemeClr val="tx2"/>
                </a:solidFill>
              </a:rPr>
              <a:t> SCREEN (</a:t>
            </a:r>
            <a:r>
              <a:rPr lang="en-US" sz="2400" dirty="0" err="1">
                <a:solidFill>
                  <a:schemeClr val="tx2"/>
                </a:solidFill>
              </a:rPr>
              <a:t>Aplicação</a:t>
            </a:r>
            <a:r>
              <a:rPr lang="en-US" sz="2400" dirty="0">
                <a:solidFill>
                  <a:schemeClr val="tx2"/>
                </a:solidFill>
              </a:rPr>
              <a:t>/</a:t>
            </a:r>
            <a:r>
              <a:rPr lang="en-US" sz="2400" dirty="0" err="1">
                <a:solidFill>
                  <a:schemeClr val="tx2"/>
                </a:solidFill>
              </a:rPr>
              <a:t>Prescrição</a:t>
            </a:r>
            <a:r>
              <a:rPr lang="en-US" sz="2400" dirty="0">
                <a:solidFill>
                  <a:schemeClr val="tx2"/>
                </a:solidFill>
              </a:rPr>
              <a:t>)</a:t>
            </a:r>
          </a:p>
          <a:p>
            <a:pPr>
              <a:spcBef>
                <a:spcPts val="0"/>
              </a:spcBef>
            </a:pPr>
            <a:endParaRPr lang="en-US" sz="3200" dirty="0">
              <a:solidFill>
                <a:schemeClr val="tx2"/>
              </a:solidFill>
            </a:endParaRPr>
          </a:p>
          <a:p>
            <a:pPr>
              <a:spcBef>
                <a:spcPts val="0"/>
              </a:spcBef>
            </a:pPr>
            <a:r>
              <a:rPr lang="en-US" sz="2400" dirty="0">
                <a:solidFill>
                  <a:schemeClr val="tx2"/>
                </a:solidFill>
              </a:rPr>
              <a:t>MONTAR e AJUSTAR para </a:t>
            </a:r>
            <a:r>
              <a:rPr lang="en-US" sz="2400" dirty="0" err="1">
                <a:solidFill>
                  <a:schemeClr val="tx2"/>
                </a:solidFill>
              </a:rPr>
              <a:t>todos</a:t>
            </a:r>
            <a:endParaRPr lang="en-US" sz="2400" dirty="0">
              <a:solidFill>
                <a:schemeClr val="tx2"/>
              </a:solidFill>
            </a:endParaRPr>
          </a:p>
          <a:p>
            <a:pPr>
              <a:spcBef>
                <a:spcPts val="0"/>
              </a:spcBef>
            </a:pPr>
            <a:endParaRPr lang="en-US" sz="3200" dirty="0">
              <a:solidFill>
                <a:schemeClr val="tx2"/>
              </a:solidFill>
            </a:endParaRPr>
          </a:p>
          <a:p>
            <a:pPr>
              <a:spcBef>
                <a:spcPts val="0"/>
              </a:spcBef>
            </a:pPr>
            <a:r>
              <a:rPr lang="en-US" sz="2400" dirty="0" err="1">
                <a:solidFill>
                  <a:schemeClr val="tx2"/>
                </a:solidFill>
              </a:rPr>
              <a:t>Nunca</a:t>
            </a:r>
            <a:r>
              <a:rPr lang="en-US" sz="2400" dirty="0">
                <a:solidFill>
                  <a:schemeClr val="tx2"/>
                </a:solidFill>
              </a:rPr>
              <a:t> </a:t>
            </a:r>
            <a:r>
              <a:rPr lang="en-US" sz="2400" dirty="0" err="1">
                <a:solidFill>
                  <a:schemeClr val="tx2"/>
                </a:solidFill>
              </a:rPr>
              <a:t>forneça</a:t>
            </a:r>
            <a:r>
              <a:rPr lang="en-US" sz="2400" dirty="0">
                <a:solidFill>
                  <a:schemeClr val="tx2"/>
                </a:solidFill>
              </a:rPr>
              <a:t> kits NÃO MONTADOS</a:t>
            </a:r>
          </a:p>
          <a:p>
            <a:pPr>
              <a:spcBef>
                <a:spcPts val="0"/>
              </a:spcBef>
            </a:pPr>
            <a:endParaRPr lang="en-US" dirty="0">
              <a:solidFill>
                <a:schemeClr val="tx2"/>
              </a:solidFill>
            </a:endParaRPr>
          </a:p>
          <a:p>
            <a:pPr>
              <a:spcBef>
                <a:spcPts val="0"/>
              </a:spcBef>
            </a:pPr>
            <a:r>
              <a:rPr lang="en-US" sz="2400" dirty="0" err="1">
                <a:solidFill>
                  <a:schemeClr val="tx2"/>
                </a:solidFill>
              </a:rPr>
              <a:t>Obtenha</a:t>
            </a:r>
            <a:r>
              <a:rPr lang="en-US" sz="2400" dirty="0">
                <a:solidFill>
                  <a:schemeClr val="tx2"/>
                </a:solidFill>
              </a:rPr>
              <a:t> </a:t>
            </a:r>
            <a:r>
              <a:rPr lang="en-US" sz="2400" dirty="0" err="1">
                <a:solidFill>
                  <a:schemeClr val="tx2"/>
                </a:solidFill>
              </a:rPr>
              <a:t>aprovação</a:t>
            </a:r>
            <a:r>
              <a:rPr lang="en-US" sz="2400" dirty="0">
                <a:solidFill>
                  <a:schemeClr val="tx2"/>
                </a:solidFill>
              </a:rPr>
              <a:t> </a:t>
            </a:r>
            <a:r>
              <a:rPr lang="en-US" sz="2400" dirty="0" err="1">
                <a:solidFill>
                  <a:schemeClr val="tx2"/>
                </a:solidFill>
              </a:rPr>
              <a:t>médica</a:t>
            </a:r>
            <a:r>
              <a:rPr lang="en-US" sz="2400" dirty="0">
                <a:solidFill>
                  <a:schemeClr val="tx2"/>
                </a:solidFill>
              </a:rPr>
              <a:t> se o </a:t>
            </a:r>
            <a:r>
              <a:rPr lang="en-US" sz="2400" dirty="0" err="1">
                <a:solidFill>
                  <a:schemeClr val="tx2"/>
                </a:solidFill>
              </a:rPr>
              <a:t>usuário</a:t>
            </a:r>
            <a:r>
              <a:rPr lang="en-US" sz="2400" dirty="0">
                <a:solidFill>
                  <a:schemeClr val="tx2"/>
                </a:solidFill>
              </a:rPr>
              <a:t> </a:t>
            </a:r>
            <a:r>
              <a:rPr lang="en-US" sz="2400" dirty="0" err="1">
                <a:solidFill>
                  <a:schemeClr val="tx2"/>
                </a:solidFill>
              </a:rPr>
              <a:t>tiver</a:t>
            </a:r>
            <a:r>
              <a:rPr lang="en-US" sz="2400" dirty="0">
                <a:solidFill>
                  <a:schemeClr val="tx2"/>
                </a:solidFill>
              </a:rPr>
              <a:t> FERIDAS POR PRESSÃO</a:t>
            </a:r>
          </a:p>
          <a:p>
            <a:pPr>
              <a:spcBef>
                <a:spcPts val="0"/>
              </a:spcBef>
            </a:pPr>
            <a:endParaRPr lang="en-US" sz="2400" dirty="0">
              <a:solidFill>
                <a:schemeClr val="tx2"/>
              </a:solidFill>
            </a:endParaRPr>
          </a:p>
          <a:p>
            <a:pPr>
              <a:spcBef>
                <a:spcPts val="0"/>
              </a:spcBef>
            </a:pPr>
            <a:r>
              <a:rPr lang="en-US" sz="2400" dirty="0" err="1">
                <a:solidFill>
                  <a:schemeClr val="tx2"/>
                </a:solidFill>
              </a:rPr>
              <a:t>Somente</a:t>
            </a:r>
            <a:r>
              <a:rPr lang="en-US" sz="2400" dirty="0">
                <a:solidFill>
                  <a:schemeClr val="tx2"/>
                </a:solidFill>
              </a:rPr>
              <a:t> </a:t>
            </a:r>
            <a:r>
              <a:rPr lang="en-US" sz="2400" dirty="0" err="1">
                <a:solidFill>
                  <a:schemeClr val="tx2"/>
                </a:solidFill>
              </a:rPr>
              <a:t>forneça</a:t>
            </a:r>
            <a:r>
              <a:rPr lang="en-US" sz="2400" dirty="0">
                <a:solidFill>
                  <a:schemeClr val="tx2"/>
                </a:solidFill>
              </a:rPr>
              <a:t> </a:t>
            </a:r>
            <a:r>
              <a:rPr lang="en-US" sz="2400" dirty="0" err="1">
                <a:solidFill>
                  <a:schemeClr val="tx2"/>
                </a:solidFill>
              </a:rPr>
              <a:t>uma</a:t>
            </a:r>
            <a:r>
              <a:rPr lang="en-US" sz="2400" dirty="0">
                <a:solidFill>
                  <a:schemeClr val="tx2"/>
                </a:solidFill>
              </a:rPr>
              <a:t> </a:t>
            </a:r>
            <a:r>
              <a:rPr lang="en-US" sz="2400" dirty="0" err="1">
                <a:solidFill>
                  <a:schemeClr val="tx2"/>
                </a:solidFill>
              </a:rPr>
              <a:t>cadeira</a:t>
            </a:r>
            <a:r>
              <a:rPr lang="en-US" sz="2400" dirty="0">
                <a:solidFill>
                  <a:schemeClr val="tx2"/>
                </a:solidFill>
              </a:rPr>
              <a:t> de </a:t>
            </a:r>
            <a:r>
              <a:rPr lang="en-US" sz="2400" dirty="0" err="1">
                <a:solidFill>
                  <a:schemeClr val="tx2"/>
                </a:solidFill>
              </a:rPr>
              <a:t>rodas</a:t>
            </a:r>
            <a:r>
              <a:rPr lang="en-US" sz="2400" dirty="0">
                <a:solidFill>
                  <a:schemeClr val="tx2"/>
                </a:solidFill>
              </a:rPr>
              <a:t> que APOIE COM SEGURANÇA o </a:t>
            </a:r>
            <a:r>
              <a:rPr lang="en-US" sz="2400" dirty="0" err="1">
                <a:solidFill>
                  <a:schemeClr val="tx2"/>
                </a:solidFill>
              </a:rPr>
              <a:t>corpo</a:t>
            </a:r>
            <a:r>
              <a:rPr lang="en-US" sz="2400" dirty="0">
                <a:solidFill>
                  <a:schemeClr val="tx2"/>
                </a:solidFill>
              </a:rPr>
              <a:t> do </a:t>
            </a:r>
            <a:r>
              <a:rPr lang="en-US" sz="2400" dirty="0" err="1">
                <a:solidFill>
                  <a:schemeClr val="tx2"/>
                </a:solidFill>
              </a:rPr>
              <a:t>usuário</a:t>
            </a:r>
            <a:endParaRPr lang="en-US" sz="2400" dirty="0">
              <a:solidFill>
                <a:schemeClr val="tx2"/>
              </a:solidFill>
            </a:endParaRPr>
          </a:p>
          <a:p>
            <a:pPr>
              <a:spcBef>
                <a:spcPts val="0"/>
              </a:spcBef>
            </a:pPr>
            <a:endParaRPr lang="en-US" sz="2400" dirty="0">
              <a:solidFill>
                <a:schemeClr val="tx2"/>
              </a:solidFill>
            </a:endParaRPr>
          </a:p>
          <a:p>
            <a:pPr>
              <a:spcBef>
                <a:spcPts val="0"/>
              </a:spcBef>
            </a:pPr>
            <a:r>
              <a:rPr lang="en-US" sz="2400" dirty="0" err="1">
                <a:solidFill>
                  <a:schemeClr val="tx2"/>
                </a:solidFill>
              </a:rPr>
              <a:t>Nunca</a:t>
            </a:r>
            <a:r>
              <a:rPr lang="en-US" sz="2400" dirty="0">
                <a:solidFill>
                  <a:schemeClr val="tx2"/>
                </a:solidFill>
              </a:rPr>
              <a:t> COBRAR o </a:t>
            </a:r>
            <a:r>
              <a:rPr lang="en-US" sz="2400" dirty="0" err="1">
                <a:solidFill>
                  <a:schemeClr val="tx2"/>
                </a:solidFill>
              </a:rPr>
              <a:t>cliente</a:t>
            </a:r>
            <a:endParaRPr lang="en-US" sz="2400" dirty="0">
              <a:solidFill>
                <a:schemeClr val="tx2"/>
              </a:solidFill>
            </a:endParaRPr>
          </a:p>
          <a:p>
            <a:pPr>
              <a:spcBef>
                <a:spcPts val="0"/>
              </a:spcBef>
            </a:pPr>
            <a:endParaRPr lang="en-US" dirty="0">
              <a:solidFill>
                <a:schemeClr val="tx2"/>
              </a:solidFill>
            </a:endParaRPr>
          </a:p>
          <a:p>
            <a:pPr>
              <a:spcBef>
                <a:spcPts val="0"/>
              </a:spcBef>
            </a:pPr>
            <a:r>
              <a:rPr lang="en-US" sz="2400" dirty="0" err="1">
                <a:solidFill>
                  <a:schemeClr val="tx2"/>
                </a:solidFill>
              </a:rPr>
              <a:t>Sempre</a:t>
            </a:r>
            <a:r>
              <a:rPr lang="en-US" sz="2400" dirty="0">
                <a:solidFill>
                  <a:schemeClr val="tx2"/>
                </a:solidFill>
              </a:rPr>
              <a:t> </a:t>
            </a:r>
            <a:r>
              <a:rPr lang="en-US" sz="2400" dirty="0" err="1">
                <a:solidFill>
                  <a:schemeClr val="tx2"/>
                </a:solidFill>
              </a:rPr>
              <a:t>faça</a:t>
            </a:r>
            <a:r>
              <a:rPr lang="en-US" sz="2400" dirty="0">
                <a:solidFill>
                  <a:schemeClr val="tx2"/>
                </a:solidFill>
              </a:rPr>
              <a:t> TREINAMENTO DE USUÁRIO</a:t>
            </a:r>
          </a:p>
          <a:p>
            <a:endParaRPr lang="en-US" dirty="0">
              <a:solidFill>
                <a:schemeClr val="tx2"/>
              </a:solidFill>
            </a:endParaRPr>
          </a:p>
          <a:p>
            <a:endParaRPr lang="en-US" dirty="0">
              <a:solidFill>
                <a:schemeClr val="tx2"/>
              </a:solidFill>
            </a:endParaRPr>
          </a:p>
          <a:p>
            <a:endParaRPr lang="en-US" dirty="0">
              <a:solidFill>
                <a:schemeClr val="tx2"/>
              </a:solidFill>
            </a:endParaRPr>
          </a:p>
        </p:txBody>
      </p:sp>
      <p:pic>
        <p:nvPicPr>
          <p:cNvPr id="11" name="Picture 10">
            <a:extLst>
              <a:ext uri="{FF2B5EF4-FFF2-40B4-BE49-F238E27FC236}">
                <a16:creationId xmlns:a16="http://schemas.microsoft.com/office/drawing/2014/main" xmlns="" id="{60757CB0-6492-0B45-B45F-CCDCE731625A}"/>
              </a:ext>
            </a:extLst>
          </p:cNvPr>
          <p:cNvPicPr>
            <a:picLocks noChangeAspect="1"/>
          </p:cNvPicPr>
          <p:nvPr/>
        </p:nvPicPr>
        <p:blipFill rotWithShape="1">
          <a:blip r:embed="rId5"/>
          <a:srcRect r="51943"/>
          <a:stretch/>
        </p:blipFill>
        <p:spPr>
          <a:xfrm>
            <a:off x="1033453" y="965712"/>
            <a:ext cx="353835" cy="1030786"/>
          </a:xfrm>
          <a:prstGeom prst="rect">
            <a:avLst/>
          </a:prstGeom>
        </p:spPr>
      </p:pic>
      <p:pic>
        <p:nvPicPr>
          <p:cNvPr id="12" name="Picture 11">
            <a:extLst>
              <a:ext uri="{FF2B5EF4-FFF2-40B4-BE49-F238E27FC236}">
                <a16:creationId xmlns:a16="http://schemas.microsoft.com/office/drawing/2014/main" xmlns="" id="{5AE8565E-B9CC-764C-A069-628225B79860}"/>
              </a:ext>
            </a:extLst>
          </p:cNvPr>
          <p:cNvPicPr>
            <a:picLocks noChangeAspect="1"/>
          </p:cNvPicPr>
          <p:nvPr/>
        </p:nvPicPr>
        <p:blipFill rotWithShape="1">
          <a:blip r:embed="rId5"/>
          <a:srcRect l="-1" r="54958"/>
          <a:stretch/>
        </p:blipFill>
        <p:spPr>
          <a:xfrm flipH="1">
            <a:off x="1477499" y="965712"/>
            <a:ext cx="318977" cy="1030786"/>
          </a:xfrm>
          <a:prstGeom prst="rect">
            <a:avLst/>
          </a:prstGeom>
        </p:spPr>
      </p:pic>
      <p:pic>
        <p:nvPicPr>
          <p:cNvPr id="13" name="Picture 12">
            <a:extLst>
              <a:ext uri="{FF2B5EF4-FFF2-40B4-BE49-F238E27FC236}">
                <a16:creationId xmlns:a16="http://schemas.microsoft.com/office/drawing/2014/main" xmlns="" id="{A2795698-049E-9A48-8F11-7D58F4FD6D7F}"/>
              </a:ext>
            </a:extLst>
          </p:cNvPr>
          <p:cNvPicPr>
            <a:picLocks noChangeAspect="1"/>
          </p:cNvPicPr>
          <p:nvPr/>
        </p:nvPicPr>
        <p:blipFill>
          <a:blip r:embed="rId6"/>
          <a:stretch>
            <a:fillRect/>
          </a:stretch>
        </p:blipFill>
        <p:spPr>
          <a:xfrm>
            <a:off x="941233" y="1943244"/>
            <a:ext cx="942444" cy="457029"/>
          </a:xfrm>
          <a:prstGeom prst="rect">
            <a:avLst/>
          </a:prstGeom>
        </p:spPr>
      </p:pic>
      <p:pic>
        <p:nvPicPr>
          <p:cNvPr id="15" name="Picture 14">
            <a:extLst>
              <a:ext uri="{FF2B5EF4-FFF2-40B4-BE49-F238E27FC236}">
                <a16:creationId xmlns:a16="http://schemas.microsoft.com/office/drawing/2014/main" xmlns="" id="{81564EE6-C92F-6449-8624-E3CE2329DA27}"/>
              </a:ext>
            </a:extLst>
          </p:cNvPr>
          <p:cNvPicPr>
            <a:picLocks noChangeAspect="1"/>
          </p:cNvPicPr>
          <p:nvPr/>
        </p:nvPicPr>
        <p:blipFill rotWithShape="1">
          <a:blip r:embed="rId7"/>
          <a:srcRect l="19411" t="474" r="17977" b="-474"/>
          <a:stretch/>
        </p:blipFill>
        <p:spPr>
          <a:xfrm>
            <a:off x="1062181" y="4177790"/>
            <a:ext cx="709429" cy="1133059"/>
          </a:xfrm>
          <a:prstGeom prst="rect">
            <a:avLst/>
          </a:prstGeom>
        </p:spPr>
      </p:pic>
      <p:pic>
        <p:nvPicPr>
          <p:cNvPr id="17" name="Picture 16">
            <a:extLst>
              <a:ext uri="{FF2B5EF4-FFF2-40B4-BE49-F238E27FC236}">
                <a16:creationId xmlns:a16="http://schemas.microsoft.com/office/drawing/2014/main" xmlns="" id="{2CD56171-0754-5A46-B371-84DC7C21298C}"/>
              </a:ext>
            </a:extLst>
          </p:cNvPr>
          <p:cNvPicPr>
            <a:picLocks noChangeAspect="1"/>
          </p:cNvPicPr>
          <p:nvPr/>
        </p:nvPicPr>
        <p:blipFill>
          <a:blip r:embed="rId8"/>
          <a:stretch>
            <a:fillRect/>
          </a:stretch>
        </p:blipFill>
        <p:spPr>
          <a:xfrm>
            <a:off x="1009941" y="5888148"/>
            <a:ext cx="969852" cy="969852"/>
          </a:xfrm>
          <a:prstGeom prst="rect">
            <a:avLst/>
          </a:prstGeom>
        </p:spPr>
      </p:pic>
      <p:grpSp>
        <p:nvGrpSpPr>
          <p:cNvPr id="18" name="Group 17">
            <a:extLst>
              <a:ext uri="{FF2B5EF4-FFF2-40B4-BE49-F238E27FC236}">
                <a16:creationId xmlns:a16="http://schemas.microsoft.com/office/drawing/2014/main" xmlns="" id="{4168CB6D-D621-8440-8915-2A34898221E4}"/>
              </a:ext>
            </a:extLst>
          </p:cNvPr>
          <p:cNvGrpSpPr/>
          <p:nvPr/>
        </p:nvGrpSpPr>
        <p:grpSpPr>
          <a:xfrm>
            <a:off x="774735" y="2447155"/>
            <a:ext cx="1065792" cy="777405"/>
            <a:chOff x="5486401" y="2740885"/>
            <a:chExt cx="1065792" cy="750227"/>
          </a:xfrm>
          <a:solidFill>
            <a:schemeClr val="accent4">
              <a:lumMod val="40000"/>
              <a:lumOff val="60000"/>
            </a:schemeClr>
          </a:solidFill>
        </p:grpSpPr>
        <p:pic>
          <p:nvPicPr>
            <p:cNvPr id="19" name="Graphic 2" descr="Box">
              <a:extLst>
                <a:ext uri="{FF2B5EF4-FFF2-40B4-BE49-F238E27FC236}">
                  <a16:creationId xmlns:a16="http://schemas.microsoft.com/office/drawing/2014/main" xmlns="" id="{282C78A7-94B0-9647-A417-24F180E42C46}"/>
                </a:ext>
              </a:extLst>
            </p:cNvPr>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p:blipFill>
          <p:spPr>
            <a:xfrm>
              <a:off x="5486401" y="2792875"/>
              <a:ext cx="1065792" cy="687618"/>
            </a:xfrm>
            <a:prstGeom prst="rect">
              <a:avLst/>
            </a:prstGeom>
          </p:spPr>
        </p:pic>
        <p:sp>
          <p:nvSpPr>
            <p:cNvPr id="20" name="&quot;No&quot; Symbol 19">
              <a:extLst>
                <a:ext uri="{FF2B5EF4-FFF2-40B4-BE49-F238E27FC236}">
                  <a16:creationId xmlns:a16="http://schemas.microsoft.com/office/drawing/2014/main" xmlns="" id="{DB52BE24-8FC7-0947-859E-5335B7F7F3AD}"/>
                </a:ext>
              </a:extLst>
            </p:cNvPr>
            <p:cNvSpPr/>
            <p:nvPr/>
          </p:nvSpPr>
          <p:spPr>
            <a:xfrm>
              <a:off x="5678207" y="2740885"/>
              <a:ext cx="805526" cy="750227"/>
            </a:xfrm>
            <a:prstGeom prst="noSmoking">
              <a:avLst>
                <a:gd name="adj" fmla="val 7566"/>
              </a:avLst>
            </a:prstGeom>
            <a:grp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chemeClr val="tx1"/>
                </a:solidFill>
              </a:endParaRPr>
            </a:p>
          </p:txBody>
        </p:sp>
      </p:grpSp>
      <p:grpSp>
        <p:nvGrpSpPr>
          <p:cNvPr id="21" name="Group 20">
            <a:extLst>
              <a:ext uri="{FF2B5EF4-FFF2-40B4-BE49-F238E27FC236}">
                <a16:creationId xmlns:a16="http://schemas.microsoft.com/office/drawing/2014/main" xmlns="" id="{C0790222-8AE9-994F-A868-C9B2EE09AE89}"/>
              </a:ext>
            </a:extLst>
          </p:cNvPr>
          <p:cNvGrpSpPr/>
          <p:nvPr/>
        </p:nvGrpSpPr>
        <p:grpSpPr>
          <a:xfrm>
            <a:off x="1062181" y="5310849"/>
            <a:ext cx="691800" cy="687618"/>
            <a:chOff x="5735598" y="6971585"/>
            <a:chExt cx="691800" cy="687618"/>
          </a:xfrm>
          <a:solidFill>
            <a:schemeClr val="accent4">
              <a:lumMod val="40000"/>
              <a:lumOff val="60000"/>
            </a:schemeClr>
          </a:solidFill>
        </p:grpSpPr>
        <p:sp>
          <p:nvSpPr>
            <p:cNvPr id="22" name="&quot;No&quot; Symbol 21">
              <a:extLst>
                <a:ext uri="{FF2B5EF4-FFF2-40B4-BE49-F238E27FC236}">
                  <a16:creationId xmlns:a16="http://schemas.microsoft.com/office/drawing/2014/main" xmlns="" id="{C4F51ED2-DA31-BC40-9474-7C045E46AF26}"/>
                </a:ext>
              </a:extLst>
            </p:cNvPr>
            <p:cNvSpPr/>
            <p:nvPr/>
          </p:nvSpPr>
          <p:spPr>
            <a:xfrm>
              <a:off x="5735598" y="6971585"/>
              <a:ext cx="691800" cy="687618"/>
            </a:xfrm>
            <a:prstGeom prst="noSmoking">
              <a:avLst>
                <a:gd name="adj" fmla="val 7566"/>
              </a:avLst>
            </a:prstGeom>
            <a:grp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chemeClr val="tx1"/>
                </a:solidFill>
              </a:endParaRPr>
            </a:p>
          </p:txBody>
        </p:sp>
        <p:pic>
          <p:nvPicPr>
            <p:cNvPr id="24" name="Graphic 3" descr="Money">
              <a:extLst>
                <a:ext uri="{FF2B5EF4-FFF2-40B4-BE49-F238E27FC236}">
                  <a16:creationId xmlns:a16="http://schemas.microsoft.com/office/drawing/2014/main" xmlns="" id="{20387843-F10C-714D-84B6-D524E2A25E10}"/>
                </a:ext>
              </a:extLst>
            </p:cNvPr>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tretch>
              <a:fillRect/>
            </a:stretch>
          </p:blipFill>
          <p:spPr>
            <a:xfrm>
              <a:off x="5894844" y="7086794"/>
              <a:ext cx="349250" cy="457200"/>
            </a:xfrm>
            <a:prstGeom prst="rect">
              <a:avLst/>
            </a:prstGeom>
          </p:spPr>
        </p:pic>
      </p:grpSp>
      <p:pic>
        <p:nvPicPr>
          <p:cNvPr id="4" name="Picture 3">
            <a:extLst>
              <a:ext uri="{FF2B5EF4-FFF2-40B4-BE49-F238E27FC236}">
                <a16:creationId xmlns:a16="http://schemas.microsoft.com/office/drawing/2014/main" xmlns="" id="{6897C6F1-C577-AC42-99D1-9CBC8A69B26B}"/>
              </a:ext>
            </a:extLst>
          </p:cNvPr>
          <p:cNvPicPr>
            <a:picLocks noChangeAspect="1"/>
          </p:cNvPicPr>
          <p:nvPr/>
        </p:nvPicPr>
        <p:blipFill>
          <a:blip r:embed="rId13"/>
          <a:stretch>
            <a:fillRect/>
          </a:stretch>
        </p:blipFill>
        <p:spPr>
          <a:xfrm>
            <a:off x="818135" y="3164429"/>
            <a:ext cx="1144652" cy="1144652"/>
          </a:xfrm>
          <a:prstGeom prst="rect">
            <a:avLst/>
          </a:prstGeom>
        </p:spPr>
      </p:pic>
    </p:spTree>
    <p:custDataLst>
      <p:tags r:id="rId1"/>
    </p:custDataLst>
    <p:extLst>
      <p:ext uri="{BB962C8B-B14F-4D97-AF65-F5344CB8AC3E}">
        <p14:creationId xmlns:p14="http://schemas.microsoft.com/office/powerpoint/2010/main" xmlns="" val="4098467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265047"/>
            <a:ext cx="10699679" cy="1397285"/>
          </a:xfrm>
        </p:spPr>
        <p:txBody>
          <a:bodyPr/>
          <a:lstStyle/>
          <a:p>
            <a:r>
              <a:rPr lang="en-US" dirty="0" err="1"/>
              <a:t>Introdução</a:t>
            </a:r>
            <a:r>
              <a:rPr lang="en-US" dirty="0"/>
              <a:t>: </a:t>
            </a:r>
            <a:r>
              <a:rPr lang="en-US" dirty="0" err="1"/>
              <a:t>Nossos</a:t>
            </a:r>
            <a:r>
              <a:rPr lang="en-US" dirty="0"/>
              <a:t> </a:t>
            </a:r>
            <a:r>
              <a:rPr lang="en-US" dirty="0" err="1"/>
              <a:t>Recursos</a:t>
            </a:r>
            <a:endParaRPr lang="en-US" dirty="0"/>
          </a:p>
        </p:txBody>
      </p:sp>
      <p:graphicFrame>
        <p:nvGraphicFramePr>
          <p:cNvPr id="4" name="Content Placeholder 3">
            <a:extLst>
              <a:ext uri="{FF2B5EF4-FFF2-40B4-BE49-F238E27FC236}">
                <a16:creationId xmlns:a16="http://schemas.microsoft.com/office/drawing/2014/main" xmlns="" id="{F5F94511-4E19-4C41-8C43-B1D96E7B13C0}"/>
              </a:ext>
            </a:extLst>
          </p:cNvPr>
          <p:cNvGraphicFramePr>
            <a:graphicFrameLocks noGrp="1"/>
          </p:cNvGraphicFramePr>
          <p:nvPr>
            <p:ph idx="1"/>
            <p:extLst>
              <p:ext uri="{D42A27DB-BD31-4B8C-83A1-F6EECF244321}">
                <p14:modId xmlns:p14="http://schemas.microsoft.com/office/powerpoint/2010/main" xmlns="" val="4203226017"/>
              </p:ext>
            </p:extLst>
          </p:nvPr>
        </p:nvGraphicFramePr>
        <p:xfrm>
          <a:off x="2084294" y="1089213"/>
          <a:ext cx="8001000" cy="55918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xmlns="" val="2968519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Introdução</a:t>
            </a:r>
            <a:r>
              <a:rPr lang="en-US" dirty="0"/>
              <a:t>: </a:t>
            </a:r>
            <a:r>
              <a:rPr lang="en-US" dirty="0" err="1"/>
              <a:t>Especificações</a:t>
            </a:r>
            <a:r>
              <a:rPr lang="en-US" dirty="0"/>
              <a:t> do País</a:t>
            </a:r>
          </a:p>
        </p:txBody>
      </p:sp>
      <p:sp>
        <p:nvSpPr>
          <p:cNvPr id="30" name="Content Placeholder 2">
            <a:extLst>
              <a:ext uri="{FF2B5EF4-FFF2-40B4-BE49-F238E27FC236}">
                <a16:creationId xmlns:a16="http://schemas.microsoft.com/office/drawing/2014/main" xmlns="" id="{5018693B-FCA3-4B6C-9016-9486D6269C54}"/>
              </a:ext>
            </a:extLst>
          </p:cNvPr>
          <p:cNvSpPr>
            <a:spLocks noGrp="1"/>
          </p:cNvSpPr>
          <p:nvPr>
            <p:ph idx="1"/>
          </p:nvPr>
        </p:nvSpPr>
        <p:spPr>
          <a:xfrm>
            <a:off x="1187520" y="1151646"/>
            <a:ext cx="9408635" cy="5297281"/>
          </a:xfrm>
        </p:spPr>
        <p:txBody>
          <a:bodyPr>
            <a:noAutofit/>
          </a:bodyPr>
          <a:lstStyle/>
          <a:p>
            <a:endParaRPr lang="en-US" dirty="0">
              <a:solidFill>
                <a:schemeClr val="tx2"/>
              </a:solidFill>
            </a:endParaRPr>
          </a:p>
          <a:p>
            <a:endParaRPr lang="en-US" dirty="0">
              <a:solidFill>
                <a:schemeClr val="tx2"/>
              </a:solidFill>
            </a:endParaRPr>
          </a:p>
          <a:p>
            <a:endParaRPr lang="en-US" dirty="0">
              <a:solidFill>
                <a:schemeClr val="tx2"/>
              </a:solidFill>
            </a:endParaRPr>
          </a:p>
        </p:txBody>
      </p:sp>
      <p:sp>
        <p:nvSpPr>
          <p:cNvPr id="3" name="TextBox 2">
            <a:extLst>
              <a:ext uri="{FF2B5EF4-FFF2-40B4-BE49-F238E27FC236}">
                <a16:creationId xmlns:a16="http://schemas.microsoft.com/office/drawing/2014/main" xmlns="" id="{09547E8D-70A8-A945-A32B-7529F0D1CF60}"/>
              </a:ext>
            </a:extLst>
          </p:cNvPr>
          <p:cNvSpPr txBox="1"/>
          <p:nvPr/>
        </p:nvSpPr>
        <p:spPr>
          <a:xfrm>
            <a:off x="1898072" y="2364265"/>
            <a:ext cx="7061549" cy="369332"/>
          </a:xfrm>
          <a:prstGeom prst="rect">
            <a:avLst/>
          </a:prstGeom>
          <a:noFill/>
        </p:spPr>
        <p:txBody>
          <a:bodyPr wrap="none">
            <a:spAutoFit/>
          </a:bodyPr>
          <a:lstStyle/>
          <a:p>
            <a:r>
              <a:rPr lang="en-US" dirty="0" err="1">
                <a:highlight>
                  <a:srgbClr val="FFFF00"/>
                </a:highlight>
              </a:rPr>
              <a:t>Isso</a:t>
            </a:r>
            <a:r>
              <a:rPr lang="en-US" dirty="0">
                <a:highlight>
                  <a:srgbClr val="FFFF00"/>
                </a:highlight>
              </a:rPr>
              <a:t> </a:t>
            </a:r>
            <a:r>
              <a:rPr lang="en-US" dirty="0" err="1">
                <a:highlight>
                  <a:srgbClr val="FFFF00"/>
                </a:highlight>
              </a:rPr>
              <a:t>precisará</a:t>
            </a:r>
            <a:r>
              <a:rPr lang="en-US" dirty="0">
                <a:highlight>
                  <a:srgbClr val="FFFF00"/>
                </a:highlight>
              </a:rPr>
              <a:t> ser </a:t>
            </a:r>
            <a:r>
              <a:rPr lang="en-US" dirty="0" err="1">
                <a:highlight>
                  <a:srgbClr val="FFFF00"/>
                </a:highlight>
              </a:rPr>
              <a:t>baseado</a:t>
            </a:r>
            <a:r>
              <a:rPr lang="en-US" dirty="0">
                <a:highlight>
                  <a:srgbClr val="FFFF00"/>
                </a:highlight>
              </a:rPr>
              <a:t> no </a:t>
            </a:r>
            <a:r>
              <a:rPr lang="en-US" dirty="0" err="1">
                <a:highlight>
                  <a:srgbClr val="FFFF00"/>
                </a:highlight>
              </a:rPr>
              <a:t>país</a:t>
            </a:r>
            <a:r>
              <a:rPr lang="en-US" dirty="0">
                <a:highlight>
                  <a:srgbClr val="FFFF00"/>
                </a:highlight>
              </a:rPr>
              <a:t> e </a:t>
            </a:r>
            <a:r>
              <a:rPr lang="en-US" dirty="0" err="1">
                <a:highlight>
                  <a:srgbClr val="FFFF00"/>
                </a:highlight>
              </a:rPr>
              <a:t>aprovado</a:t>
            </a:r>
            <a:r>
              <a:rPr lang="en-US" dirty="0">
                <a:highlight>
                  <a:srgbClr val="FFFF00"/>
                </a:highlight>
              </a:rPr>
              <a:t> por </a:t>
            </a:r>
            <a:r>
              <a:rPr lang="en-US" dirty="0" err="1">
                <a:highlight>
                  <a:srgbClr val="FFFF00"/>
                </a:highlight>
              </a:rPr>
              <a:t>mim</a:t>
            </a:r>
            <a:r>
              <a:rPr lang="en-US" dirty="0">
                <a:highlight>
                  <a:srgbClr val="FFFF00"/>
                </a:highlight>
              </a:rPr>
              <a:t> </a:t>
            </a:r>
            <a:r>
              <a:rPr lang="en-US" dirty="0">
                <a:highlight>
                  <a:srgbClr val="FFFF00"/>
                </a:highlight>
                <a:sym typeface="Wingdings" pitchFamily="2" charset="2"/>
              </a:rPr>
              <a:t></a:t>
            </a:r>
            <a:endParaRPr lang="en-US" dirty="0">
              <a:highlight>
                <a:srgbClr val="FFFF00"/>
              </a:highlight>
            </a:endParaRPr>
          </a:p>
        </p:txBody>
      </p:sp>
    </p:spTree>
    <p:custDataLst>
      <p:tags r:id="rId1"/>
    </p:custDataLst>
    <p:extLst>
      <p:ext uri="{BB962C8B-B14F-4D97-AF65-F5344CB8AC3E}">
        <p14:creationId xmlns:p14="http://schemas.microsoft.com/office/powerpoint/2010/main" xmlns="" val="2871906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1.2 </a:t>
            </a:r>
            <a:r>
              <a:rPr lang="en-US" sz="3200" dirty="0" err="1"/>
              <a:t>Distribuição</a:t>
            </a:r>
            <a:r>
              <a:rPr lang="en-US" sz="3200" dirty="0"/>
              <a:t>/</a:t>
            </a:r>
            <a:r>
              <a:rPr lang="en-US" sz="3200" dirty="0" err="1"/>
              <a:t>Fornecimento</a:t>
            </a:r>
            <a:r>
              <a:rPr lang="en-US" sz="3200" dirty="0"/>
              <a:t> </a:t>
            </a:r>
          </a:p>
        </p:txBody>
      </p:sp>
    </p:spTree>
    <p:custDataLst>
      <p:tags r:id="rId1"/>
    </p:custDataLst>
    <p:extLst>
      <p:ext uri="{BB962C8B-B14F-4D97-AF65-F5344CB8AC3E}">
        <p14:creationId xmlns:p14="http://schemas.microsoft.com/office/powerpoint/2010/main" xmlns="" val="2836901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t>Apostila</a:t>
            </a:r>
            <a:endParaRPr lang="en-US" dirty="0"/>
          </a:p>
        </p:txBody>
      </p:sp>
      <p:sp>
        <p:nvSpPr>
          <p:cNvPr id="3" name="Content Placeholder 2"/>
          <p:cNvSpPr>
            <a:spLocks noGrp="1"/>
          </p:cNvSpPr>
          <p:nvPr>
            <p:ph idx="1"/>
          </p:nvPr>
        </p:nvSpPr>
        <p:spPr>
          <a:xfrm>
            <a:off x="1187519" y="1397286"/>
            <a:ext cx="6455485" cy="2639876"/>
          </a:xfrm>
        </p:spPr>
        <p:txBody>
          <a:bodyPr>
            <a:normAutofit fontScale="92500" lnSpcReduction="20000"/>
          </a:bodyPr>
          <a:lstStyle/>
          <a:p>
            <a:pPr marL="514350" indent="-514350">
              <a:buFont typeface="+mj-lt"/>
              <a:buAutoNum type="arabicPeriod"/>
            </a:pPr>
            <a:r>
              <a:rPr lang="en-US" dirty="0" err="1">
                <a:solidFill>
                  <a:schemeClr val="tx2"/>
                </a:solidFill>
              </a:rPr>
              <a:t>Aplicação</a:t>
            </a:r>
            <a:r>
              <a:rPr lang="en-US" dirty="0">
                <a:solidFill>
                  <a:schemeClr val="tx2"/>
                </a:solidFill>
              </a:rPr>
              <a:t> </a:t>
            </a:r>
          </a:p>
          <a:p>
            <a:pPr marL="514350" indent="-514350">
              <a:buFont typeface="+mj-lt"/>
              <a:buAutoNum type="arabicPeriod"/>
            </a:pPr>
            <a:r>
              <a:rPr lang="en-US" dirty="0" err="1">
                <a:solidFill>
                  <a:schemeClr val="tx2"/>
                </a:solidFill>
              </a:rPr>
              <a:t>Formulário</a:t>
            </a:r>
            <a:r>
              <a:rPr lang="en-US" dirty="0">
                <a:solidFill>
                  <a:schemeClr val="tx2"/>
                </a:solidFill>
              </a:rPr>
              <a:t> de </a:t>
            </a:r>
            <a:r>
              <a:rPr lang="en-US" dirty="0" err="1">
                <a:solidFill>
                  <a:schemeClr val="tx2"/>
                </a:solidFill>
              </a:rPr>
              <a:t>Adaptação</a:t>
            </a:r>
            <a:r>
              <a:rPr lang="en-US" dirty="0">
                <a:solidFill>
                  <a:schemeClr val="tx2"/>
                </a:solidFill>
              </a:rPr>
              <a:t> </a:t>
            </a:r>
          </a:p>
          <a:p>
            <a:pPr marL="514350" indent="-514350">
              <a:buFont typeface="+mj-lt"/>
              <a:buAutoNum type="arabicPeriod"/>
            </a:pPr>
            <a:r>
              <a:rPr lang="en-US" dirty="0">
                <a:solidFill>
                  <a:schemeClr val="tx2"/>
                </a:solidFill>
              </a:rPr>
              <a:t>Checklist Segura e </a:t>
            </a:r>
            <a:r>
              <a:rPr lang="en-US" dirty="0" err="1">
                <a:solidFill>
                  <a:schemeClr val="tx2"/>
                </a:solidFill>
              </a:rPr>
              <a:t>Pronta</a:t>
            </a:r>
            <a:endParaRPr lang="en-US" dirty="0">
              <a:solidFill>
                <a:schemeClr val="tx2"/>
              </a:solidFill>
            </a:endParaRPr>
          </a:p>
          <a:p>
            <a:pPr marL="514350" indent="-514350">
              <a:buFont typeface="+mj-lt"/>
              <a:buAutoNum type="arabicPeriod"/>
            </a:pPr>
            <a:r>
              <a:rPr lang="en-US" dirty="0" err="1">
                <a:solidFill>
                  <a:schemeClr val="tx2"/>
                </a:solidFill>
              </a:rPr>
              <a:t>Formulário</a:t>
            </a:r>
            <a:r>
              <a:rPr lang="en-US" dirty="0">
                <a:solidFill>
                  <a:schemeClr val="tx2"/>
                </a:solidFill>
              </a:rPr>
              <a:t> de </a:t>
            </a:r>
            <a:r>
              <a:rPr lang="en-US" dirty="0" err="1">
                <a:solidFill>
                  <a:schemeClr val="tx2"/>
                </a:solidFill>
              </a:rPr>
              <a:t>Confirmação</a:t>
            </a:r>
            <a:r>
              <a:rPr lang="en-US" dirty="0">
                <a:solidFill>
                  <a:schemeClr val="tx2"/>
                </a:solidFill>
              </a:rPr>
              <a:t> de </a:t>
            </a:r>
            <a:r>
              <a:rPr lang="en-US" dirty="0" err="1">
                <a:solidFill>
                  <a:schemeClr val="tx2"/>
                </a:solidFill>
              </a:rPr>
              <a:t>Ajuste</a:t>
            </a:r>
            <a:r>
              <a:rPr lang="en-US" dirty="0">
                <a:solidFill>
                  <a:schemeClr val="tx2"/>
                </a:solidFill>
              </a:rPr>
              <a:t> </a:t>
            </a:r>
          </a:p>
          <a:p>
            <a:pPr marL="514350" indent="-514350">
              <a:buFont typeface="+mj-lt"/>
              <a:buAutoNum type="arabicPeriod"/>
            </a:pPr>
            <a:r>
              <a:rPr lang="en-US" dirty="0">
                <a:solidFill>
                  <a:schemeClr val="tx2"/>
                </a:solidFill>
              </a:rPr>
              <a:t>Checklist do </a:t>
            </a:r>
            <a:r>
              <a:rPr lang="en-US" dirty="0" err="1">
                <a:solidFill>
                  <a:schemeClr val="tx2"/>
                </a:solidFill>
              </a:rPr>
              <a:t>Treinamento</a:t>
            </a:r>
            <a:r>
              <a:rPr lang="en-US" dirty="0">
                <a:solidFill>
                  <a:schemeClr val="tx2"/>
                </a:solidFill>
              </a:rPr>
              <a:t> do </a:t>
            </a:r>
            <a:r>
              <a:rPr lang="en-US" dirty="0" err="1">
                <a:solidFill>
                  <a:schemeClr val="tx2"/>
                </a:solidFill>
              </a:rPr>
              <a:t>Usuário</a:t>
            </a:r>
            <a:r>
              <a:rPr lang="en-US" dirty="0">
                <a:solidFill>
                  <a:schemeClr val="tx2"/>
                </a:solidFill>
              </a:rPr>
              <a:t> </a:t>
            </a:r>
          </a:p>
        </p:txBody>
      </p:sp>
      <p:pic>
        <p:nvPicPr>
          <p:cNvPr id="8" name="Picture 7" descr="A picture containing transport  Description automatically generated">
            <a:extLst>
              <a:ext uri="{FF2B5EF4-FFF2-40B4-BE49-F238E27FC236}">
                <a16:creationId xmlns:a16="http://schemas.microsoft.com/office/drawing/2014/main" xmlns="" id="{058F975D-FAC2-7F45-B4F9-407AD6B69899}"/>
              </a:ext>
            </a:extLst>
          </p:cNvPr>
          <p:cNvPicPr>
            <a:picLocks noChangeAspect="1"/>
          </p:cNvPicPr>
          <p:nvPr/>
        </p:nvPicPr>
        <p:blipFill>
          <a:blip r:embed="rId5"/>
          <a:stretch>
            <a:fillRect/>
          </a:stretch>
        </p:blipFill>
        <p:spPr>
          <a:xfrm>
            <a:off x="7340975" y="1303020"/>
            <a:ext cx="3476101" cy="4629150"/>
          </a:xfrm>
          <a:prstGeom prst="rect">
            <a:avLst/>
          </a:prstGeom>
          <a:ln w="76200">
            <a:solidFill>
              <a:schemeClr val="tx2"/>
            </a:solidFill>
          </a:ln>
        </p:spPr>
      </p:pic>
    </p:spTree>
    <p:custDataLst>
      <p:tags r:id="rId1"/>
    </p:custDataLst>
    <p:extLst>
      <p:ext uri="{BB962C8B-B14F-4D97-AF65-F5344CB8AC3E}">
        <p14:creationId xmlns:p14="http://schemas.microsoft.com/office/powerpoint/2010/main" xmlns="" val="1410682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Antes </a:t>
            </a:r>
          </a:p>
        </p:txBody>
      </p:sp>
      <p:graphicFrame>
        <p:nvGraphicFramePr>
          <p:cNvPr id="4" name="Content Placeholder 3" descr="Step 1 is the referral of applicants and the measurements. Step 2 is to review the applications. Step 3 is to check the inventory. Step 4 is to schedule the event. Step 5 is to review the training.  ">
            <a:extLst>
              <a:ext uri="{FF2B5EF4-FFF2-40B4-BE49-F238E27FC236}">
                <a16:creationId xmlns:a16="http://schemas.microsoft.com/office/drawing/2014/main" xmlns="" id="{80A06EC3-B901-7E47-A38C-6DD77388CFC6}"/>
              </a:ext>
            </a:extLst>
          </p:cNvPr>
          <p:cNvGraphicFramePr>
            <a:graphicFrameLocks noGrp="1"/>
          </p:cNvGraphicFramePr>
          <p:nvPr>
            <p:ph idx="1"/>
            <p:extLst>
              <p:ext uri="{D42A27DB-BD31-4B8C-83A1-F6EECF244321}">
                <p14:modId xmlns:p14="http://schemas.microsoft.com/office/powerpoint/2010/main" xmlns="" val="3544197802"/>
              </p:ext>
            </p:extLst>
          </p:nvPr>
        </p:nvGraphicFramePr>
        <p:xfrm>
          <a:off x="152401" y="1259259"/>
          <a:ext cx="11887198" cy="48002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xmlns="" val="1475075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Durante </a:t>
            </a:r>
          </a:p>
        </p:txBody>
      </p:sp>
      <p:graphicFrame>
        <p:nvGraphicFramePr>
          <p:cNvPr id="4" name="Content Placeholder 3" descr="Step 1 of the event is filling out the application. Step 2 is filling out the fit form and doing the measurements. Step 3 is filling out the safe &amp; ready checklist. Step 4 is filling out the fit confirmation form. Step 5 is completing user training. ">
            <a:extLst>
              <a:ext uri="{FF2B5EF4-FFF2-40B4-BE49-F238E27FC236}">
                <a16:creationId xmlns:a16="http://schemas.microsoft.com/office/drawing/2014/main" xmlns="" id="{9C431B6B-0F5C-AA44-93AE-C6975243A0EA}"/>
              </a:ext>
            </a:extLst>
          </p:cNvPr>
          <p:cNvGraphicFramePr>
            <a:graphicFrameLocks noGrp="1"/>
          </p:cNvGraphicFramePr>
          <p:nvPr>
            <p:ph idx="1"/>
            <p:extLst>
              <p:ext uri="{D42A27DB-BD31-4B8C-83A1-F6EECF244321}">
                <p14:modId xmlns:p14="http://schemas.microsoft.com/office/powerpoint/2010/main" xmlns="" val="1848136535"/>
              </p:ext>
            </p:extLst>
          </p:nvPr>
        </p:nvGraphicFramePr>
        <p:xfrm>
          <a:off x="152401" y="1422970"/>
          <a:ext cx="11887198" cy="46439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ight Bracket 2">
            <a:extLst>
              <a:ext uri="{FF2B5EF4-FFF2-40B4-BE49-F238E27FC236}">
                <a16:creationId xmlns:a16="http://schemas.microsoft.com/office/drawing/2014/main" xmlns="" id="{4C59F689-6944-A64F-B90C-0AF56FD0BCC3}"/>
              </a:ext>
            </a:extLst>
          </p:cNvPr>
          <p:cNvSpPr/>
          <p:nvPr/>
        </p:nvSpPr>
        <p:spPr>
          <a:xfrm rot="16200000">
            <a:off x="2184818" y="1368387"/>
            <a:ext cx="457200" cy="2451795"/>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anchor="ctr"/>
          <a:lstStyle/>
          <a:p>
            <a:pPr algn="ctr"/>
            <a:endParaRPr lang="en-US"/>
          </a:p>
        </p:txBody>
      </p:sp>
      <p:sp>
        <p:nvSpPr>
          <p:cNvPr id="5" name="TextBox 4">
            <a:extLst>
              <a:ext uri="{FF2B5EF4-FFF2-40B4-BE49-F238E27FC236}">
                <a16:creationId xmlns:a16="http://schemas.microsoft.com/office/drawing/2014/main" xmlns="" id="{A13BCE7E-7BBA-D64B-BDC5-2C5CBCA3F45C}"/>
              </a:ext>
            </a:extLst>
          </p:cNvPr>
          <p:cNvSpPr txBox="1"/>
          <p:nvPr/>
        </p:nvSpPr>
        <p:spPr>
          <a:xfrm>
            <a:off x="1647230" y="1996352"/>
            <a:ext cx="1992086" cy="369332"/>
          </a:xfrm>
          <a:prstGeom prst="rect">
            <a:avLst/>
          </a:prstGeom>
          <a:noFill/>
        </p:spPr>
        <p:txBody>
          <a:bodyPr wrap="square">
            <a:spAutoFit/>
          </a:bodyPr>
          <a:lstStyle/>
          <a:p>
            <a:r>
              <a:rPr lang="en-US" dirty="0" err="1">
                <a:solidFill>
                  <a:schemeClr val="tx2"/>
                </a:solidFill>
                <a:latin typeface="Gotham Medium Regular" panose="02000604030000020004" pitchFamily="2" charset="0"/>
              </a:rPr>
              <a:t>Avaliação</a:t>
            </a:r>
            <a:endParaRPr lang="en-US" dirty="0">
              <a:solidFill>
                <a:schemeClr val="tx2"/>
              </a:solidFill>
              <a:latin typeface="Gotham Medium Regular" panose="02000604030000020004" pitchFamily="2" charset="0"/>
            </a:endParaRPr>
          </a:p>
        </p:txBody>
      </p:sp>
      <p:sp>
        <p:nvSpPr>
          <p:cNvPr id="6" name="Right Bracket 5">
            <a:extLst>
              <a:ext uri="{FF2B5EF4-FFF2-40B4-BE49-F238E27FC236}">
                <a16:creationId xmlns:a16="http://schemas.microsoft.com/office/drawing/2014/main" xmlns="" id="{382D1E80-3763-1F4F-AF97-35467024729E}"/>
              </a:ext>
            </a:extLst>
          </p:cNvPr>
          <p:cNvSpPr/>
          <p:nvPr/>
        </p:nvSpPr>
        <p:spPr>
          <a:xfrm rot="16200000">
            <a:off x="4675693" y="1598240"/>
            <a:ext cx="457200" cy="1992089"/>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anchor="ctr"/>
          <a:lstStyle/>
          <a:p>
            <a:pPr algn="ctr"/>
            <a:endParaRPr lang="en-US"/>
          </a:p>
        </p:txBody>
      </p:sp>
      <p:sp>
        <p:nvSpPr>
          <p:cNvPr id="8" name="TextBox 7">
            <a:extLst>
              <a:ext uri="{FF2B5EF4-FFF2-40B4-BE49-F238E27FC236}">
                <a16:creationId xmlns:a16="http://schemas.microsoft.com/office/drawing/2014/main" xmlns="" id="{06F1C5F9-153D-2B4A-BBC5-197FB654FFD0}"/>
              </a:ext>
            </a:extLst>
          </p:cNvPr>
          <p:cNvSpPr txBox="1"/>
          <p:nvPr/>
        </p:nvSpPr>
        <p:spPr>
          <a:xfrm>
            <a:off x="3908252" y="1826188"/>
            <a:ext cx="1992086" cy="523220"/>
          </a:xfrm>
          <a:prstGeom prst="rect">
            <a:avLst/>
          </a:prstGeom>
          <a:noFill/>
        </p:spPr>
        <p:txBody>
          <a:bodyPr wrap="square">
            <a:spAutoFit/>
          </a:bodyPr>
          <a:lstStyle/>
          <a:p>
            <a:pPr algn="ctr"/>
            <a:r>
              <a:rPr lang="en-US" sz="1400" dirty="0" err="1">
                <a:solidFill>
                  <a:schemeClr val="tx2"/>
                </a:solidFill>
                <a:latin typeface="Gotham Medium Regular" panose="02000604030000020004" pitchFamily="2" charset="0"/>
              </a:rPr>
              <a:t>Prescrição</a:t>
            </a:r>
            <a:r>
              <a:rPr lang="en-US" sz="1400" dirty="0">
                <a:solidFill>
                  <a:schemeClr val="tx2"/>
                </a:solidFill>
                <a:latin typeface="Gotham Medium Regular" panose="02000604030000020004" pitchFamily="2" charset="0"/>
              </a:rPr>
              <a:t>/</a:t>
            </a:r>
          </a:p>
          <a:p>
            <a:pPr algn="ctr"/>
            <a:r>
              <a:rPr lang="en-US" sz="1400" dirty="0" err="1">
                <a:solidFill>
                  <a:schemeClr val="tx2"/>
                </a:solidFill>
                <a:latin typeface="Gotham Medium Regular" panose="02000604030000020004" pitchFamily="2" charset="0"/>
              </a:rPr>
              <a:t>Montagem</a:t>
            </a:r>
            <a:endParaRPr lang="en-US" sz="1400" dirty="0">
              <a:solidFill>
                <a:schemeClr val="tx2"/>
              </a:solidFill>
              <a:latin typeface="Gotham Medium Regular" panose="02000604030000020004" pitchFamily="2" charset="0"/>
            </a:endParaRPr>
          </a:p>
        </p:txBody>
      </p:sp>
      <p:sp>
        <p:nvSpPr>
          <p:cNvPr id="9" name="Right Bracket 8">
            <a:extLst>
              <a:ext uri="{FF2B5EF4-FFF2-40B4-BE49-F238E27FC236}">
                <a16:creationId xmlns:a16="http://schemas.microsoft.com/office/drawing/2014/main" xmlns="" id="{7331C492-71B6-8A41-808C-0FC73DFB9D19}"/>
              </a:ext>
            </a:extLst>
          </p:cNvPr>
          <p:cNvSpPr/>
          <p:nvPr/>
        </p:nvSpPr>
        <p:spPr>
          <a:xfrm rot="16200000">
            <a:off x="7193576" y="1438087"/>
            <a:ext cx="457200" cy="2261024"/>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anchor="ctr"/>
          <a:lstStyle/>
          <a:p>
            <a:pPr algn="ctr"/>
            <a:endParaRPr lang="en-US"/>
          </a:p>
        </p:txBody>
      </p:sp>
      <p:sp>
        <p:nvSpPr>
          <p:cNvPr id="10" name="TextBox 9">
            <a:extLst>
              <a:ext uri="{FF2B5EF4-FFF2-40B4-BE49-F238E27FC236}">
                <a16:creationId xmlns:a16="http://schemas.microsoft.com/office/drawing/2014/main" xmlns="" id="{BF1F3159-EC90-E24A-BEC3-AE266A03A2B5}"/>
              </a:ext>
            </a:extLst>
          </p:cNvPr>
          <p:cNvSpPr txBox="1"/>
          <p:nvPr/>
        </p:nvSpPr>
        <p:spPr>
          <a:xfrm>
            <a:off x="6426133" y="1970666"/>
            <a:ext cx="1992086" cy="369332"/>
          </a:xfrm>
          <a:prstGeom prst="rect">
            <a:avLst/>
          </a:prstGeom>
          <a:noFill/>
        </p:spPr>
        <p:txBody>
          <a:bodyPr wrap="square">
            <a:spAutoFit/>
          </a:bodyPr>
          <a:lstStyle/>
          <a:p>
            <a:pPr algn="ctr"/>
            <a:r>
              <a:rPr lang="en-US">
                <a:solidFill>
                  <a:schemeClr val="tx2"/>
                </a:solidFill>
                <a:latin typeface="Gotham Medium Regular" panose="02000604030000020004" pitchFamily="2" charset="0"/>
              </a:rPr>
              <a:t>Ajustes</a:t>
            </a:r>
          </a:p>
        </p:txBody>
      </p:sp>
    </p:spTree>
    <p:custDataLst>
      <p:tags r:id="rId1"/>
    </p:custDataLst>
    <p:extLst>
      <p:ext uri="{BB962C8B-B14F-4D97-AF65-F5344CB8AC3E}">
        <p14:creationId xmlns:p14="http://schemas.microsoft.com/office/powerpoint/2010/main" xmlns="" val="3125482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Depois</a:t>
            </a:r>
            <a:r>
              <a:rPr lang="en-US" dirty="0"/>
              <a:t> </a:t>
            </a:r>
          </a:p>
        </p:txBody>
      </p:sp>
      <p:graphicFrame>
        <p:nvGraphicFramePr>
          <p:cNvPr id="4" name="Content Placeholder 3">
            <a:extLst>
              <a:ext uri="{FF2B5EF4-FFF2-40B4-BE49-F238E27FC236}">
                <a16:creationId xmlns:a16="http://schemas.microsoft.com/office/drawing/2014/main" xmlns="" id="{C1EA1062-3D26-E441-88A2-53EB12FCB26D}"/>
              </a:ext>
            </a:extLst>
          </p:cNvPr>
          <p:cNvGraphicFramePr>
            <a:graphicFrameLocks noGrp="1"/>
          </p:cNvGraphicFramePr>
          <p:nvPr>
            <p:ph idx="1"/>
            <p:extLst>
              <p:ext uri="{D42A27DB-BD31-4B8C-83A1-F6EECF244321}">
                <p14:modId xmlns:p14="http://schemas.microsoft.com/office/powerpoint/2010/main" xmlns="" val="2549010366"/>
              </p:ext>
            </p:extLst>
          </p:nvPr>
        </p:nvGraphicFramePr>
        <p:xfrm>
          <a:off x="152401" y="1404682"/>
          <a:ext cx="11887198" cy="46439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01654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1.3: </a:t>
            </a:r>
            <a:r>
              <a:rPr lang="en-US" sz="3200" dirty="0" err="1"/>
              <a:t>Deficiência</a:t>
            </a:r>
            <a:r>
              <a:rPr lang="en-US" sz="3200" dirty="0"/>
              <a:t> e </a:t>
            </a:r>
            <a:r>
              <a:rPr lang="en-US" sz="3200" dirty="0" err="1"/>
              <a:t>Condição</a:t>
            </a:r>
            <a:r>
              <a:rPr lang="en-US" sz="3200" dirty="0"/>
              <a:t> </a:t>
            </a:r>
            <a:r>
              <a:rPr lang="en-US" sz="3200" dirty="0" err="1"/>
              <a:t>Física</a:t>
            </a:r>
            <a:r>
              <a:rPr lang="en-US" sz="3200" dirty="0"/>
              <a:t>  </a:t>
            </a:r>
          </a:p>
        </p:txBody>
      </p:sp>
    </p:spTree>
    <p:custDataLst>
      <p:tags r:id="rId1"/>
    </p:custDataLst>
    <p:extLst>
      <p:ext uri="{BB962C8B-B14F-4D97-AF65-F5344CB8AC3E}">
        <p14:creationId xmlns:p14="http://schemas.microsoft.com/office/powerpoint/2010/main" xmlns="" val="243117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Definição e Causas</a:t>
            </a:r>
          </a:p>
        </p:txBody>
      </p:sp>
      <p:sp>
        <p:nvSpPr>
          <p:cNvPr id="3" name="Content Placeholder 2"/>
          <p:cNvSpPr>
            <a:spLocks noGrp="1"/>
          </p:cNvSpPr>
          <p:nvPr>
            <p:ph idx="1"/>
          </p:nvPr>
        </p:nvSpPr>
        <p:spPr>
          <a:xfrm>
            <a:off x="965847" y="4585394"/>
            <a:ext cx="10699679" cy="2031715"/>
          </a:xfrm>
        </p:spPr>
        <p:txBody>
          <a:bodyPr>
            <a:normAutofit lnSpcReduction="10000"/>
          </a:bodyPr>
          <a:lstStyle/>
          <a:p>
            <a:r>
              <a:rPr lang="en-US" dirty="0" err="1">
                <a:solidFill>
                  <a:schemeClr val="tx2"/>
                </a:solidFill>
                <a:latin typeface="Gotham" panose="02000504050000020004" pitchFamily="2" charset="0"/>
              </a:rPr>
              <a:t>Quais</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são</a:t>
            </a:r>
            <a:r>
              <a:rPr lang="en-US" dirty="0">
                <a:solidFill>
                  <a:schemeClr val="tx2"/>
                </a:solidFill>
                <a:latin typeface="Gotham" panose="02000504050000020004" pitchFamily="2" charset="0"/>
              </a:rPr>
              <a:t> as </a:t>
            </a:r>
            <a:r>
              <a:rPr lang="en-US" dirty="0" err="1">
                <a:solidFill>
                  <a:schemeClr val="tx2"/>
                </a:solidFill>
                <a:latin typeface="Gotham" panose="02000504050000020004" pitchFamily="2" charset="0"/>
              </a:rPr>
              <a:t>causas</a:t>
            </a:r>
            <a:r>
              <a:rPr lang="en-US" dirty="0">
                <a:solidFill>
                  <a:schemeClr val="tx2"/>
                </a:solidFill>
                <a:latin typeface="Gotham" panose="02000504050000020004" pitchFamily="2" charset="0"/>
              </a:rPr>
              <a:t> da </a:t>
            </a:r>
            <a:r>
              <a:rPr lang="en-US" dirty="0" err="1">
                <a:solidFill>
                  <a:schemeClr val="tx2"/>
                </a:solidFill>
                <a:latin typeface="Gotham" panose="02000504050000020004" pitchFamily="2" charset="0"/>
              </a:rPr>
              <a:t>deficiência</a:t>
            </a:r>
            <a:r>
              <a:rPr lang="en-US" dirty="0">
                <a:solidFill>
                  <a:schemeClr val="tx2"/>
                </a:solidFill>
                <a:latin typeface="Gotham" panose="02000504050000020004" pitchFamily="2" charset="0"/>
              </a:rPr>
              <a:t>?</a:t>
            </a:r>
          </a:p>
          <a:p>
            <a:pPr lvl="1"/>
            <a:r>
              <a:rPr lang="en-US" dirty="0">
                <a:latin typeface="Gotham" panose="02000504050000020004" pitchFamily="2" charset="0"/>
              </a:rPr>
              <a:t>Nascimento</a:t>
            </a:r>
          </a:p>
          <a:p>
            <a:pPr lvl="1"/>
            <a:r>
              <a:rPr lang="en-US" dirty="0" err="1">
                <a:latin typeface="Gotham" panose="02000504050000020004" pitchFamily="2" charset="0"/>
              </a:rPr>
              <a:t>Doença</a:t>
            </a:r>
            <a:r>
              <a:rPr lang="en-US" dirty="0">
                <a:latin typeface="Gotham" panose="02000504050000020004" pitchFamily="2" charset="0"/>
              </a:rPr>
              <a:t> </a:t>
            </a:r>
            <a:r>
              <a:rPr lang="en-US" dirty="0" err="1">
                <a:latin typeface="Gotham" panose="02000504050000020004" pitchFamily="2" charset="0"/>
              </a:rPr>
              <a:t>ou</a:t>
            </a:r>
            <a:r>
              <a:rPr lang="en-US" dirty="0">
                <a:latin typeface="Gotham" panose="02000504050000020004" pitchFamily="2" charset="0"/>
              </a:rPr>
              <a:t> </a:t>
            </a:r>
            <a:r>
              <a:rPr lang="en-US" dirty="0" err="1">
                <a:latin typeface="Gotham" panose="02000504050000020004" pitchFamily="2" charset="0"/>
              </a:rPr>
              <a:t>Infecção</a:t>
            </a:r>
            <a:endParaRPr lang="en-US" dirty="0">
              <a:latin typeface="Gotham" panose="02000504050000020004" pitchFamily="2" charset="0"/>
            </a:endParaRPr>
          </a:p>
          <a:p>
            <a:pPr lvl="1"/>
            <a:r>
              <a:rPr lang="en-US" dirty="0" err="1">
                <a:latin typeface="Gotham" panose="02000504050000020004" pitchFamily="2" charset="0"/>
              </a:rPr>
              <a:t>Lesão</a:t>
            </a:r>
            <a:endParaRPr lang="en-US" dirty="0">
              <a:latin typeface="Gotham" panose="02000504050000020004" pitchFamily="2" charset="0"/>
            </a:endParaRPr>
          </a:p>
          <a:p>
            <a:pPr lvl="1"/>
            <a:r>
              <a:rPr lang="en-US" dirty="0">
                <a:latin typeface="Gotham" panose="02000504050000020004" pitchFamily="2" charset="0"/>
              </a:rPr>
              <a:t>O </a:t>
            </a:r>
            <a:r>
              <a:rPr lang="en-US" dirty="0" err="1">
                <a:latin typeface="Gotham" panose="02000504050000020004" pitchFamily="2" charset="0"/>
              </a:rPr>
              <a:t>ambiente</a:t>
            </a:r>
            <a:endParaRPr lang="en-US" dirty="0">
              <a:latin typeface="Gotham" panose="02000504050000020004" pitchFamily="2" charset="0"/>
            </a:endParaRPr>
          </a:p>
          <a:p>
            <a:endParaRPr lang="en-US" sz="1800" dirty="0">
              <a:solidFill>
                <a:schemeClr val="accent3"/>
              </a:solidFill>
            </a:endParaRPr>
          </a:p>
        </p:txBody>
      </p:sp>
      <p:sp>
        <p:nvSpPr>
          <p:cNvPr id="4" name="TextBox 3">
            <a:extLst>
              <a:ext uri="{FF2B5EF4-FFF2-40B4-BE49-F238E27FC236}">
                <a16:creationId xmlns:a16="http://schemas.microsoft.com/office/drawing/2014/main" xmlns="" id="{F5138952-E74A-A841-95EC-183F8529BD7B}"/>
              </a:ext>
            </a:extLst>
          </p:cNvPr>
          <p:cNvSpPr txBox="1"/>
          <p:nvPr/>
        </p:nvSpPr>
        <p:spPr>
          <a:xfrm>
            <a:off x="965848" y="1397285"/>
            <a:ext cx="10699679" cy="2806682"/>
          </a:xfrm>
          <a:prstGeom prst="rect">
            <a:avLst/>
          </a:prstGeom>
          <a:solidFill>
            <a:schemeClr val="tx2"/>
          </a:solidFill>
        </p:spPr>
        <p:txBody>
          <a:bodyPr wrap="square">
            <a:spAutoFit/>
          </a:bodyPr>
          <a:lstStyle/>
          <a:p>
            <a:pPr algn="ctr"/>
            <a:r>
              <a:rPr lang="en-US" sz="2800" dirty="0">
                <a:solidFill>
                  <a:schemeClr val="bg1"/>
                </a:solidFill>
                <a:latin typeface="Gotham Medium Regular" panose="02000604030000020004" pitchFamily="2" charset="0"/>
              </a:rPr>
              <a:t>"</a:t>
            </a:r>
            <a:r>
              <a:rPr lang="en-US" sz="2800" dirty="0" err="1">
                <a:solidFill>
                  <a:schemeClr val="bg1"/>
                </a:solidFill>
                <a:latin typeface="Gotham Medium Regular" panose="02000604030000020004" pitchFamily="2" charset="0"/>
              </a:rPr>
              <a:t>Pessoas</a:t>
            </a:r>
            <a:r>
              <a:rPr lang="en-US" sz="2800" dirty="0">
                <a:solidFill>
                  <a:schemeClr val="bg1"/>
                </a:solidFill>
                <a:latin typeface="Gotham Medium Regular" panose="02000604030000020004" pitchFamily="2" charset="0"/>
              </a:rPr>
              <a:t> com </a:t>
            </a:r>
            <a:r>
              <a:rPr lang="en-US" sz="2800" dirty="0" err="1">
                <a:solidFill>
                  <a:schemeClr val="bg1"/>
                </a:solidFill>
                <a:latin typeface="Gotham Medium Regular" panose="02000604030000020004" pitchFamily="2" charset="0"/>
              </a:rPr>
              <a:t>deficiência</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são</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aquelas</a:t>
            </a:r>
            <a:r>
              <a:rPr lang="en-US" sz="2800" dirty="0">
                <a:solidFill>
                  <a:schemeClr val="bg1"/>
                </a:solidFill>
                <a:latin typeface="Gotham Medium Regular" panose="02000604030000020004" pitchFamily="2" charset="0"/>
              </a:rPr>
              <a:t> que </a:t>
            </a:r>
            <a:r>
              <a:rPr lang="en-US" sz="2800" dirty="0" err="1">
                <a:solidFill>
                  <a:schemeClr val="bg1"/>
                </a:solidFill>
                <a:latin typeface="Gotham Medium Regular" panose="02000604030000020004" pitchFamily="2" charset="0"/>
              </a:rPr>
              <a:t>têm</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impedimentos</a:t>
            </a:r>
            <a:r>
              <a:rPr lang="en-US" sz="2800" dirty="0">
                <a:solidFill>
                  <a:schemeClr val="bg1"/>
                </a:solidFill>
                <a:latin typeface="Gotham Medium Regular" panose="02000604030000020004" pitchFamily="2" charset="0"/>
              </a:rPr>
              <a:t> de </a:t>
            </a:r>
            <a:r>
              <a:rPr lang="en-US" sz="2800" dirty="0" err="1">
                <a:solidFill>
                  <a:schemeClr val="bg1"/>
                </a:solidFill>
                <a:latin typeface="Gotham Medium Regular" panose="02000604030000020004" pitchFamily="2" charset="0"/>
              </a:rPr>
              <a:t>longo</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prazo</a:t>
            </a:r>
            <a:r>
              <a:rPr lang="en-US" sz="2800" dirty="0">
                <a:solidFill>
                  <a:schemeClr val="bg1"/>
                </a:solidFill>
                <a:latin typeface="Gotham Medium Regular" panose="02000604030000020004" pitchFamily="2" charset="0"/>
              </a:rPr>
              <a:t> de </a:t>
            </a:r>
            <a:r>
              <a:rPr lang="en-US" sz="2800" dirty="0" err="1">
                <a:solidFill>
                  <a:schemeClr val="bg1"/>
                </a:solidFill>
                <a:latin typeface="Gotham Medium Regular" panose="02000604030000020004" pitchFamily="2" charset="0"/>
              </a:rPr>
              <a:t>natureza</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física</a:t>
            </a:r>
            <a:r>
              <a:rPr lang="en-US" sz="2800" dirty="0">
                <a:solidFill>
                  <a:schemeClr val="bg1"/>
                </a:solidFill>
                <a:latin typeface="Gotham Medium Regular" panose="02000604030000020004" pitchFamily="2" charset="0"/>
              </a:rPr>
              <a:t>, mental, </a:t>
            </a:r>
            <a:r>
              <a:rPr lang="en-US" sz="2800" dirty="0" err="1">
                <a:solidFill>
                  <a:schemeClr val="bg1"/>
                </a:solidFill>
                <a:latin typeface="Gotham Medium Regular" panose="02000604030000020004" pitchFamily="2" charset="0"/>
              </a:rPr>
              <a:t>intelectual</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ou</a:t>
            </a:r>
            <a:r>
              <a:rPr lang="en-US" sz="2800" dirty="0">
                <a:solidFill>
                  <a:schemeClr val="bg1"/>
                </a:solidFill>
                <a:latin typeface="Gotham Medium Regular" panose="02000604030000020004" pitchFamily="2" charset="0"/>
              </a:rPr>
              <a:t> sensorial, </a:t>
            </a:r>
            <a:r>
              <a:rPr lang="en-US" sz="2800" dirty="0" err="1">
                <a:solidFill>
                  <a:schemeClr val="bg1"/>
                </a:solidFill>
                <a:latin typeface="Gotham Medium Regular" panose="02000604030000020004" pitchFamily="2" charset="0"/>
              </a:rPr>
              <a:t>os</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quais</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em</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interação</a:t>
            </a:r>
            <a:r>
              <a:rPr lang="en-US" sz="2800" dirty="0">
                <a:solidFill>
                  <a:schemeClr val="bg1"/>
                </a:solidFill>
                <a:latin typeface="Gotham Medium Regular" panose="02000604030000020004" pitchFamily="2" charset="0"/>
              </a:rPr>
              <a:t> com </a:t>
            </a:r>
            <a:r>
              <a:rPr lang="en-US" sz="2800" dirty="0" err="1">
                <a:solidFill>
                  <a:schemeClr val="bg1"/>
                </a:solidFill>
                <a:latin typeface="Gotham Medium Regular" panose="02000604030000020004" pitchFamily="2" charset="0"/>
              </a:rPr>
              <a:t>diversos</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impedimentos</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podem</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impedir</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sua</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participação</a:t>
            </a:r>
            <a:r>
              <a:rPr lang="en-US" sz="2800" dirty="0">
                <a:solidFill>
                  <a:schemeClr val="bg1"/>
                </a:solidFill>
                <a:latin typeface="Gotham Medium Regular" panose="02000604030000020004" pitchFamily="2" charset="0"/>
              </a:rPr>
              <a:t> plena e </a:t>
            </a:r>
            <a:r>
              <a:rPr lang="en-US" sz="2800" dirty="0" err="1">
                <a:solidFill>
                  <a:schemeClr val="bg1"/>
                </a:solidFill>
                <a:latin typeface="Gotham Medium Regular" panose="02000604030000020004" pitchFamily="2" charset="0"/>
              </a:rPr>
              <a:t>efetiva</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na</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sociedade</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em</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igualdade</a:t>
            </a:r>
            <a:r>
              <a:rPr lang="en-US" sz="2800" dirty="0">
                <a:solidFill>
                  <a:schemeClr val="bg1"/>
                </a:solidFill>
                <a:latin typeface="Gotham Medium Regular" panose="02000604030000020004" pitchFamily="2" charset="0"/>
              </a:rPr>
              <a:t> de </a:t>
            </a:r>
            <a:r>
              <a:rPr lang="en-US" sz="2800" dirty="0" err="1">
                <a:solidFill>
                  <a:schemeClr val="bg1"/>
                </a:solidFill>
                <a:latin typeface="Gotham Medium Regular" panose="02000604030000020004" pitchFamily="2" charset="0"/>
              </a:rPr>
              <a:t>condições</a:t>
            </a:r>
            <a:r>
              <a:rPr lang="en-US" sz="2800" dirty="0">
                <a:solidFill>
                  <a:schemeClr val="bg1"/>
                </a:solidFill>
                <a:latin typeface="Gotham Medium Regular" panose="02000604030000020004" pitchFamily="2" charset="0"/>
              </a:rPr>
              <a:t> com as </a:t>
            </a:r>
            <a:r>
              <a:rPr lang="en-US" sz="2800" dirty="0" err="1">
                <a:solidFill>
                  <a:schemeClr val="bg1"/>
                </a:solidFill>
                <a:latin typeface="Gotham Medium Regular" panose="02000604030000020004" pitchFamily="2" charset="0"/>
              </a:rPr>
              <a:t>demais</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pessoas</a:t>
            </a:r>
            <a:r>
              <a:rPr lang="en-US" sz="2800" dirty="0">
                <a:solidFill>
                  <a:schemeClr val="bg1"/>
                </a:solidFill>
                <a:latin typeface="Gotham Medium Regular" panose="02000604030000020004" pitchFamily="2" charset="0"/>
              </a:rPr>
              <a:t>. </a:t>
            </a:r>
          </a:p>
          <a:p>
            <a:pPr algn="ctr"/>
            <a:r>
              <a:rPr lang="en-US" dirty="0" err="1">
                <a:solidFill>
                  <a:schemeClr val="accent3"/>
                </a:solidFill>
                <a:latin typeface="Gisha" panose="020B0502040204020203" pitchFamily="34" charset="-79"/>
                <a:cs typeface="Gisha" panose="020B0502040204020203" pitchFamily="34" charset="-79"/>
              </a:rPr>
              <a:t>Assembléia</a:t>
            </a:r>
            <a:r>
              <a:rPr lang="en-US" dirty="0">
                <a:solidFill>
                  <a:schemeClr val="accent3"/>
                </a:solidFill>
                <a:latin typeface="Gisha" panose="020B0502040204020203" pitchFamily="34" charset="-79"/>
                <a:cs typeface="Gisha" panose="020B0502040204020203" pitchFamily="34" charset="-79"/>
              </a:rPr>
              <a:t> </a:t>
            </a:r>
            <a:r>
              <a:rPr lang="en-US" dirty="0" err="1">
                <a:solidFill>
                  <a:schemeClr val="accent3"/>
                </a:solidFill>
                <a:latin typeface="Gisha" panose="020B0502040204020203" pitchFamily="34" charset="-79"/>
                <a:cs typeface="Gisha" panose="020B0502040204020203" pitchFamily="34" charset="-79"/>
              </a:rPr>
              <a:t>Geral</a:t>
            </a:r>
            <a:r>
              <a:rPr lang="en-US" dirty="0">
                <a:solidFill>
                  <a:schemeClr val="accent3"/>
                </a:solidFill>
                <a:latin typeface="Gisha" panose="020B0502040204020203" pitchFamily="34" charset="-79"/>
                <a:cs typeface="Gisha" panose="020B0502040204020203" pitchFamily="34" charset="-79"/>
              </a:rPr>
              <a:t> da ONU, </a:t>
            </a:r>
            <a:r>
              <a:rPr lang="en-US" i="1" dirty="0" err="1">
                <a:solidFill>
                  <a:schemeClr val="accent3"/>
                </a:solidFill>
                <a:latin typeface="Gisha" panose="020B0502040204020203" pitchFamily="34" charset="-79"/>
                <a:cs typeface="Gisha" panose="020B0502040204020203" pitchFamily="34" charset="-79"/>
              </a:rPr>
              <a:t>Convenção</a:t>
            </a:r>
            <a:r>
              <a:rPr lang="en-US" i="1" dirty="0">
                <a:solidFill>
                  <a:schemeClr val="accent3"/>
                </a:solidFill>
                <a:latin typeface="Gisha" panose="020B0502040204020203" pitchFamily="34" charset="-79"/>
                <a:cs typeface="Gisha" panose="020B0502040204020203" pitchFamily="34" charset="-79"/>
              </a:rPr>
              <a:t> </a:t>
            </a:r>
            <a:r>
              <a:rPr lang="en-US" i="1" dirty="0" err="1">
                <a:solidFill>
                  <a:schemeClr val="accent3"/>
                </a:solidFill>
                <a:latin typeface="Gisha" panose="020B0502040204020203" pitchFamily="34" charset="-79"/>
                <a:cs typeface="Gisha" panose="020B0502040204020203" pitchFamily="34" charset="-79"/>
              </a:rPr>
              <a:t>sobre</a:t>
            </a:r>
            <a:r>
              <a:rPr lang="en-US" i="1" dirty="0">
                <a:solidFill>
                  <a:schemeClr val="accent3"/>
                </a:solidFill>
                <a:latin typeface="Gisha" panose="020B0502040204020203" pitchFamily="34" charset="-79"/>
                <a:cs typeface="Gisha" panose="020B0502040204020203" pitchFamily="34" charset="-79"/>
              </a:rPr>
              <a:t> </a:t>
            </a:r>
            <a:r>
              <a:rPr lang="en-US" i="1" dirty="0" err="1">
                <a:solidFill>
                  <a:schemeClr val="accent3"/>
                </a:solidFill>
                <a:latin typeface="Gisha" panose="020B0502040204020203" pitchFamily="34" charset="-79"/>
                <a:cs typeface="Gisha" panose="020B0502040204020203" pitchFamily="34" charset="-79"/>
              </a:rPr>
              <a:t>os</a:t>
            </a:r>
            <a:r>
              <a:rPr lang="en-US" i="1" dirty="0">
                <a:solidFill>
                  <a:schemeClr val="accent3"/>
                </a:solidFill>
                <a:latin typeface="Gisha" panose="020B0502040204020203" pitchFamily="34" charset="-79"/>
                <a:cs typeface="Gisha" panose="020B0502040204020203" pitchFamily="34" charset="-79"/>
              </a:rPr>
              <a:t> </a:t>
            </a:r>
            <a:r>
              <a:rPr lang="en-US" i="1" dirty="0" err="1">
                <a:solidFill>
                  <a:schemeClr val="accent3"/>
                </a:solidFill>
                <a:latin typeface="Gisha" panose="020B0502040204020203" pitchFamily="34" charset="-79"/>
                <a:cs typeface="Gisha" panose="020B0502040204020203" pitchFamily="34" charset="-79"/>
              </a:rPr>
              <a:t>Direitos</a:t>
            </a:r>
            <a:r>
              <a:rPr lang="en-US" i="1" dirty="0">
                <a:solidFill>
                  <a:schemeClr val="accent3"/>
                </a:solidFill>
                <a:latin typeface="Gisha" panose="020B0502040204020203" pitchFamily="34" charset="-79"/>
                <a:cs typeface="Gisha" panose="020B0502040204020203" pitchFamily="34" charset="-79"/>
              </a:rPr>
              <a:t> das </a:t>
            </a:r>
            <a:r>
              <a:rPr lang="en-US" i="1" dirty="0" err="1">
                <a:solidFill>
                  <a:schemeClr val="accent3"/>
                </a:solidFill>
                <a:latin typeface="Gisha" panose="020B0502040204020203" pitchFamily="34" charset="-79"/>
                <a:cs typeface="Gisha" panose="020B0502040204020203" pitchFamily="34" charset="-79"/>
              </a:rPr>
              <a:t>Pessoas</a:t>
            </a:r>
            <a:r>
              <a:rPr lang="en-US" i="1" dirty="0">
                <a:solidFill>
                  <a:schemeClr val="accent3"/>
                </a:solidFill>
                <a:latin typeface="Gisha" panose="020B0502040204020203" pitchFamily="34" charset="-79"/>
                <a:cs typeface="Gisha" panose="020B0502040204020203" pitchFamily="34" charset="-79"/>
              </a:rPr>
              <a:t> com </a:t>
            </a:r>
            <a:r>
              <a:rPr lang="en-US" i="1" dirty="0" err="1">
                <a:solidFill>
                  <a:schemeClr val="accent3"/>
                </a:solidFill>
                <a:latin typeface="Gisha" panose="020B0502040204020203" pitchFamily="34" charset="-79"/>
                <a:cs typeface="Gisha" panose="020B0502040204020203" pitchFamily="34" charset="-79"/>
              </a:rPr>
              <a:t>Deficiência</a:t>
            </a:r>
            <a:r>
              <a:rPr lang="en-US" dirty="0">
                <a:solidFill>
                  <a:schemeClr val="accent3"/>
                </a:solidFill>
                <a:latin typeface="Gisha" panose="020B0502040204020203" pitchFamily="34" charset="-79"/>
                <a:cs typeface="Gisha" panose="020B0502040204020203" pitchFamily="34" charset="-79"/>
              </a:rPr>
              <a:t> </a:t>
            </a:r>
          </a:p>
          <a:p>
            <a:pPr algn="ctr"/>
            <a:endParaRPr lang="en-US" dirty="0"/>
          </a:p>
        </p:txBody>
      </p:sp>
    </p:spTree>
    <p:custDataLst>
      <p:tags r:id="rId1"/>
    </p:custDataLst>
    <p:extLst>
      <p:ext uri="{BB962C8B-B14F-4D97-AF65-F5344CB8AC3E}">
        <p14:creationId xmlns:p14="http://schemas.microsoft.com/office/powerpoint/2010/main" xmlns="" val="2452467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95526420-5E86-1A4D-89C5-A115EA016D10}"/>
              </a:ext>
            </a:extLst>
          </p:cNvPr>
          <p:cNvSpPr txBox="1"/>
          <p:nvPr/>
        </p:nvSpPr>
        <p:spPr>
          <a:xfrm>
            <a:off x="746650" y="4506686"/>
            <a:ext cx="5264124" cy="1754326"/>
          </a:xfrm>
          <a:prstGeom prst="rect">
            <a:avLst/>
          </a:prstGeom>
          <a:noFill/>
        </p:spPr>
        <p:txBody>
          <a:bodyPr wrap="square">
            <a:spAutoFit/>
          </a:bodyPr>
          <a:lstStyle/>
          <a:p>
            <a:r>
              <a:rPr lang="en-US" dirty="0">
                <a:solidFill>
                  <a:schemeClr val="tx2"/>
                </a:solidFill>
                <a:latin typeface="Gotham" panose="02000504050000020004" pitchFamily="2" charset="0"/>
              </a:rPr>
              <a:t>Nicole </a:t>
            </a:r>
            <a:r>
              <a:rPr lang="en-US" dirty="0" err="1">
                <a:solidFill>
                  <a:schemeClr val="tx2"/>
                </a:solidFill>
                <a:latin typeface="Gotham" panose="02000504050000020004" pitchFamily="2" charset="0"/>
              </a:rPr>
              <a:t>VanderZouwen</a:t>
            </a:r>
            <a:r>
              <a:rPr lang="en-US" dirty="0">
                <a:solidFill>
                  <a:schemeClr val="tx2"/>
                </a:solidFill>
                <a:latin typeface="Gotham" panose="02000504050000020004" pitchFamily="2" charset="0"/>
              </a:rPr>
              <a:t>, MS, OTR / L, ATP </a:t>
            </a:r>
          </a:p>
          <a:p>
            <a:r>
              <a:rPr lang="en-US" dirty="0" err="1">
                <a:solidFill>
                  <a:schemeClr val="tx2"/>
                </a:solidFill>
                <a:latin typeface="Gotham" panose="02000504050000020004" pitchFamily="2" charset="0"/>
              </a:rPr>
              <a:t>Gerente</a:t>
            </a:r>
            <a:r>
              <a:rPr lang="en-US" dirty="0">
                <a:solidFill>
                  <a:schemeClr val="tx2"/>
                </a:solidFill>
                <a:latin typeface="Gotham" panose="02000504050000020004" pitchFamily="2" charset="0"/>
              </a:rPr>
              <a:t> de </a:t>
            </a:r>
            <a:r>
              <a:rPr lang="en-US" dirty="0" err="1">
                <a:solidFill>
                  <a:schemeClr val="tx2"/>
                </a:solidFill>
                <a:latin typeface="Gotham" panose="02000504050000020004" pitchFamily="2" charset="0"/>
              </a:rPr>
              <a:t>Programas</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Médicos</a:t>
            </a:r>
            <a:r>
              <a:rPr lang="en-US" dirty="0">
                <a:solidFill>
                  <a:schemeClr val="tx2"/>
                </a:solidFill>
                <a:latin typeface="Gotham" panose="02000504050000020004" pitchFamily="2" charset="0"/>
              </a:rPr>
              <a:t> </a:t>
            </a:r>
          </a:p>
          <a:p>
            <a:r>
              <a:rPr lang="en-US" dirty="0">
                <a:solidFill>
                  <a:schemeClr val="tx2"/>
                </a:solidFill>
                <a:latin typeface="Gotham" panose="02000504050000020004" pitchFamily="2" charset="0"/>
              </a:rPr>
              <a:t>Free Wheelchair Mission</a:t>
            </a:r>
          </a:p>
          <a:p>
            <a:r>
              <a:rPr lang="en-US" dirty="0">
                <a:solidFill>
                  <a:schemeClr val="tx2"/>
                </a:solidFill>
                <a:latin typeface="Gotham" panose="02000504050000020004" pitchFamily="2" charset="0"/>
                <a:hlinkClick r:id="rId5">
                  <a:extLst>
                    <a:ext uri="{A12FA001-AC4F-418D-AE19-62706E023703}">
                      <ahyp:hlinkClr xmlns:ahyp="http://schemas.microsoft.com/office/drawing/2018/hyperlinkcolor" xmlns="" val="tx"/>
                    </a:ext>
                  </a:extLst>
                </a:hlinkClick>
              </a:rPr>
              <a:t>nvanderzouwen@freewheelchairmission.org</a:t>
            </a:r>
            <a:r>
              <a:rPr lang="en-US" dirty="0">
                <a:solidFill>
                  <a:schemeClr val="tx2"/>
                </a:solidFill>
                <a:latin typeface="Gotham" panose="02000504050000020004" pitchFamily="2" charset="0"/>
              </a:rPr>
              <a:t> </a:t>
            </a:r>
          </a:p>
          <a:p>
            <a:r>
              <a:rPr lang="en-US" dirty="0">
                <a:solidFill>
                  <a:schemeClr val="tx2"/>
                </a:solidFill>
                <a:latin typeface="Gotham" panose="02000504050000020004" pitchFamily="2" charset="0"/>
              </a:rPr>
              <a:t>Com base </a:t>
            </a:r>
            <a:r>
              <a:rPr lang="en-US" dirty="0" err="1">
                <a:solidFill>
                  <a:schemeClr val="tx2"/>
                </a:solidFill>
                <a:latin typeface="Gotham" panose="02000504050000020004" pitchFamily="2" charset="0"/>
              </a:rPr>
              <a:t>na</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Califórnia</a:t>
            </a:r>
            <a:r>
              <a:rPr lang="en-US" dirty="0">
                <a:solidFill>
                  <a:schemeClr val="tx2"/>
                </a:solidFill>
                <a:latin typeface="Gotham" panose="02000504050000020004" pitchFamily="2" charset="0"/>
              </a:rPr>
              <a:t> </a:t>
            </a:r>
          </a:p>
          <a:p>
            <a:endParaRPr lang="en-US" dirty="0">
              <a:solidFill>
                <a:schemeClr val="tx2"/>
              </a:solidFill>
            </a:endParaRPr>
          </a:p>
        </p:txBody>
      </p:sp>
      <p:sp>
        <p:nvSpPr>
          <p:cNvPr id="11" name="TextBox 10">
            <a:extLst>
              <a:ext uri="{FF2B5EF4-FFF2-40B4-BE49-F238E27FC236}">
                <a16:creationId xmlns:a16="http://schemas.microsoft.com/office/drawing/2014/main" xmlns="" id="{F046D3A4-BA3C-234E-9318-6E7193BF8F54}"/>
              </a:ext>
            </a:extLst>
          </p:cNvPr>
          <p:cNvSpPr txBox="1"/>
          <p:nvPr/>
        </p:nvSpPr>
        <p:spPr>
          <a:xfrm>
            <a:off x="6096000" y="4506686"/>
            <a:ext cx="4908480" cy="1754326"/>
          </a:xfrm>
          <a:prstGeom prst="rect">
            <a:avLst/>
          </a:prstGeom>
          <a:noFill/>
        </p:spPr>
        <p:txBody>
          <a:bodyPr wrap="square">
            <a:spAutoFit/>
          </a:bodyPr>
          <a:lstStyle/>
          <a:p>
            <a:r>
              <a:rPr lang="en-US" dirty="0">
                <a:solidFill>
                  <a:schemeClr val="tx2"/>
                </a:solidFill>
                <a:latin typeface="Gotham" panose="02000504050000020004" pitchFamily="2" charset="0"/>
              </a:rPr>
              <a:t>Nome de </a:t>
            </a:r>
            <a:r>
              <a:rPr lang="en-US" dirty="0" err="1">
                <a:solidFill>
                  <a:schemeClr val="tx2"/>
                </a:solidFill>
                <a:latin typeface="Gotham" panose="02000504050000020004" pitchFamily="2" charset="0"/>
              </a:rPr>
              <a:t>Transformação</a:t>
            </a:r>
            <a:r>
              <a:rPr lang="en-US" dirty="0">
                <a:solidFill>
                  <a:schemeClr val="tx2"/>
                </a:solidFill>
                <a:latin typeface="Gotham" panose="02000504050000020004" pitchFamily="2" charset="0"/>
              </a:rPr>
              <a:t> e </a:t>
            </a:r>
            <a:r>
              <a:rPr lang="en-US" dirty="0" err="1">
                <a:solidFill>
                  <a:schemeClr val="tx2"/>
                </a:solidFill>
                <a:latin typeface="Gotham" panose="02000504050000020004" pitchFamily="2" charset="0"/>
              </a:rPr>
              <a:t>Credenciais</a:t>
            </a:r>
            <a:r>
              <a:rPr lang="en-US" dirty="0">
                <a:solidFill>
                  <a:schemeClr val="tx2"/>
                </a:solidFill>
                <a:latin typeface="Gotham" panose="02000504050000020004" pitchFamily="2" charset="0"/>
              </a:rPr>
              <a:t> da </a:t>
            </a:r>
            <a:r>
              <a:rPr lang="en-US" dirty="0" err="1">
                <a:solidFill>
                  <a:schemeClr val="tx2"/>
                </a:solidFill>
                <a:latin typeface="Gotham" panose="02000504050000020004" pitchFamily="2" charset="0"/>
              </a:rPr>
              <a:t>Equipe</a:t>
            </a:r>
            <a:endParaRPr lang="en-US" dirty="0">
              <a:solidFill>
                <a:schemeClr val="tx2"/>
              </a:solidFill>
              <a:latin typeface="Gotham" panose="02000504050000020004" pitchFamily="2" charset="0"/>
            </a:endParaRPr>
          </a:p>
          <a:p>
            <a:r>
              <a:rPr lang="en-US" dirty="0" err="1">
                <a:solidFill>
                  <a:schemeClr val="tx2"/>
                </a:solidFill>
                <a:latin typeface="Gotham" panose="02000504050000020004" pitchFamily="2" charset="0"/>
              </a:rPr>
              <a:t>Profissão</a:t>
            </a:r>
            <a:endParaRPr lang="en-US" dirty="0">
              <a:solidFill>
                <a:schemeClr val="tx2"/>
              </a:solidFill>
              <a:latin typeface="Gotham" panose="02000504050000020004" pitchFamily="2" charset="0"/>
            </a:endParaRPr>
          </a:p>
          <a:p>
            <a:r>
              <a:rPr lang="en-US" dirty="0" err="1">
                <a:solidFill>
                  <a:schemeClr val="tx2"/>
                </a:solidFill>
                <a:latin typeface="Gotham" panose="02000504050000020004" pitchFamily="2" charset="0"/>
              </a:rPr>
              <a:t>Informações</a:t>
            </a:r>
            <a:r>
              <a:rPr lang="en-US" dirty="0">
                <a:solidFill>
                  <a:schemeClr val="tx2"/>
                </a:solidFill>
                <a:latin typeface="Gotham" panose="02000504050000020004" pitchFamily="2" charset="0"/>
              </a:rPr>
              <a:t> de </a:t>
            </a:r>
            <a:r>
              <a:rPr lang="en-US" dirty="0" err="1">
                <a:solidFill>
                  <a:schemeClr val="tx2"/>
                </a:solidFill>
                <a:latin typeface="Gotham" panose="02000504050000020004" pitchFamily="2" charset="0"/>
              </a:rPr>
              <a:t>contato</a:t>
            </a:r>
            <a:r>
              <a:rPr lang="en-US" dirty="0">
                <a:solidFill>
                  <a:schemeClr val="tx2"/>
                </a:solidFill>
                <a:latin typeface="Gotham" panose="02000504050000020004" pitchFamily="2" charset="0"/>
              </a:rPr>
              <a:t> </a:t>
            </a:r>
          </a:p>
          <a:p>
            <a:r>
              <a:rPr lang="en-US" dirty="0">
                <a:solidFill>
                  <a:schemeClr val="tx2"/>
                </a:solidFill>
                <a:latin typeface="Gotham" panose="02000504050000020004" pitchFamily="2" charset="0"/>
              </a:rPr>
              <a:t>Local </a:t>
            </a:r>
          </a:p>
          <a:p>
            <a:endParaRPr lang="en-US" dirty="0">
              <a:solidFill>
                <a:schemeClr val="tx2"/>
              </a:solidFill>
            </a:endParaRPr>
          </a:p>
        </p:txBody>
      </p:sp>
      <p:sp>
        <p:nvSpPr>
          <p:cNvPr id="15" name="Title 11">
            <a:extLst>
              <a:ext uri="{FF2B5EF4-FFF2-40B4-BE49-F238E27FC236}">
                <a16:creationId xmlns:a16="http://schemas.microsoft.com/office/drawing/2014/main" xmlns="" id="{9DCD3832-5935-6942-8AA4-F1248431586A}"/>
              </a:ext>
            </a:extLst>
          </p:cNvPr>
          <p:cNvSpPr txBox="1">
            <a:spLocks/>
          </p:cNvSpPr>
          <p:nvPr/>
        </p:nvSpPr>
        <p:spPr>
          <a:xfrm>
            <a:off x="1272746" y="-168816"/>
            <a:ext cx="10577383" cy="1397285"/>
          </a:xfrm>
          <a:prstGeom prst="rect">
            <a:avLst/>
          </a:prstGeom>
        </p:spPr>
        <p:txBody>
          <a:bodyPr vert="horz" lIns="91440" tIns="45720" rIns="91440" bIns="45720" anchor="ctr">
            <a:noAutofit/>
          </a:bodyPr>
          <a:lstStyle>
            <a:lvl1pPr algn="l" defTabSz="914400" rtl="0" eaLnBrk="1" latinLnBrk="0" hangingPunct="1">
              <a:lnSpc>
                <a:spcPct val="90000"/>
              </a:lnSpc>
              <a:spcBef>
                <a:spcPct val="0"/>
              </a:spcBef>
              <a:buNone/>
              <a:defRPr sz="3200" b="0" i="0" kern="1200">
                <a:solidFill>
                  <a:schemeClr val="bg1"/>
                </a:solidFill>
                <a:latin typeface="Gotham-Medium" charset="0"/>
                <a:ea typeface="Gotham-Medium" charset="0"/>
                <a:cs typeface="Gotham-Medium" charset="0"/>
              </a:defRPr>
            </a:lvl1pPr>
          </a:lstStyle>
          <a:p>
            <a:r>
              <a:rPr lang="en-US" sz="2800" dirty="0" err="1"/>
              <a:t>Bem-vindo</a:t>
            </a:r>
            <a:r>
              <a:rPr lang="en-US" sz="2800" dirty="0"/>
              <a:t> </a:t>
            </a:r>
            <a:r>
              <a:rPr lang="en-US" sz="2800" dirty="0" err="1"/>
              <a:t>ao</a:t>
            </a:r>
            <a:r>
              <a:rPr lang="en-US" sz="2800" dirty="0"/>
              <a:t> </a:t>
            </a:r>
            <a:r>
              <a:rPr lang="en-US" sz="2800" dirty="0" err="1"/>
              <a:t>Treinamento</a:t>
            </a:r>
            <a:r>
              <a:rPr lang="en-US" sz="2800" dirty="0"/>
              <a:t> </a:t>
            </a:r>
            <a:r>
              <a:rPr lang="en-US" sz="2800" dirty="0" err="1"/>
              <a:t>Básico</a:t>
            </a:r>
            <a:r>
              <a:rPr lang="en-US" sz="2800" dirty="0"/>
              <a:t> </a:t>
            </a:r>
            <a:r>
              <a:rPr lang="en-US" sz="2800" dirty="0" err="1"/>
              <a:t>sobre</a:t>
            </a:r>
            <a:r>
              <a:rPr lang="en-US" sz="2800" dirty="0"/>
              <a:t> </a:t>
            </a:r>
            <a:r>
              <a:rPr lang="en-US" sz="2800" dirty="0" err="1"/>
              <a:t>Cadeira</a:t>
            </a:r>
            <a:r>
              <a:rPr lang="en-US" sz="2800" dirty="0"/>
              <a:t> de </a:t>
            </a:r>
            <a:r>
              <a:rPr lang="en-US" sz="2800" dirty="0" err="1"/>
              <a:t>Rodas</a:t>
            </a:r>
            <a:r>
              <a:rPr lang="en-US" sz="2800" dirty="0"/>
              <a:t> da FWM!</a:t>
            </a:r>
          </a:p>
        </p:txBody>
      </p:sp>
      <p:sp>
        <p:nvSpPr>
          <p:cNvPr id="19" name="TextBox 18">
            <a:extLst>
              <a:ext uri="{FF2B5EF4-FFF2-40B4-BE49-F238E27FC236}">
                <a16:creationId xmlns:a16="http://schemas.microsoft.com/office/drawing/2014/main" xmlns="" id="{394ABCEF-F3A8-7A44-994A-6C6B1560A76E}"/>
              </a:ext>
            </a:extLst>
          </p:cNvPr>
          <p:cNvSpPr txBox="1"/>
          <p:nvPr/>
        </p:nvSpPr>
        <p:spPr>
          <a:xfrm>
            <a:off x="602488" y="1397285"/>
            <a:ext cx="4908480" cy="1754326"/>
          </a:xfrm>
          <a:prstGeom prst="rect">
            <a:avLst/>
          </a:prstGeom>
          <a:noFill/>
        </p:spPr>
        <p:txBody>
          <a:bodyPr wrap="square">
            <a:spAutoFit/>
          </a:bodyPr>
          <a:lstStyle/>
          <a:p>
            <a:r>
              <a:rPr lang="en-US" dirty="0">
                <a:solidFill>
                  <a:schemeClr val="tx2"/>
                </a:solidFill>
                <a:latin typeface="Gotham" panose="02000504050000020004" pitchFamily="2" charset="0"/>
              </a:rPr>
              <a:t>Ilse Caballeros, OT / PT, MAEF</a:t>
            </a:r>
          </a:p>
          <a:p>
            <a:r>
              <a:rPr lang="en-US" dirty="0" err="1">
                <a:solidFill>
                  <a:schemeClr val="tx2"/>
                </a:solidFill>
                <a:latin typeface="Gotham" panose="02000504050000020004" pitchFamily="2" charset="0"/>
              </a:rPr>
              <a:t>Instrutor</a:t>
            </a:r>
            <a:r>
              <a:rPr lang="en-US" dirty="0">
                <a:solidFill>
                  <a:schemeClr val="tx2"/>
                </a:solidFill>
                <a:latin typeface="Gotham" panose="02000504050000020004" pitchFamily="2" charset="0"/>
              </a:rPr>
              <a:t> Regional da América Central</a:t>
            </a:r>
          </a:p>
          <a:p>
            <a:r>
              <a:rPr lang="en-US" dirty="0">
                <a:solidFill>
                  <a:schemeClr val="tx2"/>
                </a:solidFill>
                <a:latin typeface="Gotham" panose="02000504050000020004" pitchFamily="2" charset="0"/>
              </a:rPr>
              <a:t>Free Wheelchair Mission</a:t>
            </a:r>
          </a:p>
          <a:p>
            <a:r>
              <a:rPr lang="en-US" dirty="0">
                <a:solidFill>
                  <a:schemeClr val="tx2"/>
                </a:solidFill>
                <a:latin typeface="Gotham" panose="02000504050000020004" pitchFamily="2" charset="0"/>
                <a:hlinkClick r:id="rId6">
                  <a:extLst>
                    <a:ext uri="{A12FA001-AC4F-418D-AE19-62706E023703}">
                      <ahyp:hlinkClr xmlns:ahyp="http://schemas.microsoft.com/office/drawing/2018/hyperlinkcolor" xmlns="" val="tx"/>
                    </a:ext>
                  </a:extLst>
                </a:hlinkClick>
              </a:rPr>
              <a:t>icaballeros@freewheelchairmission.org</a:t>
            </a:r>
            <a:r>
              <a:rPr lang="en-US" dirty="0">
                <a:solidFill>
                  <a:schemeClr val="tx2"/>
                </a:solidFill>
                <a:latin typeface="Gotham" panose="02000504050000020004" pitchFamily="2" charset="0"/>
              </a:rPr>
              <a:t> </a:t>
            </a:r>
          </a:p>
          <a:p>
            <a:r>
              <a:rPr lang="en-US" dirty="0">
                <a:solidFill>
                  <a:schemeClr val="tx2"/>
                </a:solidFill>
                <a:latin typeface="Gotham" panose="02000504050000020004" pitchFamily="2" charset="0"/>
              </a:rPr>
              <a:t>Com base </a:t>
            </a:r>
            <a:r>
              <a:rPr lang="en-US" dirty="0" err="1">
                <a:solidFill>
                  <a:schemeClr val="tx2"/>
                </a:solidFill>
                <a:latin typeface="Gotham" panose="02000504050000020004" pitchFamily="2" charset="0"/>
              </a:rPr>
              <a:t>na</a:t>
            </a:r>
            <a:r>
              <a:rPr lang="en-US" dirty="0">
                <a:solidFill>
                  <a:schemeClr val="tx2"/>
                </a:solidFill>
                <a:latin typeface="Gotham" panose="02000504050000020004" pitchFamily="2" charset="0"/>
              </a:rPr>
              <a:t> Guatemala</a:t>
            </a:r>
          </a:p>
          <a:p>
            <a:endParaRPr lang="en-US" dirty="0">
              <a:solidFill>
                <a:schemeClr val="tx2"/>
              </a:solidFill>
            </a:endParaRPr>
          </a:p>
        </p:txBody>
      </p:sp>
      <p:sp>
        <p:nvSpPr>
          <p:cNvPr id="20" name="TextBox 19">
            <a:extLst>
              <a:ext uri="{FF2B5EF4-FFF2-40B4-BE49-F238E27FC236}">
                <a16:creationId xmlns:a16="http://schemas.microsoft.com/office/drawing/2014/main" xmlns="" id="{201F7944-D4F2-934E-AA20-BFC52D456B8C}"/>
              </a:ext>
            </a:extLst>
          </p:cNvPr>
          <p:cNvSpPr txBox="1"/>
          <p:nvPr/>
        </p:nvSpPr>
        <p:spPr>
          <a:xfrm>
            <a:off x="6010774" y="1397285"/>
            <a:ext cx="4908480" cy="1754326"/>
          </a:xfrm>
          <a:prstGeom prst="rect">
            <a:avLst/>
          </a:prstGeom>
          <a:noFill/>
        </p:spPr>
        <p:txBody>
          <a:bodyPr wrap="square">
            <a:spAutoFit/>
          </a:bodyPr>
          <a:lstStyle/>
          <a:p>
            <a:r>
              <a:rPr lang="en-US" dirty="0">
                <a:solidFill>
                  <a:schemeClr val="tx2"/>
                </a:solidFill>
                <a:latin typeface="Gotham" panose="02000504050000020004" pitchFamily="2" charset="0"/>
              </a:rPr>
              <a:t>Crystal Jackson, MPH </a:t>
            </a:r>
          </a:p>
          <a:p>
            <a:r>
              <a:rPr lang="en-US" dirty="0" err="1">
                <a:solidFill>
                  <a:schemeClr val="tx2"/>
                </a:solidFill>
                <a:latin typeface="Gotham" panose="02000504050000020004" pitchFamily="2" charset="0"/>
              </a:rPr>
              <a:t>Coordenadora</a:t>
            </a:r>
            <a:r>
              <a:rPr lang="en-US" dirty="0">
                <a:solidFill>
                  <a:schemeClr val="tx2"/>
                </a:solidFill>
                <a:latin typeface="Gotham" panose="02000504050000020004" pitchFamily="2" charset="0"/>
              </a:rPr>
              <a:t> de </a:t>
            </a:r>
            <a:r>
              <a:rPr lang="en-US" dirty="0" err="1">
                <a:solidFill>
                  <a:schemeClr val="tx2"/>
                </a:solidFill>
                <a:latin typeface="Gotham" panose="02000504050000020004" pitchFamily="2" charset="0"/>
              </a:rPr>
              <a:t>Programas</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Médicos</a:t>
            </a:r>
            <a:endParaRPr lang="en-US" dirty="0">
              <a:solidFill>
                <a:schemeClr val="tx2"/>
              </a:solidFill>
              <a:latin typeface="Gotham" panose="02000504050000020004" pitchFamily="2" charset="0"/>
            </a:endParaRPr>
          </a:p>
          <a:p>
            <a:r>
              <a:rPr lang="en-US" dirty="0">
                <a:solidFill>
                  <a:schemeClr val="tx2"/>
                </a:solidFill>
                <a:latin typeface="Gotham" panose="02000504050000020004" pitchFamily="2" charset="0"/>
              </a:rPr>
              <a:t>Free Wheelchair Mission</a:t>
            </a:r>
          </a:p>
          <a:p>
            <a:r>
              <a:rPr lang="en-US" dirty="0">
                <a:solidFill>
                  <a:schemeClr val="tx2"/>
                </a:solidFill>
                <a:latin typeface="Gotham" panose="02000504050000020004" pitchFamily="2" charset="0"/>
                <a:hlinkClick r:id="rId7">
                  <a:extLst>
                    <a:ext uri="{A12FA001-AC4F-418D-AE19-62706E023703}">
                      <ahyp:hlinkClr xmlns:ahyp="http://schemas.microsoft.com/office/drawing/2018/hyperlinkcolor" xmlns="" val="tx"/>
                    </a:ext>
                  </a:extLst>
                </a:hlinkClick>
              </a:rPr>
              <a:t>cjackson@freewheelchairmission.org</a:t>
            </a:r>
            <a:r>
              <a:rPr lang="en-US" dirty="0">
                <a:solidFill>
                  <a:schemeClr val="tx2"/>
                </a:solidFill>
                <a:latin typeface="Gotham" panose="02000504050000020004" pitchFamily="2" charset="0"/>
              </a:rPr>
              <a:t> </a:t>
            </a:r>
          </a:p>
          <a:p>
            <a:r>
              <a:rPr lang="en-US" dirty="0">
                <a:solidFill>
                  <a:schemeClr val="tx2"/>
                </a:solidFill>
                <a:latin typeface="Gotham" panose="02000504050000020004" pitchFamily="2" charset="0"/>
              </a:rPr>
              <a:t>Com base </a:t>
            </a:r>
            <a:r>
              <a:rPr lang="en-US" dirty="0" err="1">
                <a:solidFill>
                  <a:schemeClr val="tx2"/>
                </a:solidFill>
                <a:latin typeface="Gotham" panose="02000504050000020004" pitchFamily="2" charset="0"/>
              </a:rPr>
              <a:t>na</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Califórnia</a:t>
            </a:r>
            <a:r>
              <a:rPr lang="en-US" dirty="0">
                <a:solidFill>
                  <a:schemeClr val="tx2"/>
                </a:solidFill>
                <a:latin typeface="Gotham" panose="02000504050000020004" pitchFamily="2" charset="0"/>
              </a:rPr>
              <a:t> </a:t>
            </a:r>
          </a:p>
          <a:p>
            <a:endParaRPr lang="en-US" dirty="0">
              <a:solidFill>
                <a:schemeClr val="tx2"/>
              </a:solidFill>
            </a:endParaRPr>
          </a:p>
        </p:txBody>
      </p:sp>
    </p:spTree>
    <p:custDataLst>
      <p:tags r:id="rId1"/>
    </p:custDataLst>
    <p:extLst>
      <p:ext uri="{BB962C8B-B14F-4D97-AF65-F5344CB8AC3E}">
        <p14:creationId xmlns:p14="http://schemas.microsoft.com/office/powerpoint/2010/main" xmlns="" val="3229978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Consciência</a:t>
            </a:r>
            <a:r>
              <a:rPr lang="en-US" dirty="0"/>
              <a:t> </a:t>
            </a:r>
            <a:r>
              <a:rPr lang="en-US" dirty="0" err="1"/>
              <a:t>sobre</a:t>
            </a:r>
            <a:r>
              <a:rPr lang="en-US" dirty="0"/>
              <a:t> </a:t>
            </a:r>
            <a:r>
              <a:rPr lang="en-US" dirty="0" err="1"/>
              <a:t>Deficiência</a:t>
            </a:r>
            <a:r>
              <a:rPr lang="en-US" dirty="0"/>
              <a:t> e </a:t>
            </a:r>
            <a:r>
              <a:rPr lang="en-US" dirty="0" err="1"/>
              <a:t>Linguagem</a:t>
            </a:r>
            <a:endParaRPr lang="en-US" dirty="0"/>
          </a:p>
        </p:txBody>
      </p:sp>
      <p:sp>
        <p:nvSpPr>
          <p:cNvPr id="3" name="Content Placeholder 2"/>
          <p:cNvSpPr>
            <a:spLocks noGrp="1"/>
          </p:cNvSpPr>
          <p:nvPr>
            <p:ph idx="1"/>
          </p:nvPr>
        </p:nvSpPr>
        <p:spPr>
          <a:xfrm>
            <a:off x="859537" y="1397286"/>
            <a:ext cx="6986016" cy="4643918"/>
          </a:xfrm>
        </p:spPr>
        <p:txBody>
          <a:bodyPr/>
          <a:lstStyle/>
          <a:p>
            <a:r>
              <a:rPr lang="en-US" dirty="0" err="1">
                <a:solidFill>
                  <a:schemeClr val="tx2"/>
                </a:solidFill>
                <a:latin typeface="Gotham" panose="02000504050000020004" pitchFamily="2" charset="0"/>
              </a:rPr>
              <a:t>Trate</a:t>
            </a:r>
            <a:r>
              <a:rPr lang="en-US" dirty="0">
                <a:solidFill>
                  <a:schemeClr val="tx2"/>
                </a:solidFill>
                <a:latin typeface="Gotham" panose="02000504050000020004" pitchFamily="2" charset="0"/>
              </a:rPr>
              <a:t> as </a:t>
            </a:r>
            <a:r>
              <a:rPr lang="en-US" dirty="0" err="1">
                <a:solidFill>
                  <a:schemeClr val="tx2"/>
                </a:solidFill>
                <a:latin typeface="Gotham" panose="02000504050000020004" pitchFamily="2" charset="0"/>
              </a:rPr>
              <a:t>pessoas</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como</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você</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gostaria</a:t>
            </a:r>
            <a:r>
              <a:rPr lang="en-US" dirty="0">
                <a:solidFill>
                  <a:schemeClr val="tx2"/>
                </a:solidFill>
                <a:latin typeface="Gotham" panose="02000504050000020004" pitchFamily="2" charset="0"/>
              </a:rPr>
              <a:t> de ser </a:t>
            </a:r>
            <a:r>
              <a:rPr lang="en-US" dirty="0" err="1">
                <a:solidFill>
                  <a:schemeClr val="tx2"/>
                </a:solidFill>
                <a:latin typeface="Gotham" panose="02000504050000020004" pitchFamily="2" charset="0"/>
              </a:rPr>
              <a:t>tratado</a:t>
            </a:r>
            <a:r>
              <a:rPr lang="en-US" dirty="0">
                <a:solidFill>
                  <a:schemeClr val="tx2"/>
                </a:solidFill>
                <a:latin typeface="Gotham" panose="02000504050000020004" pitchFamily="2" charset="0"/>
              </a:rPr>
              <a:t>: </a:t>
            </a:r>
          </a:p>
          <a:p>
            <a:pPr marL="1143000" lvl="1" indent="-457200">
              <a:buFont typeface="Arial" charset="0"/>
              <a:buChar char="•"/>
            </a:pPr>
            <a:r>
              <a:rPr lang="en-US" dirty="0" err="1">
                <a:latin typeface="Gotham" panose="02000504050000020004" pitchFamily="2" charset="0"/>
              </a:rPr>
              <a:t>Pergunte</a:t>
            </a:r>
            <a:r>
              <a:rPr lang="en-US" dirty="0">
                <a:latin typeface="Gotham" panose="02000504050000020004" pitchFamily="2" charset="0"/>
              </a:rPr>
              <a:t> antes de </a:t>
            </a:r>
            <a:r>
              <a:rPr lang="en-US" dirty="0" err="1">
                <a:latin typeface="Gotham" panose="02000504050000020004" pitchFamily="2" charset="0"/>
              </a:rPr>
              <a:t>você</a:t>
            </a:r>
            <a:r>
              <a:rPr lang="en-US" dirty="0">
                <a:latin typeface="Gotham" panose="02000504050000020004" pitchFamily="2" charset="0"/>
              </a:rPr>
              <a:t> </a:t>
            </a:r>
            <a:r>
              <a:rPr lang="en-US" dirty="0" err="1">
                <a:latin typeface="Gotham" panose="02000504050000020004" pitchFamily="2" charset="0"/>
              </a:rPr>
              <a:t>ajudar</a:t>
            </a:r>
            <a:endParaRPr lang="en-US" dirty="0">
              <a:latin typeface="Gotham" panose="02000504050000020004" pitchFamily="2" charset="0"/>
            </a:endParaRPr>
          </a:p>
          <a:p>
            <a:pPr marL="1143000" lvl="1" indent="-457200">
              <a:buFont typeface="Arial" charset="0"/>
              <a:buChar char="•"/>
            </a:pPr>
            <a:r>
              <a:rPr lang="en-US" dirty="0" err="1">
                <a:latin typeface="Gotham" panose="02000504050000020004" pitchFamily="2" charset="0"/>
              </a:rPr>
              <a:t>Explique</a:t>
            </a:r>
            <a:r>
              <a:rPr lang="en-US" dirty="0">
                <a:latin typeface="Gotham" panose="02000504050000020004" pitchFamily="2" charset="0"/>
              </a:rPr>
              <a:t> o que </a:t>
            </a:r>
            <a:r>
              <a:rPr lang="en-US" dirty="0" err="1">
                <a:latin typeface="Gotham" panose="02000504050000020004" pitchFamily="2" charset="0"/>
              </a:rPr>
              <a:t>você</a:t>
            </a:r>
            <a:r>
              <a:rPr lang="en-US" dirty="0">
                <a:latin typeface="Gotham" panose="02000504050000020004" pitchFamily="2" charset="0"/>
              </a:rPr>
              <a:t> </a:t>
            </a:r>
            <a:r>
              <a:rPr lang="en-US" dirty="0" err="1">
                <a:latin typeface="Gotham" panose="02000504050000020004" pitchFamily="2" charset="0"/>
              </a:rPr>
              <a:t>está</a:t>
            </a:r>
            <a:r>
              <a:rPr lang="en-US" dirty="0">
                <a:latin typeface="Gotham" panose="02000504050000020004" pitchFamily="2" charset="0"/>
              </a:rPr>
              <a:t> </a:t>
            </a:r>
            <a:r>
              <a:rPr lang="en-US" dirty="0" err="1">
                <a:latin typeface="Gotham" panose="02000504050000020004" pitchFamily="2" charset="0"/>
              </a:rPr>
              <a:t>fazendo</a:t>
            </a:r>
            <a:endParaRPr lang="en-US" dirty="0">
              <a:latin typeface="Gotham" panose="02000504050000020004" pitchFamily="2" charset="0"/>
            </a:endParaRPr>
          </a:p>
          <a:p>
            <a:pPr marL="1143000" lvl="1" indent="-457200">
              <a:buFont typeface="Arial" charset="0"/>
              <a:buChar char="•"/>
            </a:pPr>
            <a:r>
              <a:rPr lang="en-US" dirty="0" err="1">
                <a:latin typeface="Gotham" panose="02000504050000020004" pitchFamily="2" charset="0"/>
              </a:rPr>
              <a:t>Fale</a:t>
            </a:r>
            <a:r>
              <a:rPr lang="en-US" dirty="0">
                <a:latin typeface="Gotham" panose="02000504050000020004" pitchFamily="2" charset="0"/>
              </a:rPr>
              <a:t> com a </a:t>
            </a:r>
            <a:r>
              <a:rPr lang="en-US" dirty="0" err="1">
                <a:latin typeface="Gotham" panose="02000504050000020004" pitchFamily="2" charset="0"/>
              </a:rPr>
              <a:t>pessoa</a:t>
            </a:r>
            <a:r>
              <a:rPr lang="en-US" dirty="0">
                <a:latin typeface="Gotham" panose="02000504050000020004" pitchFamily="2" charset="0"/>
              </a:rPr>
              <a:t> </a:t>
            </a:r>
            <a:r>
              <a:rPr lang="en-US" dirty="0" err="1">
                <a:latin typeface="Gotham" panose="02000504050000020004" pitchFamily="2" charset="0"/>
              </a:rPr>
              <a:t>na</a:t>
            </a:r>
            <a:r>
              <a:rPr lang="en-US" dirty="0">
                <a:latin typeface="Gotham" panose="02000504050000020004" pitchFamily="2" charset="0"/>
              </a:rPr>
              <a:t> </a:t>
            </a:r>
            <a:r>
              <a:rPr lang="en-US" dirty="0" err="1">
                <a:latin typeface="Gotham" panose="02000504050000020004" pitchFamily="2" charset="0"/>
              </a:rPr>
              <a:t>cadeira</a:t>
            </a:r>
            <a:r>
              <a:rPr lang="en-US" dirty="0">
                <a:latin typeface="Gotham" panose="02000504050000020004" pitchFamily="2" charset="0"/>
              </a:rPr>
              <a:t> de </a:t>
            </a:r>
            <a:r>
              <a:rPr lang="en-US" dirty="0" err="1">
                <a:latin typeface="Gotham" panose="02000504050000020004" pitchFamily="2" charset="0"/>
              </a:rPr>
              <a:t>rodas</a:t>
            </a:r>
            <a:r>
              <a:rPr lang="en-US" dirty="0">
                <a:latin typeface="Gotham" panose="02000504050000020004" pitchFamily="2" charset="0"/>
              </a:rPr>
              <a:t> </a:t>
            </a:r>
            <a:r>
              <a:rPr lang="en-US" dirty="0" err="1">
                <a:latin typeface="Gotham" panose="02000504050000020004" pitchFamily="2" charset="0"/>
              </a:rPr>
              <a:t>primeiro</a:t>
            </a:r>
            <a:endParaRPr lang="en-US" dirty="0">
              <a:latin typeface="Gotham" panose="02000504050000020004" pitchFamily="2" charset="0"/>
            </a:endParaRPr>
          </a:p>
          <a:p>
            <a:pPr marL="1143000" lvl="1" indent="-457200">
              <a:buFont typeface="Arial" charset="0"/>
              <a:buChar char="•"/>
            </a:pPr>
            <a:r>
              <a:rPr lang="en-US" dirty="0">
                <a:latin typeface="Gotham" panose="02000504050000020004" pitchFamily="2" charset="0"/>
              </a:rPr>
              <a:t>Use </a:t>
            </a:r>
            <a:r>
              <a:rPr lang="en-US" dirty="0" err="1">
                <a:latin typeface="Gotham" panose="02000504050000020004" pitchFamily="2" charset="0"/>
              </a:rPr>
              <a:t>linguagem</a:t>
            </a:r>
            <a:r>
              <a:rPr lang="en-US" dirty="0">
                <a:latin typeface="Gotham" panose="02000504050000020004" pitchFamily="2" charset="0"/>
              </a:rPr>
              <a:t> </a:t>
            </a:r>
            <a:r>
              <a:rPr lang="en-US" dirty="0" err="1">
                <a:latin typeface="Gotham" panose="02000504050000020004" pitchFamily="2" charset="0"/>
              </a:rPr>
              <a:t>apropriada</a:t>
            </a:r>
            <a:endParaRPr lang="en-US" dirty="0">
              <a:latin typeface="Gotham" panose="02000504050000020004" pitchFamily="2" charset="0"/>
            </a:endParaRPr>
          </a:p>
          <a:p>
            <a:pPr marL="1143000" lvl="1" indent="-457200">
              <a:buFont typeface="Arial" charset="0"/>
              <a:buChar char="•"/>
            </a:pPr>
            <a:r>
              <a:rPr lang="en-US" dirty="0" err="1">
                <a:latin typeface="Gotham" panose="02000504050000020004" pitchFamily="2" charset="0"/>
              </a:rPr>
              <a:t>Fale</a:t>
            </a:r>
            <a:r>
              <a:rPr lang="en-US" dirty="0">
                <a:latin typeface="Gotham" panose="02000504050000020004" pitchFamily="2" charset="0"/>
              </a:rPr>
              <a:t> </a:t>
            </a:r>
            <a:r>
              <a:rPr lang="en-US" dirty="0" err="1">
                <a:latin typeface="Gotham" panose="02000504050000020004" pitchFamily="2" charset="0"/>
              </a:rPr>
              <a:t>sobre</a:t>
            </a:r>
            <a:r>
              <a:rPr lang="en-US" dirty="0">
                <a:latin typeface="Gotham" panose="02000504050000020004" pitchFamily="2" charset="0"/>
              </a:rPr>
              <a:t> outros </a:t>
            </a:r>
            <a:r>
              <a:rPr lang="en-US" dirty="0" err="1">
                <a:latin typeface="Gotham" panose="02000504050000020004" pitchFamily="2" charset="0"/>
              </a:rPr>
              <a:t>programas</a:t>
            </a:r>
            <a:r>
              <a:rPr lang="en-US" dirty="0">
                <a:latin typeface="Gotham" panose="02000504050000020004" pitchFamily="2" charset="0"/>
              </a:rPr>
              <a:t> que </a:t>
            </a:r>
            <a:r>
              <a:rPr lang="en-US" dirty="0" err="1">
                <a:latin typeface="Gotham" panose="02000504050000020004" pitchFamily="2" charset="0"/>
              </a:rPr>
              <a:t>sua</a:t>
            </a:r>
            <a:r>
              <a:rPr lang="en-US" dirty="0">
                <a:latin typeface="Gotham" panose="02000504050000020004" pitchFamily="2" charset="0"/>
              </a:rPr>
              <a:t> </a:t>
            </a:r>
            <a:r>
              <a:rPr lang="en-US" dirty="0" err="1">
                <a:latin typeface="Gotham" panose="02000504050000020004" pitchFamily="2" charset="0"/>
              </a:rPr>
              <a:t>organização</a:t>
            </a:r>
            <a:r>
              <a:rPr lang="en-US" dirty="0">
                <a:latin typeface="Gotham" panose="02000504050000020004" pitchFamily="2" charset="0"/>
              </a:rPr>
              <a:t> </a:t>
            </a:r>
            <a:r>
              <a:rPr lang="en-US" dirty="0" err="1">
                <a:latin typeface="Gotham" panose="02000504050000020004" pitchFamily="2" charset="0"/>
              </a:rPr>
              <a:t>oferece</a:t>
            </a:r>
            <a:endParaRPr lang="en-US" dirty="0">
              <a:latin typeface="Gotham" panose="02000504050000020004" pitchFamily="2" charset="0"/>
            </a:endParaRPr>
          </a:p>
        </p:txBody>
      </p:sp>
      <p:pic>
        <p:nvPicPr>
          <p:cNvPr id="4" name="Picture 2" descr="c88ac4d2-a8a8-4c75-83ed-422f27271b4e@namprd05">
            <a:extLst>
              <a:ext uri="{FF2B5EF4-FFF2-40B4-BE49-F238E27FC236}">
                <a16:creationId xmlns:a16="http://schemas.microsoft.com/office/drawing/2014/main" xmlns="" id="{C8328556-126B-A046-AF47-AF66E6F8CDF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5400000">
            <a:off x="8002438" y="1764103"/>
            <a:ext cx="4439725" cy="3329794"/>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2619283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Diagnóstico e Cenário </a:t>
            </a:r>
          </a:p>
        </p:txBody>
      </p:sp>
      <p:pic>
        <p:nvPicPr>
          <p:cNvPr id="4" name="Picture 3">
            <a:extLst>
              <a:ext uri="{FF2B5EF4-FFF2-40B4-BE49-F238E27FC236}">
                <a16:creationId xmlns:a16="http://schemas.microsoft.com/office/drawing/2014/main" xmlns="" id="{F3AE82C9-E6AC-F446-A237-56949E6D93FD}"/>
              </a:ext>
            </a:extLst>
          </p:cNvPr>
          <p:cNvPicPr/>
          <p:nvPr/>
        </p:nvPicPr>
        <p:blipFill>
          <a:blip r:embed="rId5">
            <a:extLst>
              <a:ext uri="{28A0092B-C50C-407E-A947-70E740481C1C}">
                <a14:useLocalDpi xmlns:a14="http://schemas.microsoft.com/office/drawing/2010/main" xmlns="" val="0"/>
              </a:ext>
            </a:extLst>
          </a:blip>
          <a:srcRect/>
          <a:stretch>
            <a:fillRect/>
          </a:stretch>
        </p:blipFill>
        <p:spPr bwMode="auto">
          <a:xfrm>
            <a:off x="838200" y="2392568"/>
            <a:ext cx="1771729" cy="2043536"/>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xmlns="" id="{2FAB3215-1D05-DB4F-8CA0-C4E0C98905F0}"/>
              </a:ext>
            </a:extLst>
          </p:cNvPr>
          <p:cNvPicPr/>
          <p:nvPr/>
        </p:nvPicPr>
        <p:blipFill>
          <a:blip r:embed="rId6">
            <a:extLst>
              <a:ext uri="{28A0092B-C50C-407E-A947-70E740481C1C}">
                <a14:useLocalDpi xmlns:a14="http://schemas.microsoft.com/office/drawing/2010/main" xmlns="" val="0"/>
              </a:ext>
            </a:extLst>
          </a:blip>
          <a:srcRect/>
          <a:stretch>
            <a:fillRect/>
          </a:stretch>
        </p:blipFill>
        <p:spPr bwMode="auto">
          <a:xfrm>
            <a:off x="3249994" y="2402484"/>
            <a:ext cx="1332609" cy="2105047"/>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6" name="Picture 5">
            <a:extLst>
              <a:ext uri="{FF2B5EF4-FFF2-40B4-BE49-F238E27FC236}">
                <a16:creationId xmlns:a16="http://schemas.microsoft.com/office/drawing/2014/main" xmlns="" id="{1C81A094-B547-A941-910F-0F39FCF705D2}"/>
              </a:ext>
            </a:extLst>
          </p:cNvPr>
          <p:cNvPicPr/>
          <p:nvPr/>
        </p:nvPicPr>
        <p:blipFill rotWithShape="1">
          <a:blip r:embed="rId7">
            <a:extLst>
              <a:ext uri="{28A0092B-C50C-407E-A947-70E740481C1C}">
                <a14:useLocalDpi xmlns:a14="http://schemas.microsoft.com/office/drawing/2010/main" xmlns="" val="0"/>
              </a:ext>
            </a:extLst>
          </a:blip>
          <a:srcRect l="7742" t="19009" r="25331" b="16030"/>
          <a:stretch/>
        </p:blipFill>
        <p:spPr bwMode="auto">
          <a:xfrm>
            <a:off x="5222668" y="2433239"/>
            <a:ext cx="1345429" cy="2043536"/>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xmlns=""/>
            </a:ext>
          </a:extLst>
        </p:spPr>
      </p:pic>
      <p:pic>
        <p:nvPicPr>
          <p:cNvPr id="7" name="Picture 6" descr="http://www.worlddiabetesfoundation.org/media(2254,1033)/Amputations_tamilnadu.jpg">
            <a:extLst>
              <a:ext uri="{FF2B5EF4-FFF2-40B4-BE49-F238E27FC236}">
                <a16:creationId xmlns:a16="http://schemas.microsoft.com/office/drawing/2014/main" xmlns="" id="{1108AA3F-359F-7640-A104-A13995D8954C}"/>
              </a:ext>
            </a:extLst>
          </p:cNvPr>
          <p:cNvPicPr/>
          <p:nvPr/>
        </p:nvPicPr>
        <p:blipFill rotWithShape="1">
          <a:blip r:embed="rId8">
            <a:extLst>
              <a:ext uri="{28A0092B-C50C-407E-A947-70E740481C1C}">
                <a14:useLocalDpi xmlns:a14="http://schemas.microsoft.com/office/drawing/2010/main" xmlns="" val="0"/>
              </a:ext>
            </a:extLst>
          </a:blip>
          <a:srcRect r="29428" b="3624"/>
          <a:stretch/>
        </p:blipFill>
        <p:spPr bwMode="auto">
          <a:xfrm>
            <a:off x="7208162" y="2433239"/>
            <a:ext cx="2275456" cy="2105047"/>
          </a:xfrm>
          <a:prstGeom prst="rect">
            <a:avLst/>
          </a:prstGeom>
          <a:ln w="127000" cap="sq" cmpd="sng" algn="ctr">
            <a:solidFill>
              <a:schemeClr val="tx2"/>
            </a:solidFill>
            <a:prstDash val="solid"/>
            <a:miter lim="800000"/>
            <a:headEnd type="none" w="med" len="med"/>
            <a:tailEnd type="none" w="med" len="med"/>
          </a:ln>
          <a:effectLst>
            <a:outerShdw blurRad="57150" dist="50800" dir="2700000" algn="tl" rotWithShape="0">
              <a:srgbClr val="000000">
                <a:alpha val="40000"/>
              </a:srgbClr>
            </a:outerShdw>
          </a:effectLst>
          <a:extLst>
            <a:ext uri="{53640926-AAD7-44D8-BBD7-CCE9431645EC}">
              <a14:shadowObscured xmlns:a14="http://schemas.microsoft.com/office/drawing/2010/main" xmlns=""/>
            </a:ext>
          </a:extLst>
        </p:spPr>
      </p:pic>
      <p:pic>
        <p:nvPicPr>
          <p:cNvPr id="8" name="Picture 7" descr="C:\Users\nvanderzouwen\AppData\Local\Microsoft\Windows\Temporary Internet Files\Content.Outlook\466T1XF6\Smiling Man.jpg">
            <a:extLst>
              <a:ext uri="{FF2B5EF4-FFF2-40B4-BE49-F238E27FC236}">
                <a16:creationId xmlns:a16="http://schemas.microsoft.com/office/drawing/2014/main" xmlns="" id="{0BCC5FA2-A86A-9941-ACC4-7E0E01BA3090}"/>
              </a:ext>
            </a:extLst>
          </p:cNvPr>
          <p:cNvPicPr/>
          <p:nvPr/>
        </p:nvPicPr>
        <p:blipFill rotWithShape="1">
          <a:blip r:embed="rId9">
            <a:extLst>
              <a:ext uri="{28A0092B-C50C-407E-A947-70E740481C1C}">
                <a14:useLocalDpi xmlns:a14="http://schemas.microsoft.com/office/drawing/2010/main" xmlns="" val="0"/>
              </a:ext>
            </a:extLst>
          </a:blip>
          <a:srcRect l="20548" t="16098" r="20420" b="7574"/>
          <a:stretch/>
        </p:blipFill>
        <p:spPr bwMode="auto">
          <a:xfrm>
            <a:off x="10123683" y="2306149"/>
            <a:ext cx="1216438" cy="2297716"/>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xmlns=""/>
            </a:ext>
          </a:extLst>
        </p:spPr>
      </p:pic>
    </p:spTree>
    <p:custDataLst>
      <p:tags r:id="rId1"/>
    </p:custDataLst>
    <p:extLst>
      <p:ext uri="{BB962C8B-B14F-4D97-AF65-F5344CB8AC3E}">
        <p14:creationId xmlns:p14="http://schemas.microsoft.com/office/powerpoint/2010/main" xmlns="" val="2381042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a:t>FERIDAS POR PRESSÃO NA PELE </a:t>
            </a:r>
          </a:p>
        </p:txBody>
      </p:sp>
      <p:sp>
        <p:nvSpPr>
          <p:cNvPr id="3" name="Content Placeholder 2"/>
          <p:cNvSpPr>
            <a:spLocks noGrp="1"/>
          </p:cNvSpPr>
          <p:nvPr>
            <p:ph idx="1"/>
          </p:nvPr>
        </p:nvSpPr>
        <p:spPr>
          <a:xfrm>
            <a:off x="514280" y="1328161"/>
            <a:ext cx="5876471" cy="2100839"/>
          </a:xfrm>
        </p:spPr>
        <p:txBody>
          <a:bodyPr>
            <a:normAutofit/>
          </a:bodyPr>
          <a:lstStyle/>
          <a:p>
            <a:r>
              <a:rPr lang="en-US" dirty="0">
                <a:solidFill>
                  <a:schemeClr val="tx2"/>
                </a:solidFill>
                <a:latin typeface="Gotham" panose="02000504050000020004" pitchFamily="2" charset="0"/>
              </a:rPr>
              <a:t>O que </a:t>
            </a:r>
            <a:r>
              <a:rPr lang="en-US" dirty="0" err="1">
                <a:solidFill>
                  <a:schemeClr val="tx2"/>
                </a:solidFill>
                <a:latin typeface="Gotham" panose="02000504050000020004" pitchFamily="2" charset="0"/>
              </a:rPr>
              <a:t>são</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feridas</a:t>
            </a:r>
            <a:r>
              <a:rPr lang="en-US" dirty="0">
                <a:solidFill>
                  <a:schemeClr val="tx2"/>
                </a:solidFill>
                <a:latin typeface="Gotham" panose="02000504050000020004" pitchFamily="2" charset="0"/>
              </a:rPr>
              <a:t> por </a:t>
            </a:r>
            <a:r>
              <a:rPr lang="en-US" dirty="0" err="1">
                <a:solidFill>
                  <a:schemeClr val="tx2"/>
                </a:solidFill>
                <a:latin typeface="Gotham" panose="02000504050000020004" pitchFamily="2" charset="0"/>
              </a:rPr>
              <a:t>pressão</a:t>
            </a:r>
            <a:r>
              <a:rPr lang="en-US" dirty="0">
                <a:solidFill>
                  <a:schemeClr val="tx2"/>
                </a:solidFill>
                <a:latin typeface="Gotham" panose="02000504050000020004" pitchFamily="2" charset="0"/>
              </a:rPr>
              <a:t>?</a:t>
            </a:r>
          </a:p>
          <a:p>
            <a:pPr lvl="1"/>
            <a:r>
              <a:rPr lang="en-US" dirty="0" err="1">
                <a:solidFill>
                  <a:schemeClr val="accent3"/>
                </a:solidFill>
                <a:latin typeface="Gotham" panose="02000504050000020004" pitchFamily="2" charset="0"/>
              </a:rPr>
              <a:t>Feridas</a:t>
            </a:r>
            <a:r>
              <a:rPr lang="en-US" dirty="0">
                <a:solidFill>
                  <a:schemeClr val="accent3"/>
                </a:solidFill>
                <a:latin typeface="Gotham" panose="02000504050000020004" pitchFamily="2" charset="0"/>
              </a:rPr>
              <a:t> </a:t>
            </a:r>
            <a:r>
              <a:rPr lang="en-US" dirty="0" err="1">
                <a:solidFill>
                  <a:schemeClr val="accent3"/>
                </a:solidFill>
                <a:latin typeface="Gotham" panose="02000504050000020004" pitchFamily="2" charset="0"/>
              </a:rPr>
              <a:t>causadas</a:t>
            </a:r>
            <a:r>
              <a:rPr lang="en-US" dirty="0">
                <a:solidFill>
                  <a:schemeClr val="accent3"/>
                </a:solidFill>
                <a:latin typeface="Gotham" panose="02000504050000020004" pitchFamily="2" charset="0"/>
              </a:rPr>
              <a:t> por </a:t>
            </a:r>
            <a:r>
              <a:rPr lang="en-US" dirty="0" err="1">
                <a:solidFill>
                  <a:schemeClr val="accent3"/>
                </a:solidFill>
                <a:latin typeface="Gotham" panose="02000504050000020004" pitchFamily="2" charset="0"/>
              </a:rPr>
              <a:t>pressão</a:t>
            </a:r>
            <a:r>
              <a:rPr lang="en-US" dirty="0">
                <a:solidFill>
                  <a:schemeClr val="accent3"/>
                </a:solidFill>
                <a:latin typeface="Gotham" panose="02000504050000020004" pitchFamily="2" charset="0"/>
              </a:rPr>
              <a:t>, </a:t>
            </a:r>
            <a:r>
              <a:rPr lang="en-US" dirty="0" err="1">
                <a:solidFill>
                  <a:schemeClr val="accent3"/>
                </a:solidFill>
                <a:latin typeface="Gotham" panose="02000504050000020004" pitchFamily="2" charset="0"/>
              </a:rPr>
              <a:t>fricção</a:t>
            </a:r>
            <a:r>
              <a:rPr lang="en-US" dirty="0">
                <a:solidFill>
                  <a:schemeClr val="accent3"/>
                </a:solidFill>
                <a:latin typeface="Gotham" panose="02000504050000020004" pitchFamily="2" charset="0"/>
              </a:rPr>
              <a:t> </a:t>
            </a:r>
            <a:r>
              <a:rPr lang="en-US" dirty="0" err="1">
                <a:solidFill>
                  <a:schemeClr val="accent3"/>
                </a:solidFill>
                <a:latin typeface="Gotham" panose="02000504050000020004" pitchFamily="2" charset="0"/>
              </a:rPr>
              <a:t>ou</a:t>
            </a:r>
            <a:r>
              <a:rPr lang="en-US" dirty="0">
                <a:solidFill>
                  <a:schemeClr val="accent3"/>
                </a:solidFill>
                <a:latin typeface="Gotham" panose="02000504050000020004" pitchFamily="2" charset="0"/>
              </a:rPr>
              <a:t> </a:t>
            </a:r>
            <a:r>
              <a:rPr lang="en-US" dirty="0" err="1">
                <a:solidFill>
                  <a:schemeClr val="accent3"/>
                </a:solidFill>
                <a:latin typeface="Gotham" panose="02000504050000020004" pitchFamily="2" charset="0"/>
              </a:rPr>
              <a:t>força</a:t>
            </a:r>
            <a:r>
              <a:rPr lang="en-US" dirty="0">
                <a:solidFill>
                  <a:schemeClr val="accent3"/>
                </a:solidFill>
                <a:latin typeface="Gotham" panose="02000504050000020004" pitchFamily="2" charset="0"/>
              </a:rPr>
              <a:t> de </a:t>
            </a:r>
            <a:r>
              <a:rPr lang="en-US" dirty="0" err="1">
                <a:solidFill>
                  <a:schemeClr val="accent3"/>
                </a:solidFill>
                <a:latin typeface="Gotham" panose="02000504050000020004" pitchFamily="2" charset="0"/>
              </a:rPr>
              <a:t>cisalhamento</a:t>
            </a:r>
            <a:endParaRPr lang="en-US" dirty="0">
              <a:solidFill>
                <a:schemeClr val="accent3"/>
              </a:solidFill>
              <a:latin typeface="Gotham" panose="02000504050000020004" pitchFamily="2" charset="0"/>
            </a:endParaRPr>
          </a:p>
          <a:p>
            <a:r>
              <a:rPr lang="en-US" dirty="0" err="1">
                <a:solidFill>
                  <a:schemeClr val="tx2"/>
                </a:solidFill>
                <a:latin typeface="Gotham" panose="02000504050000020004" pitchFamily="2" charset="0"/>
              </a:rPr>
              <a:t>Consulte</a:t>
            </a:r>
            <a:r>
              <a:rPr lang="en-US" dirty="0">
                <a:solidFill>
                  <a:schemeClr val="tx2"/>
                </a:solidFill>
                <a:latin typeface="Gotham" panose="02000504050000020004" pitchFamily="2" charset="0"/>
              </a:rPr>
              <a:t> um </a:t>
            </a:r>
            <a:r>
              <a:rPr lang="en-US" dirty="0" err="1">
                <a:solidFill>
                  <a:schemeClr val="tx2"/>
                </a:solidFill>
                <a:latin typeface="Gotham" panose="02000504050000020004" pitchFamily="2" charset="0"/>
              </a:rPr>
              <a:t>médico</a:t>
            </a:r>
            <a:r>
              <a:rPr lang="en-US" dirty="0">
                <a:solidFill>
                  <a:schemeClr val="tx2"/>
                </a:solidFill>
                <a:latin typeface="Gotham" panose="02000504050000020004" pitchFamily="2" charset="0"/>
              </a:rPr>
              <a:t> se </a:t>
            </a:r>
            <a:r>
              <a:rPr lang="en-US" dirty="0" err="1">
                <a:solidFill>
                  <a:schemeClr val="tx2"/>
                </a:solidFill>
                <a:latin typeface="Gotham" panose="02000504050000020004" pitchFamily="2" charset="0"/>
              </a:rPr>
              <a:t>alguém</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tiver</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uma</a:t>
            </a:r>
            <a:r>
              <a:rPr lang="en-US" dirty="0">
                <a:solidFill>
                  <a:schemeClr val="tx2"/>
                </a:solidFill>
                <a:latin typeface="Gotham" panose="02000504050000020004" pitchFamily="2" charset="0"/>
              </a:rPr>
              <a:t> </a:t>
            </a:r>
            <a:r>
              <a:rPr lang="en-US" dirty="0" err="1">
                <a:solidFill>
                  <a:schemeClr val="tx2"/>
                </a:solidFill>
                <a:latin typeface="Gotham" panose="02000504050000020004" pitchFamily="2" charset="0"/>
              </a:rPr>
              <a:t>ferida</a:t>
            </a:r>
            <a:r>
              <a:rPr lang="en-US" dirty="0">
                <a:solidFill>
                  <a:schemeClr val="tx2"/>
                </a:solidFill>
                <a:latin typeface="Gotham" panose="02000504050000020004" pitchFamily="2" charset="0"/>
              </a:rPr>
              <a:t> por </a:t>
            </a:r>
            <a:r>
              <a:rPr lang="en-US" dirty="0" err="1">
                <a:solidFill>
                  <a:schemeClr val="tx2"/>
                </a:solidFill>
                <a:latin typeface="Gotham" panose="02000504050000020004" pitchFamily="2" charset="0"/>
              </a:rPr>
              <a:t>pressão</a:t>
            </a:r>
            <a:r>
              <a:rPr lang="en-US" dirty="0">
                <a:solidFill>
                  <a:schemeClr val="tx2"/>
                </a:solidFill>
                <a:latin typeface="Gotham" panose="02000504050000020004" pitchFamily="2" charset="0"/>
              </a:rPr>
              <a:t>.</a:t>
            </a:r>
          </a:p>
          <a:p>
            <a:endParaRPr lang="en-US" dirty="0">
              <a:solidFill>
                <a:schemeClr val="accent3"/>
              </a:solidFill>
              <a:latin typeface="Gotham Regular" panose="02000604030000020004" pitchFamily="2" charset="0"/>
            </a:endParaRPr>
          </a:p>
          <a:p>
            <a:pPr lvl="1"/>
            <a:endParaRPr lang="en-US" dirty="0"/>
          </a:p>
        </p:txBody>
      </p:sp>
      <p:pic>
        <p:nvPicPr>
          <p:cNvPr id="6" name="Picture 2" descr="37c74756-25f3-4080-936d-89c0ed05f488@namprd05">
            <a:extLst>
              <a:ext uri="{FF2B5EF4-FFF2-40B4-BE49-F238E27FC236}">
                <a16:creationId xmlns:a16="http://schemas.microsoft.com/office/drawing/2014/main" xmlns="" id="{CD18652A-7BD1-3947-9973-15EB06DBB374}"/>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773694" y="1397285"/>
            <a:ext cx="4730562" cy="2660941"/>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Lst>
        </p:spPr>
      </p:pic>
      <p:pic>
        <p:nvPicPr>
          <p:cNvPr id="5" name="Picture 4" descr="A close up of a piece of paper  Description generated with high confidence">
            <a:extLst>
              <a:ext uri="{FF2B5EF4-FFF2-40B4-BE49-F238E27FC236}">
                <a16:creationId xmlns:a16="http://schemas.microsoft.com/office/drawing/2014/main" xmlns="" id="{A3230FA6-05E3-4313-A4DD-943CE6D0CA85}"/>
              </a:ext>
            </a:extLst>
          </p:cNvPr>
          <p:cNvPicPr>
            <a:picLocks noChangeAspect="1"/>
          </p:cNvPicPr>
          <p:nvPr/>
        </p:nvPicPr>
        <p:blipFill>
          <a:blip r:embed="rId6"/>
          <a:stretch>
            <a:fillRect/>
          </a:stretch>
        </p:blipFill>
        <p:spPr>
          <a:xfrm>
            <a:off x="380895" y="4258147"/>
            <a:ext cx="2291967" cy="1904476"/>
          </a:xfrm>
          <a:prstGeom prst="rect">
            <a:avLst/>
          </a:prstGeom>
        </p:spPr>
      </p:pic>
      <p:pic>
        <p:nvPicPr>
          <p:cNvPr id="9" name="Picture 8" descr="A close up of a logo  Description generated with very high confidence">
            <a:extLst>
              <a:ext uri="{FF2B5EF4-FFF2-40B4-BE49-F238E27FC236}">
                <a16:creationId xmlns:a16="http://schemas.microsoft.com/office/drawing/2014/main" xmlns="" id="{B8F4896F-8809-4630-B3A1-BF2C5D2CBC41}"/>
              </a:ext>
            </a:extLst>
          </p:cNvPr>
          <p:cNvPicPr>
            <a:picLocks noChangeAspect="1"/>
          </p:cNvPicPr>
          <p:nvPr/>
        </p:nvPicPr>
        <p:blipFill>
          <a:blip r:embed="rId7"/>
          <a:stretch>
            <a:fillRect/>
          </a:stretch>
        </p:blipFill>
        <p:spPr>
          <a:xfrm>
            <a:off x="3251950" y="4258147"/>
            <a:ext cx="2359148" cy="1904476"/>
          </a:xfrm>
          <a:prstGeom prst="rect">
            <a:avLst/>
          </a:prstGeom>
        </p:spPr>
      </p:pic>
      <p:pic>
        <p:nvPicPr>
          <p:cNvPr id="11" name="Picture 10">
            <a:extLst>
              <a:ext uri="{FF2B5EF4-FFF2-40B4-BE49-F238E27FC236}">
                <a16:creationId xmlns:a16="http://schemas.microsoft.com/office/drawing/2014/main" xmlns="" id="{0244BA79-BC2E-42D2-B437-408D133B2378}"/>
              </a:ext>
            </a:extLst>
          </p:cNvPr>
          <p:cNvPicPr>
            <a:picLocks noChangeAspect="1"/>
          </p:cNvPicPr>
          <p:nvPr/>
        </p:nvPicPr>
        <p:blipFill>
          <a:blip r:embed="rId8"/>
          <a:stretch>
            <a:fillRect/>
          </a:stretch>
        </p:blipFill>
        <p:spPr>
          <a:xfrm>
            <a:off x="6190186" y="4311621"/>
            <a:ext cx="2336935" cy="1904477"/>
          </a:xfrm>
          <a:prstGeom prst="rect">
            <a:avLst/>
          </a:prstGeom>
        </p:spPr>
      </p:pic>
      <p:pic>
        <p:nvPicPr>
          <p:cNvPr id="13" name="Picture 12" descr="A close up of a logo  Description generated with very high confidence">
            <a:extLst>
              <a:ext uri="{FF2B5EF4-FFF2-40B4-BE49-F238E27FC236}">
                <a16:creationId xmlns:a16="http://schemas.microsoft.com/office/drawing/2014/main" xmlns="" id="{C58B7F11-3680-4F8C-A933-7C50853AA914}"/>
              </a:ext>
            </a:extLst>
          </p:cNvPr>
          <p:cNvPicPr>
            <a:picLocks noChangeAspect="1"/>
          </p:cNvPicPr>
          <p:nvPr/>
        </p:nvPicPr>
        <p:blipFill>
          <a:blip r:embed="rId9"/>
          <a:stretch>
            <a:fillRect/>
          </a:stretch>
        </p:blipFill>
        <p:spPr>
          <a:xfrm>
            <a:off x="9106209" y="4258134"/>
            <a:ext cx="2348570" cy="1904477"/>
          </a:xfrm>
          <a:prstGeom prst="rect">
            <a:avLst/>
          </a:prstGeom>
        </p:spPr>
      </p:pic>
    </p:spTree>
    <p:custDataLst>
      <p:tags r:id="rId1"/>
    </p:custDataLst>
    <p:extLst>
      <p:ext uri="{BB962C8B-B14F-4D97-AF65-F5344CB8AC3E}">
        <p14:creationId xmlns:p14="http://schemas.microsoft.com/office/powerpoint/2010/main" xmlns="" val="2604055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Feridas</a:t>
            </a:r>
            <a:r>
              <a:rPr lang="en-US" dirty="0"/>
              <a:t> por </a:t>
            </a:r>
            <a:r>
              <a:rPr lang="en-US" dirty="0" err="1"/>
              <a:t>pressão</a:t>
            </a:r>
            <a:r>
              <a:rPr lang="en-US" dirty="0"/>
              <a:t> (</a:t>
            </a:r>
            <a:r>
              <a:rPr lang="en-US" dirty="0" err="1"/>
              <a:t>continuação</a:t>
            </a:r>
            <a:r>
              <a:rPr lang="en-US" dirty="0"/>
              <a:t>) </a:t>
            </a:r>
          </a:p>
        </p:txBody>
      </p:sp>
      <p:sp>
        <p:nvSpPr>
          <p:cNvPr id="3" name="Content Placeholder 2"/>
          <p:cNvSpPr>
            <a:spLocks noGrp="1"/>
          </p:cNvSpPr>
          <p:nvPr>
            <p:ph idx="1"/>
          </p:nvPr>
        </p:nvSpPr>
        <p:spPr>
          <a:xfrm>
            <a:off x="1066750" y="1138495"/>
            <a:ext cx="6230791" cy="1115607"/>
          </a:xfrm>
        </p:spPr>
        <p:txBody>
          <a:bodyPr/>
          <a:lstStyle/>
          <a:p>
            <a:r>
              <a:rPr lang="en-US" dirty="0" err="1">
                <a:solidFill>
                  <a:schemeClr val="tx2"/>
                </a:solidFill>
              </a:rPr>
              <a:t>Regiões</a:t>
            </a:r>
            <a:r>
              <a:rPr lang="en-US" dirty="0">
                <a:solidFill>
                  <a:schemeClr val="tx2"/>
                </a:solidFill>
              </a:rPr>
              <a:t> </a:t>
            </a:r>
            <a:r>
              <a:rPr lang="en-US" dirty="0" err="1">
                <a:solidFill>
                  <a:schemeClr val="tx2"/>
                </a:solidFill>
              </a:rPr>
              <a:t>comuns</a:t>
            </a:r>
            <a:r>
              <a:rPr lang="en-US" dirty="0">
                <a:solidFill>
                  <a:schemeClr val="tx2"/>
                </a:solidFill>
              </a:rPr>
              <a:t> </a:t>
            </a:r>
            <a:r>
              <a:rPr lang="en-US" dirty="0" err="1">
                <a:solidFill>
                  <a:schemeClr val="tx2"/>
                </a:solidFill>
              </a:rPr>
              <a:t>afetadas</a:t>
            </a:r>
            <a:r>
              <a:rPr lang="en-US" dirty="0">
                <a:solidFill>
                  <a:schemeClr val="tx2"/>
                </a:solidFill>
              </a:rPr>
              <a:t> por </a:t>
            </a:r>
            <a:r>
              <a:rPr lang="en-US" dirty="0" err="1">
                <a:solidFill>
                  <a:schemeClr val="tx2"/>
                </a:solidFill>
              </a:rPr>
              <a:t>úlceras</a:t>
            </a:r>
            <a:r>
              <a:rPr lang="en-US" dirty="0">
                <a:solidFill>
                  <a:schemeClr val="tx2"/>
                </a:solidFill>
              </a:rPr>
              <a:t> por </a:t>
            </a:r>
            <a:r>
              <a:rPr lang="en-US" dirty="0" err="1">
                <a:solidFill>
                  <a:schemeClr val="tx2"/>
                </a:solidFill>
              </a:rPr>
              <a:t>pressão</a:t>
            </a:r>
            <a:r>
              <a:rPr lang="en-US" dirty="0">
                <a:solidFill>
                  <a:schemeClr val="tx2"/>
                </a:solidFill>
              </a:rPr>
              <a:t> </a:t>
            </a:r>
            <a:r>
              <a:rPr lang="en-US" dirty="0" err="1">
                <a:solidFill>
                  <a:schemeClr val="tx2"/>
                </a:solidFill>
              </a:rPr>
              <a:t>nas</a:t>
            </a:r>
            <a:r>
              <a:rPr lang="en-US" dirty="0">
                <a:solidFill>
                  <a:schemeClr val="tx2"/>
                </a:solidFill>
              </a:rPr>
              <a:t> </a:t>
            </a:r>
            <a:r>
              <a:rPr lang="en-US" dirty="0" err="1">
                <a:solidFill>
                  <a:schemeClr val="tx2"/>
                </a:solidFill>
              </a:rPr>
              <a:t>pessoas</a:t>
            </a:r>
            <a:r>
              <a:rPr lang="en-US" dirty="0">
                <a:solidFill>
                  <a:schemeClr val="tx2"/>
                </a:solidFill>
              </a:rPr>
              <a:t>.</a:t>
            </a:r>
          </a:p>
          <a:p>
            <a:endParaRPr lang="en-US" dirty="0">
              <a:solidFill>
                <a:schemeClr val="tx2"/>
              </a:solidFill>
            </a:endParaRPr>
          </a:p>
        </p:txBody>
      </p:sp>
      <p:pic>
        <p:nvPicPr>
          <p:cNvPr id="8" name="Picture 7">
            <a:extLst>
              <a:ext uri="{FF2B5EF4-FFF2-40B4-BE49-F238E27FC236}">
                <a16:creationId xmlns:a16="http://schemas.microsoft.com/office/drawing/2014/main" xmlns="" id="{B0331FAC-77CB-8246-A0AF-F281F993E9E8}"/>
              </a:ext>
            </a:extLst>
          </p:cNvPr>
          <p:cNvPicPr>
            <a:picLocks noChangeAspect="1"/>
          </p:cNvPicPr>
          <p:nvPr/>
        </p:nvPicPr>
        <p:blipFill>
          <a:blip r:embed="rId5"/>
          <a:stretch>
            <a:fillRect/>
          </a:stretch>
        </p:blipFill>
        <p:spPr>
          <a:xfrm>
            <a:off x="184031" y="2254102"/>
            <a:ext cx="3826970" cy="3826970"/>
          </a:xfrm>
          <a:prstGeom prst="rect">
            <a:avLst/>
          </a:prstGeom>
        </p:spPr>
      </p:pic>
      <p:pic>
        <p:nvPicPr>
          <p:cNvPr id="10" name="Picture 9">
            <a:extLst>
              <a:ext uri="{FF2B5EF4-FFF2-40B4-BE49-F238E27FC236}">
                <a16:creationId xmlns:a16="http://schemas.microsoft.com/office/drawing/2014/main" xmlns="" id="{54F576F2-61B9-0D4F-A1E4-55CF22B0936A}"/>
              </a:ext>
            </a:extLst>
          </p:cNvPr>
          <p:cNvPicPr>
            <a:picLocks noChangeAspect="1"/>
          </p:cNvPicPr>
          <p:nvPr/>
        </p:nvPicPr>
        <p:blipFill>
          <a:blip r:embed="rId6"/>
          <a:stretch>
            <a:fillRect/>
          </a:stretch>
        </p:blipFill>
        <p:spPr>
          <a:xfrm>
            <a:off x="4316748" y="2254102"/>
            <a:ext cx="3978164" cy="3978164"/>
          </a:xfrm>
          <a:prstGeom prst="rect">
            <a:avLst/>
          </a:prstGeom>
        </p:spPr>
      </p:pic>
      <p:pic>
        <p:nvPicPr>
          <p:cNvPr id="7" name="Picture 2" descr="0f14b83f-b4f3-4cce-a826-3e1d4ac1397b@namprd05">
            <a:extLst>
              <a:ext uri="{FF2B5EF4-FFF2-40B4-BE49-F238E27FC236}">
                <a16:creationId xmlns:a16="http://schemas.microsoft.com/office/drawing/2014/main" xmlns="" id="{FAA05324-7769-764C-8F10-83B2F789DBE1}"/>
              </a:ext>
            </a:extLst>
          </p:cNvPr>
          <p:cNvPicPr>
            <a:picLocks noChangeAspect="1" noChangeArrowheads="1"/>
          </p:cNvPicPr>
          <p:nvPr/>
        </p:nvPicPr>
        <p:blipFill rotWithShape="1">
          <a:blip r:embed="rId7">
            <a:extLst>
              <a:ext uri="{28A0092B-C50C-407E-A947-70E740481C1C}">
                <a14:useLocalDpi xmlns:a14="http://schemas.microsoft.com/office/drawing/2010/main" xmlns="" val="0"/>
              </a:ext>
            </a:extLst>
          </a:blip>
          <a:srcRect l="20289" t="15323" r="20358" b="6129"/>
          <a:stretch/>
        </p:blipFill>
        <p:spPr bwMode="auto">
          <a:xfrm>
            <a:off x="9058939" y="1290275"/>
            <a:ext cx="2949029" cy="2866826"/>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1210934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1.4: </a:t>
            </a:r>
            <a:r>
              <a:rPr lang="en-US" sz="3200" dirty="0" err="1"/>
              <a:t>Adaptação</a:t>
            </a:r>
            <a:r>
              <a:rPr lang="en-US" sz="3200" dirty="0"/>
              <a:t> </a:t>
            </a:r>
          </a:p>
        </p:txBody>
      </p:sp>
      <p:sp>
        <p:nvSpPr>
          <p:cNvPr id="3" name="Text Placeholder 2">
            <a:extLst>
              <a:ext uri="{FF2B5EF4-FFF2-40B4-BE49-F238E27FC236}">
                <a16:creationId xmlns:a16="http://schemas.microsoft.com/office/drawing/2014/main" xmlns="" id="{3ADFA1F0-B500-534D-8F3E-EE5EDF1910A2}"/>
              </a:ext>
            </a:extLst>
          </p:cNvPr>
          <p:cNvSpPr>
            <a:spLocks noGrp="1"/>
          </p:cNvSpPr>
          <p:nvPr>
            <p:ph type="body" idx="1"/>
          </p:nvPr>
        </p:nvSpPr>
        <p:spPr>
          <a:xfrm>
            <a:off x="831850" y="4232953"/>
            <a:ext cx="10515600" cy="1856697"/>
          </a:xfrm>
        </p:spPr>
        <p:txBody>
          <a:bodyPr/>
          <a:lstStyle/>
          <a:p>
            <a:r>
              <a:rPr lang="en-US" dirty="0" err="1"/>
              <a:t>Avaliação</a:t>
            </a:r>
            <a:r>
              <a:rPr lang="en-US" dirty="0"/>
              <a:t>, </a:t>
            </a:r>
            <a:r>
              <a:rPr lang="en-US" dirty="0" err="1"/>
              <a:t>Prescrição</a:t>
            </a:r>
            <a:r>
              <a:rPr lang="en-US" dirty="0"/>
              <a:t>, </a:t>
            </a:r>
            <a:r>
              <a:rPr lang="en-US" dirty="0" err="1"/>
              <a:t>Montagem</a:t>
            </a:r>
            <a:r>
              <a:rPr lang="en-US" dirty="0"/>
              <a:t>, </a:t>
            </a:r>
            <a:r>
              <a:rPr lang="en-US" dirty="0" err="1"/>
              <a:t>Ajustes</a:t>
            </a:r>
            <a:endParaRPr lang="en-US" dirty="0"/>
          </a:p>
        </p:txBody>
      </p:sp>
    </p:spTree>
    <p:custDataLst>
      <p:tags r:id="rId1"/>
    </p:custDataLst>
    <p:extLst>
      <p:ext uri="{BB962C8B-B14F-4D97-AF65-F5344CB8AC3E}">
        <p14:creationId xmlns:p14="http://schemas.microsoft.com/office/powerpoint/2010/main" xmlns="" val="1720283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8108" y="0"/>
            <a:ext cx="10699679" cy="1397285"/>
          </a:xfrm>
        </p:spPr>
        <p:txBody>
          <a:bodyPr/>
          <a:lstStyle/>
          <a:p>
            <a:r>
              <a:rPr lang="en-US"/>
              <a:t>Adaptação Total </a:t>
            </a:r>
          </a:p>
        </p:txBody>
      </p:sp>
      <p:pic>
        <p:nvPicPr>
          <p:cNvPr id="5" name="Picture 4" descr="A person sitting on a bench  Description automatically generated">
            <a:extLst>
              <a:ext uri="{FF2B5EF4-FFF2-40B4-BE49-F238E27FC236}">
                <a16:creationId xmlns:a16="http://schemas.microsoft.com/office/drawing/2014/main" xmlns="" id="{29ABA95C-9AD5-6445-B21E-E8AB12A0764C}"/>
              </a:ext>
            </a:extLst>
          </p:cNvPr>
          <p:cNvPicPr>
            <a:picLocks noChangeAspect="1"/>
          </p:cNvPicPr>
          <p:nvPr/>
        </p:nvPicPr>
        <p:blipFill>
          <a:blip r:embed="rId5"/>
          <a:stretch>
            <a:fillRect/>
          </a:stretch>
        </p:blipFill>
        <p:spPr>
          <a:xfrm>
            <a:off x="8816629" y="1698235"/>
            <a:ext cx="3183305" cy="4244406"/>
          </a:xfrm>
          <a:prstGeom prst="rect">
            <a:avLst/>
          </a:prstGeom>
        </p:spPr>
      </p:pic>
      <p:pic>
        <p:nvPicPr>
          <p:cNvPr id="14" name="Picture 13" descr="A person riding on the back of a bicycle  Description automatically generated">
            <a:extLst>
              <a:ext uri="{FF2B5EF4-FFF2-40B4-BE49-F238E27FC236}">
                <a16:creationId xmlns:a16="http://schemas.microsoft.com/office/drawing/2014/main" xmlns="" id="{68FCE1E1-7AC7-9044-BE04-32EC12912A0A}"/>
              </a:ext>
            </a:extLst>
          </p:cNvPr>
          <p:cNvPicPr>
            <a:picLocks noChangeAspect="1"/>
          </p:cNvPicPr>
          <p:nvPr/>
        </p:nvPicPr>
        <p:blipFill rotWithShape="1">
          <a:blip r:embed="rId6"/>
          <a:srcRect l="30626" r="14394"/>
          <a:stretch/>
        </p:blipFill>
        <p:spPr>
          <a:xfrm>
            <a:off x="314846" y="1702137"/>
            <a:ext cx="3895594" cy="4723715"/>
          </a:xfrm>
          <a:prstGeom prst="rect">
            <a:avLst/>
          </a:prstGeom>
        </p:spPr>
      </p:pic>
      <p:cxnSp>
        <p:nvCxnSpPr>
          <p:cNvPr id="16" name="Straight Connector 15">
            <a:extLst>
              <a:ext uri="{FF2B5EF4-FFF2-40B4-BE49-F238E27FC236}">
                <a16:creationId xmlns:a16="http://schemas.microsoft.com/office/drawing/2014/main" xmlns="" id="{EF982063-8E22-D04C-980C-53C78E5ABCF2}"/>
              </a:ext>
            </a:extLst>
          </p:cNvPr>
          <p:cNvCxnSpPr/>
          <p:nvPr/>
        </p:nvCxnSpPr>
        <p:spPr>
          <a:xfrm>
            <a:off x="4559474" y="1215025"/>
            <a:ext cx="0" cy="5210827"/>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EC131F6E-3B60-3140-8D43-7B97B4148CFC}"/>
              </a:ext>
            </a:extLst>
          </p:cNvPr>
          <p:cNvSpPr txBox="1"/>
          <p:nvPr/>
        </p:nvSpPr>
        <p:spPr>
          <a:xfrm>
            <a:off x="1817649" y="1240077"/>
            <a:ext cx="889987" cy="369332"/>
          </a:xfrm>
          <a:prstGeom prst="rect">
            <a:avLst/>
          </a:prstGeom>
          <a:noFill/>
        </p:spPr>
        <p:txBody>
          <a:bodyPr wrap="none">
            <a:spAutoFit/>
          </a:bodyPr>
          <a:lstStyle/>
          <a:p>
            <a:r>
              <a:rPr lang="en-US"/>
              <a:t>BOM</a:t>
            </a:r>
          </a:p>
        </p:txBody>
      </p:sp>
      <p:sp>
        <p:nvSpPr>
          <p:cNvPr id="18" name="TextBox 17">
            <a:extLst>
              <a:ext uri="{FF2B5EF4-FFF2-40B4-BE49-F238E27FC236}">
                <a16:creationId xmlns:a16="http://schemas.microsoft.com/office/drawing/2014/main" xmlns="" id="{AFFF659B-FFBF-DB4A-91F1-C6444EDC0EA5}"/>
              </a:ext>
            </a:extLst>
          </p:cNvPr>
          <p:cNvSpPr txBox="1"/>
          <p:nvPr/>
        </p:nvSpPr>
        <p:spPr>
          <a:xfrm>
            <a:off x="9344417" y="1051811"/>
            <a:ext cx="1787669" cy="646331"/>
          </a:xfrm>
          <a:prstGeom prst="rect">
            <a:avLst/>
          </a:prstGeom>
          <a:noFill/>
        </p:spPr>
        <p:txBody>
          <a:bodyPr wrap="none">
            <a:spAutoFit/>
          </a:bodyPr>
          <a:lstStyle/>
          <a:p>
            <a:pPr algn="ctr"/>
            <a:r>
              <a:rPr lang="en-US"/>
              <a:t>CADEIRA DE RODAS </a:t>
            </a:r>
          </a:p>
          <a:p>
            <a:pPr algn="ctr"/>
            <a:r>
              <a:rPr lang="en-US"/>
              <a:t>GRANDE DEMAIS </a:t>
            </a:r>
          </a:p>
        </p:txBody>
      </p:sp>
      <p:sp>
        <p:nvSpPr>
          <p:cNvPr id="19" name="TextBox 18">
            <a:extLst>
              <a:ext uri="{FF2B5EF4-FFF2-40B4-BE49-F238E27FC236}">
                <a16:creationId xmlns:a16="http://schemas.microsoft.com/office/drawing/2014/main" xmlns="" id="{7799571C-C48C-2644-8CFA-74EA67F6984A}"/>
              </a:ext>
            </a:extLst>
          </p:cNvPr>
          <p:cNvSpPr txBox="1"/>
          <p:nvPr/>
        </p:nvSpPr>
        <p:spPr>
          <a:xfrm>
            <a:off x="5794725" y="1054546"/>
            <a:ext cx="1787669" cy="646331"/>
          </a:xfrm>
          <a:prstGeom prst="rect">
            <a:avLst/>
          </a:prstGeom>
          <a:noFill/>
        </p:spPr>
        <p:txBody>
          <a:bodyPr wrap="none">
            <a:spAutoFit/>
          </a:bodyPr>
          <a:lstStyle/>
          <a:p>
            <a:pPr algn="ctr"/>
            <a:r>
              <a:rPr lang="en-US"/>
              <a:t>CADEIRA DE RODAS </a:t>
            </a:r>
          </a:p>
          <a:p>
            <a:pPr algn="ctr"/>
            <a:r>
              <a:rPr lang="en-US"/>
              <a:t>PEQUENO DEMAIS </a:t>
            </a:r>
          </a:p>
        </p:txBody>
      </p:sp>
      <p:pic>
        <p:nvPicPr>
          <p:cNvPr id="22" name="Picture 21" descr="A person standing in a room  Description automatically generated">
            <a:extLst>
              <a:ext uri="{FF2B5EF4-FFF2-40B4-BE49-F238E27FC236}">
                <a16:creationId xmlns:a16="http://schemas.microsoft.com/office/drawing/2014/main" xmlns="" id="{16F41C83-3E5F-C14C-9219-E0E54B6388E2}"/>
              </a:ext>
            </a:extLst>
          </p:cNvPr>
          <p:cNvPicPr>
            <a:picLocks noChangeAspect="1"/>
          </p:cNvPicPr>
          <p:nvPr/>
        </p:nvPicPr>
        <p:blipFill rotWithShape="1">
          <a:blip r:embed="rId7"/>
          <a:srcRect l="31849" r="23356"/>
          <a:stretch/>
        </p:blipFill>
        <p:spPr>
          <a:xfrm>
            <a:off x="5123605" y="1698142"/>
            <a:ext cx="3380021" cy="4244406"/>
          </a:xfrm>
          <a:prstGeom prst="rect">
            <a:avLst/>
          </a:prstGeom>
        </p:spPr>
      </p:pic>
    </p:spTree>
    <p:custDataLst>
      <p:tags r:id="rId1"/>
    </p:custDataLst>
    <p:extLst>
      <p:ext uri="{BB962C8B-B14F-4D97-AF65-F5344CB8AC3E}">
        <p14:creationId xmlns:p14="http://schemas.microsoft.com/office/powerpoint/2010/main" xmlns="" val="506544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Avaliação</a:t>
            </a:r>
            <a:r>
              <a:rPr lang="en-US" dirty="0"/>
              <a:t>: </a:t>
            </a:r>
            <a:r>
              <a:rPr lang="en-US" dirty="0" err="1"/>
              <a:t>Configurações</a:t>
            </a:r>
            <a:r>
              <a:rPr lang="en-US" dirty="0"/>
              <a:t> </a:t>
            </a:r>
          </a:p>
        </p:txBody>
      </p:sp>
      <p:sp>
        <p:nvSpPr>
          <p:cNvPr id="3" name="Content Placeholder 2"/>
          <p:cNvSpPr>
            <a:spLocks noGrp="1"/>
          </p:cNvSpPr>
          <p:nvPr>
            <p:ph idx="1"/>
          </p:nvPr>
        </p:nvSpPr>
        <p:spPr>
          <a:xfrm>
            <a:off x="1187519" y="1397286"/>
            <a:ext cx="5434954" cy="4643918"/>
          </a:xfrm>
        </p:spPr>
        <p:txBody>
          <a:bodyPr/>
          <a:lstStyle/>
          <a:p>
            <a:r>
              <a:rPr lang="en-US" dirty="0" err="1">
                <a:solidFill>
                  <a:schemeClr val="tx2"/>
                </a:solidFill>
              </a:rPr>
              <a:t>Defina</a:t>
            </a:r>
            <a:r>
              <a:rPr lang="en-US" dirty="0">
                <a:solidFill>
                  <a:schemeClr val="tx2"/>
                </a:solidFill>
              </a:rPr>
              <a:t> </a:t>
            </a:r>
            <a:r>
              <a:rPr lang="en-US" dirty="0" err="1">
                <a:solidFill>
                  <a:schemeClr val="tx2"/>
                </a:solidFill>
              </a:rPr>
              <a:t>seu</a:t>
            </a:r>
            <a:r>
              <a:rPr lang="en-US" dirty="0">
                <a:solidFill>
                  <a:schemeClr val="tx2"/>
                </a:solidFill>
              </a:rPr>
              <a:t> </a:t>
            </a:r>
            <a:r>
              <a:rPr lang="en-US" dirty="0" err="1">
                <a:solidFill>
                  <a:schemeClr val="tx2"/>
                </a:solidFill>
              </a:rPr>
              <a:t>espaço</a:t>
            </a:r>
            <a:endParaRPr lang="en-US" dirty="0">
              <a:solidFill>
                <a:schemeClr val="tx2"/>
              </a:solidFill>
            </a:endParaRPr>
          </a:p>
          <a:p>
            <a:r>
              <a:rPr lang="en-US" dirty="0" err="1">
                <a:solidFill>
                  <a:schemeClr val="tx2"/>
                </a:solidFill>
              </a:rPr>
              <a:t>Conheça</a:t>
            </a:r>
            <a:r>
              <a:rPr lang="en-US" dirty="0">
                <a:solidFill>
                  <a:schemeClr val="tx2"/>
                </a:solidFill>
              </a:rPr>
              <a:t> </a:t>
            </a:r>
            <a:r>
              <a:rPr lang="en-US" dirty="0" err="1">
                <a:solidFill>
                  <a:schemeClr val="tx2"/>
                </a:solidFill>
              </a:rPr>
              <a:t>seu</a:t>
            </a:r>
            <a:r>
              <a:rPr lang="en-US" dirty="0">
                <a:solidFill>
                  <a:schemeClr val="tx2"/>
                </a:solidFill>
              </a:rPr>
              <a:t> </a:t>
            </a:r>
            <a:r>
              <a:rPr lang="en-US" dirty="0" err="1">
                <a:solidFill>
                  <a:schemeClr val="tx2"/>
                </a:solidFill>
              </a:rPr>
              <a:t>cliente</a:t>
            </a:r>
            <a:endParaRPr lang="en-US" dirty="0">
              <a:solidFill>
                <a:schemeClr val="tx2"/>
              </a:solidFill>
            </a:endParaRPr>
          </a:p>
        </p:txBody>
      </p:sp>
      <p:grpSp>
        <p:nvGrpSpPr>
          <p:cNvPr id="6" name="Group 5">
            <a:extLst>
              <a:ext uri="{FF2B5EF4-FFF2-40B4-BE49-F238E27FC236}">
                <a16:creationId xmlns:a16="http://schemas.microsoft.com/office/drawing/2014/main" xmlns="" id="{A6262C92-18E4-E346-A300-EC53FF46D518}"/>
              </a:ext>
            </a:extLst>
          </p:cNvPr>
          <p:cNvGrpSpPr/>
          <p:nvPr/>
        </p:nvGrpSpPr>
        <p:grpSpPr>
          <a:xfrm>
            <a:off x="942438" y="2752343"/>
            <a:ext cx="5153562" cy="4008675"/>
            <a:chOff x="3700424" y="6535323"/>
            <a:chExt cx="2663035" cy="2001902"/>
          </a:xfrm>
        </p:grpSpPr>
        <p:grpSp>
          <p:nvGrpSpPr>
            <p:cNvPr id="7" name="Group 6">
              <a:extLst>
                <a:ext uri="{FF2B5EF4-FFF2-40B4-BE49-F238E27FC236}">
                  <a16:creationId xmlns:a16="http://schemas.microsoft.com/office/drawing/2014/main" xmlns="" id="{780B6541-9DE2-A04F-9596-2289BAF294FC}"/>
                </a:ext>
              </a:extLst>
            </p:cNvPr>
            <p:cNvGrpSpPr/>
            <p:nvPr/>
          </p:nvGrpSpPr>
          <p:grpSpPr>
            <a:xfrm>
              <a:off x="3700424" y="6535323"/>
              <a:ext cx="2663035" cy="2001902"/>
              <a:chOff x="1259174" y="5872183"/>
              <a:chExt cx="3665706" cy="2954706"/>
            </a:xfrm>
          </p:grpSpPr>
          <p:pic>
            <p:nvPicPr>
              <p:cNvPr id="9" name="Picture 8">
                <a:extLst>
                  <a:ext uri="{FF2B5EF4-FFF2-40B4-BE49-F238E27FC236}">
                    <a16:creationId xmlns:a16="http://schemas.microsoft.com/office/drawing/2014/main" xmlns="" id="{7EBE8E1C-BD67-3F4A-9713-0497A5FB9580}"/>
                  </a:ext>
                </a:extLst>
              </p:cNvPr>
              <p:cNvPicPr>
                <a:picLocks noChangeAspect="1"/>
              </p:cNvPicPr>
              <p:nvPr/>
            </p:nvPicPr>
            <p:blipFill rotWithShape="1">
              <a:blip r:embed="rId5"/>
              <a:srcRect t="16908" r="54098" b="24149"/>
              <a:stretch/>
            </p:blipFill>
            <p:spPr>
              <a:xfrm>
                <a:off x="1259174" y="5872183"/>
                <a:ext cx="1643590" cy="2954706"/>
              </a:xfrm>
              <a:prstGeom prst="rect">
                <a:avLst/>
              </a:prstGeom>
            </p:spPr>
          </p:pic>
          <p:pic>
            <p:nvPicPr>
              <p:cNvPr id="10" name="Picture 9">
                <a:extLst>
                  <a:ext uri="{FF2B5EF4-FFF2-40B4-BE49-F238E27FC236}">
                    <a16:creationId xmlns:a16="http://schemas.microsoft.com/office/drawing/2014/main" xmlns="" id="{03A606B7-353A-4F49-B455-C32E1E422BAD}"/>
                  </a:ext>
                </a:extLst>
              </p:cNvPr>
              <p:cNvPicPr>
                <a:picLocks noChangeAspect="1"/>
              </p:cNvPicPr>
              <p:nvPr/>
            </p:nvPicPr>
            <p:blipFill rotWithShape="1">
              <a:blip r:embed="rId5"/>
              <a:srcRect l="-1" t="14137" r="54958" b="23794"/>
              <a:stretch/>
            </p:blipFill>
            <p:spPr>
              <a:xfrm flipH="1">
                <a:off x="3451781" y="5872183"/>
                <a:ext cx="1473099" cy="2954706"/>
              </a:xfrm>
              <a:prstGeom prst="rect">
                <a:avLst/>
              </a:prstGeom>
            </p:spPr>
          </p:pic>
        </p:grpSp>
        <p:pic>
          <p:nvPicPr>
            <p:cNvPr id="8" name="Graphic 7" descr="Checklist">
              <a:extLst>
                <a:ext uri="{FF2B5EF4-FFF2-40B4-BE49-F238E27FC236}">
                  <a16:creationId xmlns:a16="http://schemas.microsoft.com/office/drawing/2014/main" xmlns="" id="{C5B30BCE-D5A9-164C-9D69-FFAEEBC7B5D3}"/>
                </a:ext>
              </a:extLst>
            </p:cNvPr>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rot="1693430">
              <a:off x="4387297" y="7075906"/>
              <a:ext cx="507665" cy="507665"/>
            </a:xfrm>
            <a:prstGeom prst="rect">
              <a:avLst/>
            </a:prstGeom>
          </p:spPr>
        </p:pic>
      </p:grpSp>
      <p:pic>
        <p:nvPicPr>
          <p:cNvPr id="12" name="Content Placeholder 4" descr="A group of people around each other  Description generated with high confidence">
            <a:extLst>
              <a:ext uri="{FF2B5EF4-FFF2-40B4-BE49-F238E27FC236}">
                <a16:creationId xmlns:a16="http://schemas.microsoft.com/office/drawing/2014/main" xmlns="" id="{3CB57E19-2055-264D-A110-D1614EF48A32}"/>
              </a:ext>
            </a:extLst>
          </p:cNvPr>
          <p:cNvPicPr>
            <a:picLocks noChangeAspect="1"/>
          </p:cNvPicPr>
          <p:nvPr/>
        </p:nvPicPr>
        <p:blipFill rotWithShape="1">
          <a:blip r:embed="rId8"/>
          <a:srcRect l="28712" r="6852" b="2"/>
          <a:stretch/>
        </p:blipFill>
        <p:spPr>
          <a:xfrm>
            <a:off x="7357456" y="1697458"/>
            <a:ext cx="3794760" cy="3930978"/>
          </a:xfrm>
          <a:prstGeom prst="rect">
            <a:avLst/>
          </a:prstGeom>
        </p:spPr>
      </p:pic>
    </p:spTree>
    <p:custDataLst>
      <p:tags r:id="rId1"/>
    </p:custDataLst>
    <p:extLst>
      <p:ext uri="{BB962C8B-B14F-4D97-AF65-F5344CB8AC3E}">
        <p14:creationId xmlns:p14="http://schemas.microsoft.com/office/powerpoint/2010/main" xmlns="" val="3097314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Avaliação</a:t>
            </a:r>
            <a:r>
              <a:rPr lang="en-US" dirty="0"/>
              <a:t>: </a:t>
            </a:r>
            <a:r>
              <a:rPr lang="en-US" dirty="0" err="1"/>
              <a:t>Aplicação</a:t>
            </a:r>
            <a:r>
              <a:rPr lang="en-US" dirty="0"/>
              <a:t> </a:t>
            </a:r>
          </a:p>
        </p:txBody>
      </p:sp>
      <p:sp>
        <p:nvSpPr>
          <p:cNvPr id="3" name="Content Placeholder 2"/>
          <p:cNvSpPr>
            <a:spLocks noGrp="1"/>
          </p:cNvSpPr>
          <p:nvPr>
            <p:ph idx="1"/>
          </p:nvPr>
        </p:nvSpPr>
        <p:spPr>
          <a:xfrm>
            <a:off x="1187519" y="1397286"/>
            <a:ext cx="5434954" cy="4643918"/>
          </a:xfrm>
        </p:spPr>
        <p:txBody>
          <a:bodyPr/>
          <a:lstStyle/>
          <a:p>
            <a:r>
              <a:rPr lang="en-US" dirty="0" err="1">
                <a:solidFill>
                  <a:schemeClr val="tx2"/>
                </a:solidFill>
                <a:latin typeface="Gotham" panose="02000504050000020004" pitchFamily="2" charset="0"/>
              </a:rPr>
              <a:t>Aplicação</a:t>
            </a:r>
            <a:r>
              <a:rPr lang="en-US" dirty="0">
                <a:solidFill>
                  <a:schemeClr val="tx2"/>
                </a:solidFill>
                <a:latin typeface="Gotham" panose="02000504050000020004" pitchFamily="2" charset="0"/>
              </a:rPr>
              <a:t> </a:t>
            </a:r>
          </a:p>
          <a:p>
            <a:pPr lvl="1"/>
            <a:r>
              <a:rPr lang="en-US" dirty="0" err="1">
                <a:solidFill>
                  <a:schemeClr val="accent3"/>
                </a:solidFill>
                <a:latin typeface="Gotham" panose="02000504050000020004" pitchFamily="2" charset="0"/>
              </a:rPr>
              <a:t>Perguntas</a:t>
            </a:r>
            <a:r>
              <a:rPr lang="en-US" dirty="0">
                <a:solidFill>
                  <a:schemeClr val="accent3"/>
                </a:solidFill>
                <a:latin typeface="Gotham" panose="02000504050000020004" pitchFamily="2" charset="0"/>
              </a:rPr>
              <a:t> a </a:t>
            </a:r>
            <a:r>
              <a:rPr lang="en-US" dirty="0" err="1">
                <a:solidFill>
                  <a:schemeClr val="accent3"/>
                </a:solidFill>
                <a:latin typeface="Gotham" panose="02000504050000020004" pitchFamily="2" charset="0"/>
              </a:rPr>
              <a:t>serem</a:t>
            </a:r>
            <a:r>
              <a:rPr lang="en-US" dirty="0">
                <a:solidFill>
                  <a:schemeClr val="accent3"/>
                </a:solidFill>
                <a:latin typeface="Gotham" panose="02000504050000020004" pitchFamily="2" charset="0"/>
              </a:rPr>
              <a:t> </a:t>
            </a:r>
            <a:r>
              <a:rPr lang="en-US" dirty="0" err="1">
                <a:solidFill>
                  <a:schemeClr val="accent3"/>
                </a:solidFill>
                <a:latin typeface="Gotham" panose="02000504050000020004" pitchFamily="2" charset="0"/>
              </a:rPr>
              <a:t>feitas</a:t>
            </a:r>
            <a:r>
              <a:rPr lang="en-US" dirty="0">
                <a:solidFill>
                  <a:schemeClr val="accent3"/>
                </a:solidFill>
                <a:latin typeface="Gotham" panose="02000504050000020004" pitchFamily="2" charset="0"/>
              </a:rPr>
              <a:t> </a:t>
            </a:r>
          </a:p>
          <a:p>
            <a:pPr lvl="2"/>
            <a:r>
              <a:rPr lang="en-US" dirty="0" err="1">
                <a:latin typeface="Gotham" panose="02000504050000020004" pitchFamily="2" charset="0"/>
              </a:rPr>
              <a:t>Informações</a:t>
            </a:r>
            <a:r>
              <a:rPr lang="en-US" dirty="0">
                <a:latin typeface="Gotham" panose="02000504050000020004" pitchFamily="2" charset="0"/>
              </a:rPr>
              <a:t> Gerais</a:t>
            </a:r>
          </a:p>
          <a:p>
            <a:pPr lvl="2"/>
            <a:r>
              <a:rPr lang="en-US" dirty="0" err="1">
                <a:latin typeface="Gotham" panose="02000504050000020004" pitchFamily="2" charset="0"/>
              </a:rPr>
              <a:t>Informações</a:t>
            </a:r>
            <a:r>
              <a:rPr lang="en-US" dirty="0">
                <a:latin typeface="Gotham" panose="02000504050000020004" pitchFamily="2" charset="0"/>
              </a:rPr>
              <a:t> </a:t>
            </a:r>
            <a:r>
              <a:rPr lang="en-US" dirty="0" err="1">
                <a:latin typeface="Gotham" panose="02000504050000020004" pitchFamily="2" charset="0"/>
              </a:rPr>
              <a:t>sobre</a:t>
            </a:r>
            <a:r>
              <a:rPr lang="en-US" dirty="0">
                <a:latin typeface="Gotham" panose="02000504050000020004" pitchFamily="2" charset="0"/>
              </a:rPr>
              <a:t> </a:t>
            </a:r>
            <a:r>
              <a:rPr lang="en-US" dirty="0" err="1">
                <a:latin typeface="Gotham" panose="02000504050000020004" pitchFamily="2" charset="0"/>
              </a:rPr>
              <a:t>úlcera</a:t>
            </a:r>
            <a:r>
              <a:rPr lang="en-US" dirty="0">
                <a:latin typeface="Gotham" panose="02000504050000020004" pitchFamily="2" charset="0"/>
              </a:rPr>
              <a:t> por </a:t>
            </a:r>
            <a:r>
              <a:rPr lang="en-US" dirty="0" err="1">
                <a:latin typeface="Gotham" panose="02000504050000020004" pitchFamily="2" charset="0"/>
              </a:rPr>
              <a:t>pressão</a:t>
            </a:r>
            <a:r>
              <a:rPr lang="en-US" dirty="0">
                <a:latin typeface="Gotham" panose="02000504050000020004" pitchFamily="2" charset="0"/>
              </a:rPr>
              <a:t>/</a:t>
            </a:r>
            <a:r>
              <a:rPr lang="en-US" dirty="0" err="1">
                <a:latin typeface="Gotham" panose="02000504050000020004" pitchFamily="2" charset="0"/>
              </a:rPr>
              <a:t>pele</a:t>
            </a:r>
            <a:endParaRPr lang="en-US" dirty="0">
              <a:latin typeface="Gotham" panose="02000504050000020004" pitchFamily="2" charset="0"/>
            </a:endParaRPr>
          </a:p>
          <a:p>
            <a:pPr lvl="2"/>
            <a:r>
              <a:rPr lang="en-US" dirty="0" err="1">
                <a:latin typeface="Gotham" panose="02000504050000020004" pitchFamily="2" charset="0"/>
              </a:rPr>
              <a:t>Diagnóstico</a:t>
            </a:r>
            <a:endParaRPr lang="en-US" dirty="0">
              <a:latin typeface="Gotham" panose="02000504050000020004" pitchFamily="2" charset="0"/>
            </a:endParaRPr>
          </a:p>
          <a:p>
            <a:pPr lvl="2"/>
            <a:r>
              <a:rPr lang="en-US" dirty="0" err="1">
                <a:latin typeface="Gotham" panose="02000504050000020004" pitchFamily="2" charset="0"/>
              </a:rPr>
              <a:t>Experiência</a:t>
            </a:r>
            <a:r>
              <a:rPr lang="en-US" dirty="0">
                <a:latin typeface="Gotham" panose="02000504050000020004" pitchFamily="2" charset="0"/>
              </a:rPr>
              <a:t> </a:t>
            </a:r>
          </a:p>
          <a:p>
            <a:pPr lvl="1"/>
            <a:r>
              <a:rPr lang="en-US" dirty="0" err="1">
                <a:latin typeface="Gotham" panose="02000504050000020004" pitchFamily="2" charset="0"/>
              </a:rPr>
              <a:t>Habilidades</a:t>
            </a:r>
            <a:r>
              <a:rPr lang="en-US" dirty="0">
                <a:latin typeface="Gotham" panose="02000504050000020004" pitchFamily="2" charset="0"/>
              </a:rPr>
              <a:t> para </a:t>
            </a:r>
            <a:r>
              <a:rPr lang="en-US" dirty="0" err="1">
                <a:latin typeface="Gotham" panose="02000504050000020004" pitchFamily="2" charset="0"/>
              </a:rPr>
              <a:t>observar</a:t>
            </a:r>
            <a:r>
              <a:rPr lang="en-US" dirty="0">
                <a:latin typeface="Gotham" panose="02000504050000020004" pitchFamily="2" charset="0"/>
              </a:rPr>
              <a:t> </a:t>
            </a:r>
          </a:p>
          <a:p>
            <a:pPr lvl="2"/>
            <a:r>
              <a:rPr lang="en-US" dirty="0" err="1">
                <a:latin typeface="Gotham" panose="02000504050000020004" pitchFamily="2" charset="0"/>
              </a:rPr>
              <a:t>Transferências</a:t>
            </a:r>
            <a:r>
              <a:rPr lang="en-US" dirty="0">
                <a:latin typeface="Gotham" panose="02000504050000020004" pitchFamily="2" charset="0"/>
              </a:rPr>
              <a:t> </a:t>
            </a:r>
          </a:p>
          <a:p>
            <a:pPr lvl="2"/>
            <a:r>
              <a:rPr lang="en-US" dirty="0" err="1">
                <a:latin typeface="Gotham" panose="02000504050000020004" pitchFamily="2" charset="0"/>
              </a:rPr>
              <a:t>Movimento</a:t>
            </a:r>
            <a:endParaRPr lang="en-US" dirty="0">
              <a:latin typeface="Gotham" panose="02000504050000020004" pitchFamily="2" charset="0"/>
            </a:endParaRPr>
          </a:p>
          <a:p>
            <a:pPr lvl="2"/>
            <a:r>
              <a:rPr lang="en-US" dirty="0" err="1">
                <a:latin typeface="Gotham" panose="02000504050000020004" pitchFamily="2" charset="0"/>
              </a:rPr>
              <a:t>Capacidade</a:t>
            </a:r>
            <a:r>
              <a:rPr lang="en-US" dirty="0">
                <a:latin typeface="Gotham" panose="02000504050000020004" pitchFamily="2" charset="0"/>
              </a:rPr>
              <a:t> de </a:t>
            </a:r>
            <a:r>
              <a:rPr lang="en-US" dirty="0" err="1">
                <a:latin typeface="Gotham" panose="02000504050000020004" pitchFamily="2" charset="0"/>
              </a:rPr>
              <a:t>sentar</a:t>
            </a:r>
            <a:r>
              <a:rPr lang="en-US" dirty="0">
                <a:latin typeface="Gotham" panose="02000504050000020004" pitchFamily="2" charset="0"/>
              </a:rPr>
              <a:t>-se </a:t>
            </a:r>
            <a:r>
              <a:rPr lang="en-US" dirty="0" err="1">
                <a:latin typeface="Gotham" panose="02000504050000020004" pitchFamily="2" charset="0"/>
              </a:rPr>
              <a:t>ereto</a:t>
            </a:r>
            <a:r>
              <a:rPr lang="en-US" dirty="0">
                <a:latin typeface="Gotham" panose="02000504050000020004" pitchFamily="2" charset="0"/>
              </a:rPr>
              <a:t> </a:t>
            </a:r>
          </a:p>
          <a:p>
            <a:pPr lvl="1"/>
            <a:r>
              <a:rPr lang="en-US" dirty="0" err="1">
                <a:latin typeface="Gotham" panose="02000504050000020004" pitchFamily="2" charset="0"/>
              </a:rPr>
              <a:t>Recomendações</a:t>
            </a:r>
            <a:r>
              <a:rPr lang="en-US" dirty="0">
                <a:latin typeface="Gotham" panose="02000504050000020004" pitchFamily="2" charset="0"/>
              </a:rPr>
              <a:t> </a:t>
            </a:r>
          </a:p>
        </p:txBody>
      </p:sp>
      <p:pic>
        <p:nvPicPr>
          <p:cNvPr id="5" name="Picture 4" descr="A screenshot of a cell phone  Description automatically generated">
            <a:extLst>
              <a:ext uri="{FF2B5EF4-FFF2-40B4-BE49-F238E27FC236}">
                <a16:creationId xmlns:a16="http://schemas.microsoft.com/office/drawing/2014/main" xmlns="" id="{4EC24380-39BF-3447-BCD1-0C6153C7AC24}"/>
              </a:ext>
            </a:extLst>
          </p:cNvPr>
          <p:cNvPicPr>
            <a:picLocks noChangeAspect="1"/>
          </p:cNvPicPr>
          <p:nvPr/>
        </p:nvPicPr>
        <p:blipFill>
          <a:blip r:embed="rId5"/>
          <a:stretch>
            <a:fillRect/>
          </a:stretch>
        </p:blipFill>
        <p:spPr>
          <a:xfrm>
            <a:off x="6903720" y="1207036"/>
            <a:ext cx="3828771" cy="5068034"/>
          </a:xfrm>
          <a:prstGeom prst="rect">
            <a:avLst/>
          </a:prstGeom>
          <a:ln w="76200">
            <a:solidFill>
              <a:schemeClr val="tx2"/>
            </a:solidFill>
          </a:ln>
        </p:spPr>
      </p:pic>
    </p:spTree>
    <p:custDataLst>
      <p:tags r:id="rId1"/>
    </p:custDataLst>
    <p:extLst>
      <p:ext uri="{BB962C8B-B14F-4D97-AF65-F5344CB8AC3E}">
        <p14:creationId xmlns:p14="http://schemas.microsoft.com/office/powerpoint/2010/main" xmlns="" val="1838680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Avaliação</a:t>
            </a:r>
            <a:r>
              <a:rPr lang="en-US" dirty="0"/>
              <a:t>: </a:t>
            </a:r>
            <a:r>
              <a:rPr lang="en-US" dirty="0" err="1"/>
              <a:t>Medidas</a:t>
            </a:r>
            <a:endParaRPr lang="en-US" dirty="0"/>
          </a:p>
        </p:txBody>
      </p:sp>
      <p:pic>
        <p:nvPicPr>
          <p:cNvPr id="7" name="Picture 6">
            <a:extLst>
              <a:ext uri="{FF2B5EF4-FFF2-40B4-BE49-F238E27FC236}">
                <a16:creationId xmlns:a16="http://schemas.microsoft.com/office/drawing/2014/main" xmlns="" id="{DE705D41-6211-E04D-B5AF-3769FD84E98B}"/>
              </a:ext>
            </a:extLst>
          </p:cNvPr>
          <p:cNvPicPr>
            <a:picLocks noChangeAspect="1"/>
          </p:cNvPicPr>
          <p:nvPr/>
        </p:nvPicPr>
        <p:blipFill>
          <a:blip r:embed="rId5"/>
          <a:stretch>
            <a:fillRect/>
          </a:stretch>
        </p:blipFill>
        <p:spPr>
          <a:xfrm>
            <a:off x="8263467" y="1178221"/>
            <a:ext cx="4501557" cy="4501557"/>
          </a:xfrm>
          <a:prstGeom prst="rect">
            <a:avLst/>
          </a:prstGeom>
        </p:spPr>
      </p:pic>
      <p:pic>
        <p:nvPicPr>
          <p:cNvPr id="9" name="Picture 8">
            <a:extLst>
              <a:ext uri="{FF2B5EF4-FFF2-40B4-BE49-F238E27FC236}">
                <a16:creationId xmlns:a16="http://schemas.microsoft.com/office/drawing/2014/main" xmlns="" id="{A7C88ADB-C1A2-1941-90F3-642ED3D65AC6}"/>
              </a:ext>
            </a:extLst>
          </p:cNvPr>
          <p:cNvPicPr>
            <a:picLocks noChangeAspect="1"/>
          </p:cNvPicPr>
          <p:nvPr/>
        </p:nvPicPr>
        <p:blipFill>
          <a:blip r:embed="rId6"/>
          <a:stretch>
            <a:fillRect/>
          </a:stretch>
        </p:blipFill>
        <p:spPr>
          <a:xfrm>
            <a:off x="-320378" y="1178222"/>
            <a:ext cx="4501556" cy="4501556"/>
          </a:xfrm>
          <a:prstGeom prst="rect">
            <a:avLst/>
          </a:prstGeom>
        </p:spPr>
      </p:pic>
      <p:pic>
        <p:nvPicPr>
          <p:cNvPr id="11" name="Picture 10">
            <a:extLst>
              <a:ext uri="{FF2B5EF4-FFF2-40B4-BE49-F238E27FC236}">
                <a16:creationId xmlns:a16="http://schemas.microsoft.com/office/drawing/2014/main" xmlns="" id="{8556F8EE-767D-184F-A236-9BDAE1F41A43}"/>
              </a:ext>
            </a:extLst>
          </p:cNvPr>
          <p:cNvPicPr>
            <a:picLocks noChangeAspect="1"/>
          </p:cNvPicPr>
          <p:nvPr/>
        </p:nvPicPr>
        <p:blipFill>
          <a:blip r:embed="rId7"/>
          <a:stretch>
            <a:fillRect/>
          </a:stretch>
        </p:blipFill>
        <p:spPr>
          <a:xfrm>
            <a:off x="4181178" y="1178221"/>
            <a:ext cx="4501557" cy="4501557"/>
          </a:xfrm>
          <a:prstGeom prst="rect">
            <a:avLst/>
          </a:prstGeom>
        </p:spPr>
      </p:pic>
    </p:spTree>
    <p:custDataLst>
      <p:tags r:id="rId1"/>
    </p:custDataLst>
    <p:extLst>
      <p:ext uri="{BB962C8B-B14F-4D97-AF65-F5344CB8AC3E}">
        <p14:creationId xmlns:p14="http://schemas.microsoft.com/office/powerpoint/2010/main" xmlns="" val="2627817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Avaliação: Medidas Fáceis</a:t>
            </a:r>
          </a:p>
        </p:txBody>
      </p:sp>
      <p:grpSp>
        <p:nvGrpSpPr>
          <p:cNvPr id="6" name="Group 5">
            <a:extLst>
              <a:ext uri="{FF2B5EF4-FFF2-40B4-BE49-F238E27FC236}">
                <a16:creationId xmlns:a16="http://schemas.microsoft.com/office/drawing/2014/main" xmlns="" id="{E84638FF-FD5B-8A4D-A391-99284157B647}"/>
              </a:ext>
            </a:extLst>
          </p:cNvPr>
          <p:cNvGrpSpPr/>
          <p:nvPr/>
        </p:nvGrpSpPr>
        <p:grpSpPr>
          <a:xfrm>
            <a:off x="4378491" y="1628175"/>
            <a:ext cx="3433324" cy="3433329"/>
            <a:chOff x="4385729" y="589885"/>
            <a:chExt cx="3433324" cy="3433329"/>
          </a:xfrm>
        </p:grpSpPr>
        <p:pic>
          <p:nvPicPr>
            <p:cNvPr id="7" name="Picture 6" descr="A person standing in a room  Description automatically generated">
              <a:extLst>
                <a:ext uri="{FF2B5EF4-FFF2-40B4-BE49-F238E27FC236}">
                  <a16:creationId xmlns:a16="http://schemas.microsoft.com/office/drawing/2014/main" xmlns="" id="{FA22175A-8FDD-6342-9623-693130CA68CD}"/>
                </a:ext>
              </a:extLst>
            </p:cNvPr>
            <p:cNvPicPr>
              <a:picLocks noChangeAspect="1"/>
            </p:cNvPicPr>
            <p:nvPr/>
          </p:nvPicPr>
          <p:blipFill rotWithShape="1">
            <a:blip r:embed="rId5"/>
            <a:srcRect l="17951" r="25799"/>
            <a:stretch/>
          </p:blipFill>
          <p:spPr>
            <a:xfrm>
              <a:off x="4385729" y="589885"/>
              <a:ext cx="3433324" cy="3433329"/>
            </a:xfrm>
            <a:prstGeom prst="rect">
              <a:avLst/>
            </a:prstGeom>
          </p:spPr>
        </p:pic>
        <p:sp>
          <p:nvSpPr>
            <p:cNvPr id="8" name="Down Arrow 7">
              <a:extLst>
                <a:ext uri="{FF2B5EF4-FFF2-40B4-BE49-F238E27FC236}">
                  <a16:creationId xmlns:a16="http://schemas.microsoft.com/office/drawing/2014/main" xmlns="" id="{16A5C9B8-66F0-0C46-A3A5-44FFBB42F62E}"/>
                </a:ext>
              </a:extLst>
            </p:cNvPr>
            <p:cNvSpPr/>
            <p:nvPr/>
          </p:nvSpPr>
          <p:spPr>
            <a:xfrm>
              <a:off x="7336466" y="1360968"/>
              <a:ext cx="205562" cy="765544"/>
            </a:xfrm>
            <a:prstGeom prst="downArrow">
              <a:avLst/>
            </a:prstGeom>
          </p:spPr>
          <p:style>
            <a:lnRef idx="2">
              <a:schemeClr val="dk1"/>
            </a:lnRef>
            <a:fillRef idx="1">
              <a:schemeClr val="lt1"/>
            </a:fillRef>
            <a:effectRef idx="0">
              <a:schemeClr val="dk1"/>
            </a:effectRef>
            <a:fontRef idx="minor">
              <a:schemeClr val="dk1"/>
            </a:fontRef>
          </p:style>
          <p:txBody>
            <a:bodyPr anchor="ctr"/>
            <a:lstStyle/>
            <a:p>
              <a:pPr algn="ctr"/>
              <a:endParaRPr lang="en-US"/>
            </a:p>
          </p:txBody>
        </p:sp>
      </p:grpSp>
      <p:grpSp>
        <p:nvGrpSpPr>
          <p:cNvPr id="9" name="Group 8">
            <a:extLst>
              <a:ext uri="{FF2B5EF4-FFF2-40B4-BE49-F238E27FC236}">
                <a16:creationId xmlns:a16="http://schemas.microsoft.com/office/drawing/2014/main" xmlns="" id="{90466B5E-58FC-8C41-BA52-619D436A5CA7}"/>
              </a:ext>
            </a:extLst>
          </p:cNvPr>
          <p:cNvGrpSpPr/>
          <p:nvPr/>
        </p:nvGrpSpPr>
        <p:grpSpPr>
          <a:xfrm>
            <a:off x="8374596" y="1628175"/>
            <a:ext cx="3425609" cy="3425609"/>
            <a:chOff x="320040" y="593745"/>
            <a:chExt cx="3425609" cy="3425609"/>
          </a:xfrm>
        </p:grpSpPr>
        <p:pic>
          <p:nvPicPr>
            <p:cNvPr id="10" name="Picture 9" descr="A person standing in front of a window  Description automatically generated">
              <a:extLst>
                <a:ext uri="{FF2B5EF4-FFF2-40B4-BE49-F238E27FC236}">
                  <a16:creationId xmlns:a16="http://schemas.microsoft.com/office/drawing/2014/main" xmlns="" id="{36F29D49-6E1B-4741-8A9F-40C6CCDE1734}"/>
                </a:ext>
              </a:extLst>
            </p:cNvPr>
            <p:cNvPicPr>
              <a:picLocks noChangeAspect="1"/>
            </p:cNvPicPr>
            <p:nvPr/>
          </p:nvPicPr>
          <p:blipFill rotWithShape="1">
            <a:blip r:embed="rId6"/>
            <a:srcRect l="25999" r="7249" b="-3"/>
            <a:stretch/>
          </p:blipFill>
          <p:spPr>
            <a:xfrm flipH="1">
              <a:off x="320040" y="593745"/>
              <a:ext cx="3425609" cy="3425609"/>
            </a:xfrm>
            <a:prstGeom prst="rect">
              <a:avLst/>
            </a:prstGeom>
          </p:spPr>
        </p:pic>
        <p:sp>
          <p:nvSpPr>
            <p:cNvPr id="14" name="L-Shape 13">
              <a:extLst>
                <a:ext uri="{FF2B5EF4-FFF2-40B4-BE49-F238E27FC236}">
                  <a16:creationId xmlns:a16="http://schemas.microsoft.com/office/drawing/2014/main" xmlns="" id="{76569585-9F05-2F40-918E-9E0C986FBF01}"/>
                </a:ext>
              </a:extLst>
            </p:cNvPr>
            <p:cNvSpPr/>
            <p:nvPr/>
          </p:nvSpPr>
          <p:spPr>
            <a:xfrm rot="3303483" flipH="1">
              <a:off x="2680144" y="2037335"/>
              <a:ext cx="306856" cy="178354"/>
            </a:xfrm>
            <a:prstGeom prst="corner">
              <a:avLst>
                <a:gd name="adj1" fmla="val 11261"/>
                <a:gd name="adj2" fmla="val 1250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p>
          </p:txBody>
        </p:sp>
      </p:grpSp>
      <p:pic>
        <p:nvPicPr>
          <p:cNvPr id="15" name="Picture 14" descr="A person standing in a room  Description automatically generated">
            <a:extLst>
              <a:ext uri="{FF2B5EF4-FFF2-40B4-BE49-F238E27FC236}">
                <a16:creationId xmlns:a16="http://schemas.microsoft.com/office/drawing/2014/main" xmlns="" id="{A3323820-1EEF-724A-9D1A-63CB32D78A85}"/>
              </a:ext>
            </a:extLst>
          </p:cNvPr>
          <p:cNvPicPr>
            <a:picLocks noChangeAspect="1"/>
          </p:cNvPicPr>
          <p:nvPr/>
        </p:nvPicPr>
        <p:blipFill rotWithShape="1">
          <a:blip r:embed="rId7"/>
          <a:srcRect l="20212" r="13036" b="-3"/>
          <a:stretch/>
        </p:blipFill>
        <p:spPr>
          <a:xfrm>
            <a:off x="391795" y="1602520"/>
            <a:ext cx="3423916" cy="3423914"/>
          </a:xfrm>
          <a:prstGeom prst="rect">
            <a:avLst/>
          </a:prstGeom>
        </p:spPr>
      </p:pic>
    </p:spTree>
    <p:custDataLst>
      <p:tags r:id="rId1"/>
    </p:custDataLst>
    <p:extLst>
      <p:ext uri="{BB962C8B-B14F-4D97-AF65-F5344CB8AC3E}">
        <p14:creationId xmlns:p14="http://schemas.microsoft.com/office/powerpoint/2010/main" xmlns="" val="4119015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Zoom </a:t>
            </a:r>
          </a:p>
        </p:txBody>
      </p:sp>
      <p:pic>
        <p:nvPicPr>
          <p:cNvPr id="6" name="Picture 5" descr="This is showing the zoom call screen. Toward the bottom of the picture, it shows the control panel of zoom. Furthest to the left is a microphone. If the microphone is working there will be... On the right of the microphone is an arrow pointing up. Click on this if you need to change microphone inputs or troubleshoot your microphone. Next to that is a camera, if this is turned on the people on the call can see you. If there is a red line through it they can not see you. There is an arrow to the right of the camera to troubleshoot or choose a different camera input. Next there is an &quot;invite&quot; and a &quot;manage participants.&quot; Only the host will use these. Next there is &quot;share&quot;. If you would like to share your screen or a document, you can click this and select what you would like the others to view. Next to this is the &quot;chat&quot; if you would like to type messages to the group or an individual on the all you would click there. Next is a record button if you wish to record the session. Last all the way to the right is the &quot;End Meeting&quot; button to leave the call. ">
            <a:extLst>
              <a:ext uri="{FF2B5EF4-FFF2-40B4-BE49-F238E27FC236}">
                <a16:creationId xmlns:a16="http://schemas.microsoft.com/office/drawing/2014/main" xmlns="" id="{6E11BED1-C4DC-0C4A-9435-CCA6130E66BF}"/>
              </a:ext>
            </a:extLst>
          </p:cNvPr>
          <p:cNvPicPr>
            <a:picLocks noChangeAspect="1"/>
          </p:cNvPicPr>
          <p:nvPr/>
        </p:nvPicPr>
        <p:blipFill rotWithShape="1">
          <a:blip r:embed="rId5"/>
          <a:srcRect r="-369" b="2419"/>
          <a:stretch/>
        </p:blipFill>
        <p:spPr>
          <a:xfrm>
            <a:off x="3391103" y="580319"/>
            <a:ext cx="7244993" cy="4840229"/>
          </a:xfrm>
          <a:prstGeom prst="rect">
            <a:avLst/>
          </a:prstGeom>
        </p:spPr>
      </p:pic>
      <p:sp>
        <p:nvSpPr>
          <p:cNvPr id="13" name="Left Arrow 12">
            <a:extLst>
              <a:ext uri="{FF2B5EF4-FFF2-40B4-BE49-F238E27FC236}">
                <a16:creationId xmlns:a16="http://schemas.microsoft.com/office/drawing/2014/main" xmlns="" id="{2B4A6AF1-BF4C-FF44-86B8-D7E3020D9905}"/>
              </a:ext>
            </a:extLst>
          </p:cNvPr>
          <p:cNvSpPr/>
          <p:nvPr/>
        </p:nvSpPr>
        <p:spPr>
          <a:xfrm rot="14581657">
            <a:off x="6672374" y="4356126"/>
            <a:ext cx="797418" cy="633628"/>
          </a:xfrm>
          <a:prstGeom prst="lef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4" name="Left Arrow 13">
            <a:extLst>
              <a:ext uri="{FF2B5EF4-FFF2-40B4-BE49-F238E27FC236}">
                <a16:creationId xmlns:a16="http://schemas.microsoft.com/office/drawing/2014/main" xmlns="" id="{0D07748F-2535-E94A-B10F-C9254DFC157A}"/>
              </a:ext>
            </a:extLst>
          </p:cNvPr>
          <p:cNvSpPr/>
          <p:nvPr/>
        </p:nvSpPr>
        <p:spPr>
          <a:xfrm rot="3247784">
            <a:off x="7778686" y="5494487"/>
            <a:ext cx="748305" cy="698949"/>
          </a:xfrm>
          <a:prstGeom prst="leftArrow">
            <a:avLst/>
          </a:prstGeom>
          <a:solidFill>
            <a:schemeClr val="tx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6" name="Left Arrow 15">
            <a:extLst>
              <a:ext uri="{FF2B5EF4-FFF2-40B4-BE49-F238E27FC236}">
                <a16:creationId xmlns:a16="http://schemas.microsoft.com/office/drawing/2014/main" xmlns="" id="{AE9C1187-CE24-114C-BA65-141E28A71143}"/>
              </a:ext>
            </a:extLst>
          </p:cNvPr>
          <p:cNvSpPr/>
          <p:nvPr/>
        </p:nvSpPr>
        <p:spPr>
          <a:xfrm rot="19950178">
            <a:off x="10612561" y="4798797"/>
            <a:ext cx="680935" cy="554832"/>
          </a:xfrm>
          <a:prstGeom prst="leftArrow">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7" name="Left Arrow 16">
            <a:extLst>
              <a:ext uri="{FF2B5EF4-FFF2-40B4-BE49-F238E27FC236}">
                <a16:creationId xmlns:a16="http://schemas.microsoft.com/office/drawing/2014/main" xmlns="" id="{2613AAAA-378B-F549-8E2C-D5636B27C391}"/>
              </a:ext>
            </a:extLst>
          </p:cNvPr>
          <p:cNvSpPr/>
          <p:nvPr/>
        </p:nvSpPr>
        <p:spPr>
          <a:xfrm rot="2903540">
            <a:off x="4150736" y="5466772"/>
            <a:ext cx="730311" cy="695346"/>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8" name="Left Arrow 17">
            <a:extLst>
              <a:ext uri="{FF2B5EF4-FFF2-40B4-BE49-F238E27FC236}">
                <a16:creationId xmlns:a16="http://schemas.microsoft.com/office/drawing/2014/main" xmlns="" id="{BBD42974-E58E-2846-B3FD-A7FFBF6B096A}"/>
              </a:ext>
            </a:extLst>
          </p:cNvPr>
          <p:cNvSpPr/>
          <p:nvPr/>
        </p:nvSpPr>
        <p:spPr>
          <a:xfrm rot="13261614">
            <a:off x="2714470" y="4601451"/>
            <a:ext cx="730311" cy="695346"/>
          </a:xfrm>
          <a:prstGeom prst="leftArrow">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9" name="Left Arrow 8">
            <a:extLst>
              <a:ext uri="{FF2B5EF4-FFF2-40B4-BE49-F238E27FC236}">
                <a16:creationId xmlns:a16="http://schemas.microsoft.com/office/drawing/2014/main" xmlns="" id="{1B326BBF-4319-1342-93B0-2F5D54339E39}"/>
              </a:ext>
            </a:extLst>
          </p:cNvPr>
          <p:cNvSpPr/>
          <p:nvPr/>
        </p:nvSpPr>
        <p:spPr>
          <a:xfrm rot="17084769">
            <a:off x="8290113" y="4297715"/>
            <a:ext cx="730311" cy="695346"/>
          </a:xfrm>
          <a:prstGeom prst="leftArrow">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Tree>
    <p:custDataLst>
      <p:tags r:id="rId1"/>
    </p:custDataLst>
    <p:extLst>
      <p:ext uri="{BB962C8B-B14F-4D97-AF65-F5344CB8AC3E}">
        <p14:creationId xmlns:p14="http://schemas.microsoft.com/office/powerpoint/2010/main" xmlns="" val="1021840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Prescrição</a:t>
            </a:r>
            <a:endParaRPr lang="en-US" dirty="0"/>
          </a:p>
        </p:txBody>
      </p:sp>
      <p:sp>
        <p:nvSpPr>
          <p:cNvPr id="3" name="Content Placeholder 2"/>
          <p:cNvSpPr>
            <a:spLocks noGrp="1"/>
          </p:cNvSpPr>
          <p:nvPr>
            <p:ph idx="1"/>
          </p:nvPr>
        </p:nvSpPr>
        <p:spPr>
          <a:xfrm>
            <a:off x="1187519" y="1397286"/>
            <a:ext cx="10699679" cy="4643918"/>
          </a:xfrm>
        </p:spPr>
        <p:txBody>
          <a:bodyPr/>
          <a:lstStyle/>
          <a:p>
            <a:r>
              <a:rPr lang="en-US" dirty="0" err="1">
                <a:latin typeface="Gotham" panose="02000504050000020004" pitchFamily="2" charset="0"/>
              </a:rPr>
              <a:t>Veja</a:t>
            </a:r>
            <a:r>
              <a:rPr lang="en-US" dirty="0">
                <a:latin typeface="Gotham" panose="02000504050000020004" pitchFamily="2" charset="0"/>
              </a:rPr>
              <a:t> a </a:t>
            </a:r>
            <a:r>
              <a:rPr lang="en-US" dirty="0" err="1">
                <a:latin typeface="Gotham" panose="02000504050000020004" pitchFamily="2" charset="0"/>
              </a:rPr>
              <a:t>aplicação</a:t>
            </a:r>
            <a:r>
              <a:rPr lang="en-US" dirty="0">
                <a:latin typeface="Gotham" panose="02000504050000020004" pitchFamily="2" charset="0"/>
              </a:rPr>
              <a:t> e as </a:t>
            </a:r>
            <a:r>
              <a:rPr lang="en-US" dirty="0" err="1">
                <a:latin typeface="Gotham" panose="02000504050000020004" pitchFamily="2" charset="0"/>
              </a:rPr>
              <a:t>medidas</a:t>
            </a:r>
            <a:r>
              <a:rPr lang="en-US" dirty="0">
                <a:latin typeface="Gotham" panose="02000504050000020004" pitchFamily="2" charset="0"/>
              </a:rPr>
              <a:t> para </a:t>
            </a:r>
            <a:r>
              <a:rPr lang="en-US" dirty="0" err="1">
                <a:latin typeface="Gotham" panose="02000504050000020004" pitchFamily="2" charset="0"/>
              </a:rPr>
              <a:t>fazer</a:t>
            </a:r>
            <a:r>
              <a:rPr lang="en-US" dirty="0">
                <a:latin typeface="Gotham" panose="02000504050000020004" pitchFamily="2" charset="0"/>
              </a:rPr>
              <a:t> </a:t>
            </a:r>
            <a:r>
              <a:rPr lang="en-US" dirty="0" err="1">
                <a:latin typeface="Gotham" panose="02000504050000020004" pitchFamily="2" charset="0"/>
              </a:rPr>
              <a:t>uma</a:t>
            </a:r>
            <a:r>
              <a:rPr lang="en-US" dirty="0">
                <a:latin typeface="Gotham" panose="02000504050000020004" pitchFamily="2" charset="0"/>
              </a:rPr>
              <a:t> </a:t>
            </a:r>
            <a:r>
              <a:rPr lang="en-US" dirty="0" err="1">
                <a:latin typeface="Gotham" panose="02000504050000020004" pitchFamily="2" charset="0"/>
              </a:rPr>
              <a:t>recomendação</a:t>
            </a:r>
            <a:r>
              <a:rPr lang="en-US" dirty="0">
                <a:latin typeface="Gotham" panose="02000504050000020004" pitchFamily="2" charset="0"/>
              </a:rPr>
              <a:t>: </a:t>
            </a:r>
          </a:p>
          <a:p>
            <a:pPr lvl="1"/>
            <a:r>
              <a:rPr lang="en-US" dirty="0">
                <a:solidFill>
                  <a:schemeClr val="accent3"/>
                </a:solidFill>
                <a:latin typeface="Gotham" panose="02000504050000020004" pitchFamily="2" charset="0"/>
              </a:rPr>
              <a:t>GEN_1 </a:t>
            </a:r>
          </a:p>
          <a:p>
            <a:pPr lvl="1"/>
            <a:r>
              <a:rPr lang="en-US" dirty="0">
                <a:latin typeface="Gotham" panose="02000504050000020004" pitchFamily="2" charset="0"/>
              </a:rPr>
              <a:t>GEN_2 </a:t>
            </a:r>
          </a:p>
          <a:p>
            <a:pPr lvl="1"/>
            <a:r>
              <a:rPr lang="en-US" dirty="0">
                <a:solidFill>
                  <a:schemeClr val="accent3"/>
                </a:solidFill>
                <a:latin typeface="Gotham" panose="02000504050000020004" pitchFamily="2" charset="0"/>
              </a:rPr>
              <a:t>GEN_3</a:t>
            </a:r>
          </a:p>
          <a:p>
            <a:pPr lvl="1"/>
            <a:r>
              <a:rPr lang="en-US" dirty="0" err="1">
                <a:latin typeface="Gotham" panose="02000504050000020004" pitchFamily="2" charset="0"/>
              </a:rPr>
              <a:t>Consultar</a:t>
            </a:r>
            <a:endParaRPr lang="en-US" dirty="0">
              <a:latin typeface="Gotham" panose="02000504050000020004" pitchFamily="2" charset="0"/>
            </a:endParaRPr>
          </a:p>
          <a:p>
            <a:pPr marL="457200" lvl="1" indent="0">
              <a:buNone/>
            </a:pPr>
            <a:endParaRPr lang="en-US" dirty="0">
              <a:solidFill>
                <a:schemeClr val="accent3"/>
              </a:solidFill>
            </a:endParaRPr>
          </a:p>
        </p:txBody>
      </p:sp>
      <p:pic>
        <p:nvPicPr>
          <p:cNvPr id="4" name="Picture 3">
            <a:extLst>
              <a:ext uri="{FF2B5EF4-FFF2-40B4-BE49-F238E27FC236}">
                <a16:creationId xmlns:a16="http://schemas.microsoft.com/office/drawing/2014/main" xmlns="" id="{05DF7400-6711-48BD-8121-DCB4F137C984}"/>
              </a:ext>
            </a:extLst>
          </p:cNvPr>
          <p:cNvPicPr>
            <a:picLocks noChangeAspect="1"/>
          </p:cNvPicPr>
          <p:nvPr/>
        </p:nvPicPr>
        <p:blipFill>
          <a:blip r:embed="rId5"/>
          <a:stretch>
            <a:fillRect/>
          </a:stretch>
        </p:blipFill>
        <p:spPr>
          <a:xfrm>
            <a:off x="8024733" y="2191871"/>
            <a:ext cx="2798229" cy="3652130"/>
          </a:xfrm>
          <a:prstGeom prst="rect">
            <a:avLst/>
          </a:prstGeom>
          <a:ln w="127000" cap="sq">
            <a:solidFill>
              <a:schemeClr val="tx2"/>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xmlns="" val="1264188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Consultar</a:t>
            </a:r>
            <a:r>
              <a:rPr lang="en-US" dirty="0"/>
              <a:t> </a:t>
            </a:r>
          </a:p>
        </p:txBody>
      </p:sp>
      <p:sp>
        <p:nvSpPr>
          <p:cNvPr id="3" name="Content Placeholder 2"/>
          <p:cNvSpPr>
            <a:spLocks noGrp="1"/>
          </p:cNvSpPr>
          <p:nvPr>
            <p:ph idx="1"/>
          </p:nvPr>
        </p:nvSpPr>
        <p:spPr>
          <a:xfrm>
            <a:off x="1187519" y="1397285"/>
            <a:ext cx="6737281" cy="5268557"/>
          </a:xfrm>
        </p:spPr>
        <p:txBody>
          <a:bodyPr/>
          <a:lstStyle/>
          <a:p>
            <a:r>
              <a:rPr lang="en-US" dirty="0">
                <a:latin typeface="Gotham" panose="02000504050000020004" pitchFamily="2" charset="0"/>
              </a:rPr>
              <a:t>Se </a:t>
            </a:r>
            <a:r>
              <a:rPr lang="en-US" dirty="0" err="1">
                <a:latin typeface="Gotham" panose="02000504050000020004" pitchFamily="2" charset="0"/>
              </a:rPr>
              <a:t>alguém</a:t>
            </a:r>
            <a:r>
              <a:rPr lang="en-US" dirty="0">
                <a:latin typeface="Gotham" panose="02000504050000020004" pitchFamily="2" charset="0"/>
              </a:rPr>
              <a:t> </a:t>
            </a:r>
            <a:r>
              <a:rPr lang="en-US" dirty="0" err="1">
                <a:latin typeface="Gotham" panose="02000504050000020004" pitchFamily="2" charset="0"/>
              </a:rPr>
              <a:t>precisar</a:t>
            </a:r>
            <a:r>
              <a:rPr lang="en-US" dirty="0">
                <a:latin typeface="Gotham" panose="02000504050000020004" pitchFamily="2" charset="0"/>
              </a:rPr>
              <a:t> de um </a:t>
            </a:r>
            <a:r>
              <a:rPr lang="en-US" dirty="0" err="1">
                <a:latin typeface="Gotham" panose="02000504050000020004" pitchFamily="2" charset="0"/>
              </a:rPr>
              <a:t>tipo</a:t>
            </a:r>
            <a:r>
              <a:rPr lang="en-US" dirty="0">
                <a:latin typeface="Gotham" panose="02000504050000020004" pitchFamily="2" charset="0"/>
              </a:rPr>
              <a:t> </a:t>
            </a:r>
            <a:r>
              <a:rPr lang="en-US" dirty="0" err="1">
                <a:latin typeface="Gotham" panose="02000504050000020004" pitchFamily="2" charset="0"/>
              </a:rPr>
              <a:t>diferente</a:t>
            </a:r>
            <a:r>
              <a:rPr lang="en-US" dirty="0">
                <a:latin typeface="Gotham" panose="02000504050000020004" pitchFamily="2" charset="0"/>
              </a:rPr>
              <a:t> de </a:t>
            </a:r>
            <a:r>
              <a:rPr lang="en-US" dirty="0" err="1">
                <a:latin typeface="Gotham" panose="02000504050000020004" pitchFamily="2" charset="0"/>
              </a:rPr>
              <a:t>cadeira</a:t>
            </a:r>
            <a:r>
              <a:rPr lang="en-US" dirty="0">
                <a:latin typeface="Gotham" panose="02000504050000020004" pitchFamily="2" charset="0"/>
              </a:rPr>
              <a:t> de </a:t>
            </a:r>
            <a:r>
              <a:rPr lang="en-US" dirty="0" err="1">
                <a:latin typeface="Gotham" panose="02000504050000020004" pitchFamily="2" charset="0"/>
              </a:rPr>
              <a:t>rodas</a:t>
            </a:r>
            <a:r>
              <a:rPr lang="en-US" dirty="0">
                <a:latin typeface="Gotham" panose="02000504050000020004" pitchFamily="2" charset="0"/>
              </a:rPr>
              <a:t>, </a:t>
            </a:r>
            <a:r>
              <a:rPr lang="en-US" dirty="0" err="1">
                <a:latin typeface="Gotham" panose="02000504050000020004" pitchFamily="2" charset="0"/>
              </a:rPr>
              <a:t>dispositivo</a:t>
            </a:r>
            <a:r>
              <a:rPr lang="en-US" dirty="0">
                <a:latin typeface="Gotham" panose="02000504050000020004" pitchFamily="2" charset="0"/>
              </a:rPr>
              <a:t> </a:t>
            </a:r>
            <a:r>
              <a:rPr lang="en-US" dirty="0" err="1">
                <a:latin typeface="Gotham" panose="02000504050000020004" pitchFamily="2" charset="0"/>
              </a:rPr>
              <a:t>ou</a:t>
            </a:r>
            <a:r>
              <a:rPr lang="en-US" dirty="0">
                <a:latin typeface="Gotham" panose="02000504050000020004" pitchFamily="2" charset="0"/>
              </a:rPr>
              <a:t> </a:t>
            </a:r>
            <a:r>
              <a:rPr lang="en-US" dirty="0" err="1">
                <a:latin typeface="Gotham" panose="02000504050000020004" pitchFamily="2" charset="0"/>
              </a:rPr>
              <a:t>serviço</a:t>
            </a:r>
            <a:r>
              <a:rPr lang="en-US" dirty="0">
                <a:latin typeface="Gotham" panose="02000504050000020004" pitchFamily="2" charset="0"/>
              </a:rPr>
              <a:t>.</a:t>
            </a:r>
          </a:p>
          <a:p>
            <a:pPr lvl="1"/>
            <a:r>
              <a:rPr lang="en-US" dirty="0">
                <a:latin typeface="Gotham" panose="02000504050000020004" pitchFamily="2" charset="0"/>
              </a:rPr>
              <a:t>O </a:t>
            </a:r>
            <a:r>
              <a:rPr lang="en-US" dirty="0" err="1">
                <a:latin typeface="Gotham" panose="02000504050000020004" pitchFamily="2" charset="0"/>
              </a:rPr>
              <a:t>usuário</a:t>
            </a:r>
            <a:r>
              <a:rPr lang="en-US" dirty="0">
                <a:latin typeface="Gotham" panose="02000504050000020004" pitchFamily="2" charset="0"/>
              </a:rPr>
              <a:t> </a:t>
            </a:r>
            <a:r>
              <a:rPr lang="en-US" dirty="0" err="1">
                <a:latin typeface="Gotham" panose="02000504050000020004" pitchFamily="2" charset="0"/>
              </a:rPr>
              <a:t>possui</a:t>
            </a:r>
            <a:r>
              <a:rPr lang="en-US" dirty="0">
                <a:latin typeface="Gotham" panose="02000504050000020004" pitchFamily="2" charset="0"/>
              </a:rPr>
              <a:t> </a:t>
            </a:r>
            <a:r>
              <a:rPr lang="en-US" dirty="0" err="1">
                <a:latin typeface="Gotham" panose="02000504050000020004" pitchFamily="2" charset="0"/>
              </a:rPr>
              <a:t>uma</a:t>
            </a:r>
            <a:r>
              <a:rPr lang="en-US" dirty="0">
                <a:latin typeface="Gotham" panose="02000504050000020004" pitchFamily="2" charset="0"/>
              </a:rPr>
              <a:t> </a:t>
            </a:r>
            <a:r>
              <a:rPr lang="en-US" dirty="0" err="1">
                <a:latin typeface="Gotham" panose="02000504050000020004" pitchFamily="2" charset="0"/>
              </a:rPr>
              <a:t>úlcera</a:t>
            </a:r>
            <a:r>
              <a:rPr lang="en-US" dirty="0">
                <a:latin typeface="Gotham" panose="02000504050000020004" pitchFamily="2" charset="0"/>
              </a:rPr>
              <a:t> por </a:t>
            </a:r>
            <a:r>
              <a:rPr lang="en-US" dirty="0" err="1">
                <a:latin typeface="Gotham" panose="02000504050000020004" pitchFamily="2" charset="0"/>
              </a:rPr>
              <a:t>pressão</a:t>
            </a:r>
            <a:endParaRPr lang="en-US" dirty="0">
              <a:latin typeface="Gotham" panose="02000504050000020004" pitchFamily="2" charset="0"/>
            </a:endParaRPr>
          </a:p>
          <a:p>
            <a:pPr lvl="2"/>
            <a:r>
              <a:rPr lang="en-US" dirty="0" err="1">
                <a:latin typeface="Gotham" panose="02000504050000020004" pitchFamily="2" charset="0"/>
              </a:rPr>
              <a:t>Verifique</a:t>
            </a:r>
            <a:r>
              <a:rPr lang="en-US" dirty="0">
                <a:latin typeface="Gotham" panose="02000504050000020004" pitchFamily="2" charset="0"/>
              </a:rPr>
              <a:t> com o </a:t>
            </a:r>
            <a:r>
              <a:rPr lang="en-US" dirty="0" err="1">
                <a:latin typeface="Gotham" panose="02000504050000020004" pitchFamily="2" charset="0"/>
              </a:rPr>
              <a:t>profissional</a:t>
            </a:r>
            <a:r>
              <a:rPr lang="en-US" dirty="0">
                <a:latin typeface="Gotham" panose="02000504050000020004" pitchFamily="2" charset="0"/>
              </a:rPr>
              <a:t> </a:t>
            </a:r>
            <a:r>
              <a:rPr lang="en-US" dirty="0" err="1">
                <a:latin typeface="Gotham" panose="02000504050000020004" pitchFamily="2" charset="0"/>
              </a:rPr>
              <a:t>médico</a:t>
            </a:r>
            <a:r>
              <a:rPr lang="en-US" dirty="0">
                <a:latin typeface="Gotham" panose="02000504050000020004" pitchFamily="2" charset="0"/>
              </a:rPr>
              <a:t> </a:t>
            </a:r>
          </a:p>
          <a:p>
            <a:pPr lvl="1"/>
            <a:r>
              <a:rPr lang="en-US" dirty="0">
                <a:latin typeface="Gotham" panose="02000504050000020004" pitchFamily="2" charset="0"/>
              </a:rPr>
              <a:t>A </a:t>
            </a:r>
            <a:r>
              <a:rPr lang="en-US" dirty="0" err="1">
                <a:latin typeface="Gotham" panose="02000504050000020004" pitchFamily="2" charset="0"/>
              </a:rPr>
              <a:t>cadeira</a:t>
            </a:r>
            <a:r>
              <a:rPr lang="en-US" dirty="0">
                <a:latin typeface="Gotham" panose="02000504050000020004" pitchFamily="2" charset="0"/>
              </a:rPr>
              <a:t> de </a:t>
            </a:r>
            <a:r>
              <a:rPr lang="en-US" dirty="0" err="1">
                <a:latin typeface="Gotham" panose="02000504050000020004" pitchFamily="2" charset="0"/>
              </a:rPr>
              <a:t>rodas</a:t>
            </a:r>
            <a:r>
              <a:rPr lang="en-US" dirty="0">
                <a:latin typeface="Gotham" panose="02000504050000020004" pitchFamily="2" charset="0"/>
              </a:rPr>
              <a:t> FWM é </a:t>
            </a:r>
            <a:r>
              <a:rPr lang="en-US" dirty="0" err="1">
                <a:latin typeface="Gotham" panose="02000504050000020004" pitchFamily="2" charset="0"/>
              </a:rPr>
              <a:t>muito</a:t>
            </a:r>
            <a:r>
              <a:rPr lang="en-US" dirty="0">
                <a:latin typeface="Gotham" panose="02000504050000020004" pitchFamily="2" charset="0"/>
              </a:rPr>
              <a:t> </a:t>
            </a:r>
            <a:r>
              <a:rPr lang="en-US" dirty="0" err="1">
                <a:latin typeface="Gotham" panose="02000504050000020004" pitchFamily="2" charset="0"/>
              </a:rPr>
              <a:t>grande</a:t>
            </a:r>
            <a:r>
              <a:rPr lang="en-US" dirty="0">
                <a:latin typeface="Gotham" panose="02000504050000020004" pitchFamily="2" charset="0"/>
              </a:rPr>
              <a:t>/</a:t>
            </a:r>
            <a:r>
              <a:rPr lang="en-US" dirty="0" err="1">
                <a:latin typeface="Gotham" panose="02000504050000020004" pitchFamily="2" charset="0"/>
              </a:rPr>
              <a:t>muito</a:t>
            </a:r>
            <a:r>
              <a:rPr lang="en-US" dirty="0">
                <a:latin typeface="Gotham" panose="02000504050000020004" pitchFamily="2" charset="0"/>
              </a:rPr>
              <a:t> </a:t>
            </a:r>
            <a:r>
              <a:rPr lang="en-US" dirty="0" err="1">
                <a:latin typeface="Gotham" panose="02000504050000020004" pitchFamily="2" charset="0"/>
              </a:rPr>
              <a:t>pequena</a:t>
            </a:r>
            <a:r>
              <a:rPr lang="en-US" dirty="0">
                <a:latin typeface="Gotham" panose="02000504050000020004" pitchFamily="2" charset="0"/>
              </a:rPr>
              <a:t> </a:t>
            </a:r>
          </a:p>
          <a:p>
            <a:pPr lvl="1"/>
            <a:r>
              <a:rPr lang="en-US" dirty="0" err="1">
                <a:latin typeface="Gotham" panose="02000504050000020004" pitchFamily="2" charset="0"/>
              </a:rPr>
              <a:t>Não</a:t>
            </a:r>
            <a:r>
              <a:rPr lang="en-US" dirty="0">
                <a:latin typeface="Gotham" panose="02000504050000020004" pitchFamily="2" charset="0"/>
              </a:rPr>
              <a:t> </a:t>
            </a:r>
            <a:r>
              <a:rPr lang="en-US" dirty="0" err="1">
                <a:latin typeface="Gotham" panose="02000504050000020004" pitchFamily="2" charset="0"/>
              </a:rPr>
              <a:t>consegue</a:t>
            </a:r>
            <a:r>
              <a:rPr lang="en-US" dirty="0">
                <a:latin typeface="Gotham" panose="02000504050000020004" pitchFamily="2" charset="0"/>
              </a:rPr>
              <a:t> </a:t>
            </a:r>
            <a:r>
              <a:rPr lang="en-US" dirty="0" err="1">
                <a:latin typeface="Gotham" panose="02000504050000020004" pitchFamily="2" charset="0"/>
              </a:rPr>
              <a:t>manter</a:t>
            </a:r>
            <a:r>
              <a:rPr lang="en-US" dirty="0">
                <a:latin typeface="Gotham" panose="02000504050000020004" pitchFamily="2" charset="0"/>
              </a:rPr>
              <a:t> </a:t>
            </a:r>
            <a:r>
              <a:rPr lang="en-US" dirty="0" err="1">
                <a:latin typeface="Gotham" panose="02000504050000020004" pitchFamily="2" charset="0"/>
              </a:rPr>
              <a:t>seu</a:t>
            </a:r>
            <a:r>
              <a:rPr lang="en-US" dirty="0">
                <a:latin typeface="Gotham" panose="02000504050000020004" pitchFamily="2" charset="0"/>
              </a:rPr>
              <a:t> </a:t>
            </a:r>
            <a:r>
              <a:rPr lang="en-US" dirty="0" err="1">
                <a:latin typeface="Gotham" panose="02000504050000020004" pitchFamily="2" charset="0"/>
              </a:rPr>
              <a:t>corpo</a:t>
            </a:r>
            <a:r>
              <a:rPr lang="en-US" dirty="0">
                <a:latin typeface="Gotham" panose="02000504050000020004" pitchFamily="2" charset="0"/>
              </a:rPr>
              <a:t> </a:t>
            </a:r>
            <a:r>
              <a:rPr lang="en-US" dirty="0" err="1">
                <a:latin typeface="Gotham" panose="02000504050000020004" pitchFamily="2" charset="0"/>
              </a:rPr>
              <a:t>ereto</a:t>
            </a:r>
            <a:r>
              <a:rPr lang="en-US" dirty="0">
                <a:latin typeface="Gotham" panose="02000504050000020004" pitchFamily="2" charset="0"/>
              </a:rPr>
              <a:t> com </a:t>
            </a:r>
            <a:r>
              <a:rPr lang="en-US" dirty="0" err="1">
                <a:latin typeface="Gotham" panose="02000504050000020004" pitchFamily="2" charset="0"/>
              </a:rPr>
              <a:t>segurança</a:t>
            </a:r>
            <a:r>
              <a:rPr lang="en-US" dirty="0">
                <a:latin typeface="Gotham" panose="02000504050000020004" pitchFamily="2" charset="0"/>
              </a:rPr>
              <a:t> </a:t>
            </a:r>
          </a:p>
          <a:p>
            <a:pPr lvl="1"/>
            <a:r>
              <a:rPr lang="en-US" dirty="0" err="1">
                <a:latin typeface="Gotham" panose="02000504050000020004" pitchFamily="2" charset="0"/>
              </a:rPr>
              <a:t>Não</a:t>
            </a:r>
            <a:r>
              <a:rPr lang="en-US" dirty="0">
                <a:latin typeface="Gotham" panose="02000504050000020004" pitchFamily="2" charset="0"/>
              </a:rPr>
              <a:t> </a:t>
            </a:r>
            <a:r>
              <a:rPr lang="en-US" dirty="0" err="1">
                <a:latin typeface="Gotham" panose="02000504050000020004" pitchFamily="2" charset="0"/>
              </a:rPr>
              <a:t>consegue</a:t>
            </a:r>
            <a:r>
              <a:rPr lang="en-US" dirty="0">
                <a:latin typeface="Gotham" panose="02000504050000020004" pitchFamily="2" charset="0"/>
              </a:rPr>
              <a:t> </a:t>
            </a:r>
            <a:r>
              <a:rPr lang="en-US" dirty="0" err="1">
                <a:latin typeface="Gotham" panose="02000504050000020004" pitchFamily="2" charset="0"/>
              </a:rPr>
              <a:t>manter</a:t>
            </a:r>
            <a:r>
              <a:rPr lang="en-US" dirty="0">
                <a:latin typeface="Gotham" panose="02000504050000020004" pitchFamily="2" charset="0"/>
              </a:rPr>
              <a:t> a </a:t>
            </a:r>
            <a:r>
              <a:rPr lang="en-US" dirty="0" err="1">
                <a:latin typeface="Gotham" panose="02000504050000020004" pitchFamily="2" charset="0"/>
              </a:rPr>
              <a:t>cabeça</a:t>
            </a:r>
            <a:r>
              <a:rPr lang="en-US" dirty="0">
                <a:latin typeface="Gotham" panose="02000504050000020004" pitchFamily="2" charset="0"/>
              </a:rPr>
              <a:t> </a:t>
            </a:r>
            <a:r>
              <a:rPr lang="en-US" dirty="0" err="1">
                <a:latin typeface="Gotham" panose="02000504050000020004" pitchFamily="2" charset="0"/>
              </a:rPr>
              <a:t>ereta</a:t>
            </a:r>
            <a:r>
              <a:rPr lang="en-US" dirty="0">
                <a:latin typeface="Gotham" panose="02000504050000020004" pitchFamily="2" charset="0"/>
              </a:rPr>
              <a:t> com </a:t>
            </a:r>
            <a:r>
              <a:rPr lang="en-US" dirty="0" err="1">
                <a:latin typeface="Gotham" panose="02000504050000020004" pitchFamily="2" charset="0"/>
              </a:rPr>
              <a:t>segurança</a:t>
            </a:r>
            <a:endParaRPr lang="en-US" dirty="0">
              <a:latin typeface="Gotham" panose="02000504050000020004" pitchFamily="2" charset="0"/>
            </a:endParaRPr>
          </a:p>
          <a:p>
            <a:pPr lvl="1"/>
            <a:r>
              <a:rPr lang="en-US" dirty="0" err="1">
                <a:latin typeface="Gotham" panose="02000504050000020004" pitchFamily="2" charset="0"/>
              </a:rPr>
              <a:t>Precisa</a:t>
            </a:r>
            <a:r>
              <a:rPr lang="en-US" dirty="0">
                <a:latin typeface="Gotham" panose="02000504050000020004" pitchFamily="2" charset="0"/>
              </a:rPr>
              <a:t> de </a:t>
            </a:r>
            <a:r>
              <a:rPr lang="en-US" dirty="0" err="1">
                <a:latin typeface="Gotham" panose="02000504050000020004" pitchFamily="2" charset="0"/>
              </a:rPr>
              <a:t>auxílio</a:t>
            </a:r>
            <a:r>
              <a:rPr lang="en-US" dirty="0">
                <a:latin typeface="Gotham" panose="02000504050000020004" pitchFamily="2" charset="0"/>
              </a:rPr>
              <a:t> </a:t>
            </a:r>
            <a:r>
              <a:rPr lang="en-US" dirty="0" err="1">
                <a:latin typeface="Gotham" panose="02000504050000020004" pitchFamily="2" charset="0"/>
              </a:rPr>
              <a:t>ou</a:t>
            </a:r>
            <a:r>
              <a:rPr lang="en-US" dirty="0">
                <a:latin typeface="Gotham" panose="02000504050000020004" pitchFamily="2" charset="0"/>
              </a:rPr>
              <a:t> </a:t>
            </a:r>
            <a:r>
              <a:rPr lang="en-US" dirty="0" err="1">
                <a:latin typeface="Gotham" panose="02000504050000020004" pitchFamily="2" charset="0"/>
              </a:rPr>
              <a:t>serviço</a:t>
            </a:r>
            <a:r>
              <a:rPr lang="en-US" dirty="0">
                <a:latin typeface="Gotham" panose="02000504050000020004" pitchFamily="2" charset="0"/>
              </a:rPr>
              <a:t> de </a:t>
            </a:r>
            <a:r>
              <a:rPr lang="en-US" dirty="0" err="1">
                <a:latin typeface="Gotham" panose="02000504050000020004" pitchFamily="2" charset="0"/>
              </a:rPr>
              <a:t>mobilidade</a:t>
            </a:r>
            <a:r>
              <a:rPr lang="en-US" dirty="0">
                <a:latin typeface="Gotham" panose="02000504050000020004" pitchFamily="2" charset="0"/>
              </a:rPr>
              <a:t> </a:t>
            </a:r>
            <a:r>
              <a:rPr lang="en-US" dirty="0" err="1">
                <a:latin typeface="Gotham" panose="02000504050000020004" pitchFamily="2" charset="0"/>
              </a:rPr>
              <a:t>diferente</a:t>
            </a:r>
            <a:r>
              <a:rPr lang="en-US" dirty="0">
                <a:latin typeface="Gotham" panose="02000504050000020004" pitchFamily="2" charset="0"/>
              </a:rPr>
              <a:t> </a:t>
            </a:r>
            <a:endParaRPr lang="en-US" dirty="0">
              <a:solidFill>
                <a:schemeClr val="accent3"/>
              </a:solidFill>
              <a:latin typeface="Gotham" panose="02000504050000020004" pitchFamily="2" charset="0"/>
            </a:endParaRPr>
          </a:p>
          <a:p>
            <a:endParaRPr lang="en-US" dirty="0">
              <a:solidFill>
                <a:schemeClr val="tx2"/>
              </a:solidFill>
            </a:endParaRPr>
          </a:p>
        </p:txBody>
      </p:sp>
      <p:pic>
        <p:nvPicPr>
          <p:cNvPr id="4" name="Picture 3">
            <a:extLst>
              <a:ext uri="{FF2B5EF4-FFF2-40B4-BE49-F238E27FC236}">
                <a16:creationId xmlns:a16="http://schemas.microsoft.com/office/drawing/2014/main" xmlns="" id="{7F731602-F682-4C83-B273-58DA42B61EAF}"/>
              </a:ext>
            </a:extLst>
          </p:cNvPr>
          <p:cNvPicPr>
            <a:picLocks noChangeAspect="1"/>
          </p:cNvPicPr>
          <p:nvPr/>
        </p:nvPicPr>
        <p:blipFill>
          <a:blip r:embed="rId5"/>
          <a:stretch>
            <a:fillRect/>
          </a:stretch>
        </p:blipFill>
        <p:spPr>
          <a:xfrm>
            <a:off x="8256912" y="2235796"/>
            <a:ext cx="2747569" cy="3559159"/>
          </a:xfrm>
          <a:prstGeom prst="rect">
            <a:avLst/>
          </a:prstGeom>
          <a:ln w="127000" cap="sq">
            <a:solidFill>
              <a:schemeClr val="tx2"/>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xmlns="" val="741396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t>Montagem</a:t>
            </a:r>
            <a:r>
              <a:rPr lang="en-US" dirty="0"/>
              <a:t> </a:t>
            </a:r>
          </a:p>
        </p:txBody>
      </p:sp>
      <p:sp>
        <p:nvSpPr>
          <p:cNvPr id="7" name="Content Placeholder 2">
            <a:extLst>
              <a:ext uri="{FF2B5EF4-FFF2-40B4-BE49-F238E27FC236}">
                <a16:creationId xmlns:a16="http://schemas.microsoft.com/office/drawing/2014/main" xmlns="" id="{9EE4F9CC-A3B1-AC4C-BB9F-F5ECCEDAD000}"/>
              </a:ext>
            </a:extLst>
          </p:cNvPr>
          <p:cNvSpPr>
            <a:spLocks noGrp="1"/>
          </p:cNvSpPr>
          <p:nvPr>
            <p:ph idx="1"/>
          </p:nvPr>
        </p:nvSpPr>
        <p:spPr>
          <a:xfrm>
            <a:off x="962410" y="1297857"/>
            <a:ext cx="6644338" cy="3950003"/>
          </a:xfrm>
        </p:spPr>
        <p:txBody>
          <a:bodyPr>
            <a:normAutofit/>
          </a:bodyPr>
          <a:lstStyle/>
          <a:p>
            <a:r>
              <a:rPr lang="en-US" dirty="0" err="1">
                <a:latin typeface="Gotham" panose="02000504050000020004" pitchFamily="2" charset="0"/>
              </a:rPr>
              <a:t>Maneira</a:t>
            </a:r>
            <a:r>
              <a:rPr lang="en-US" dirty="0">
                <a:latin typeface="Gotham" panose="02000504050000020004" pitchFamily="2" charset="0"/>
              </a:rPr>
              <a:t> </a:t>
            </a:r>
            <a:r>
              <a:rPr lang="en-US" dirty="0" err="1">
                <a:latin typeface="Gotham" panose="02000504050000020004" pitchFamily="2" charset="0"/>
              </a:rPr>
              <a:t>mais</a:t>
            </a:r>
            <a:r>
              <a:rPr lang="en-US" dirty="0">
                <a:latin typeface="Gotham" panose="02000504050000020004" pitchFamily="2" charset="0"/>
              </a:rPr>
              <a:t> </a:t>
            </a:r>
            <a:r>
              <a:rPr lang="en-US" dirty="0" err="1">
                <a:latin typeface="Gotham" panose="02000504050000020004" pitchFamily="2" charset="0"/>
              </a:rPr>
              <a:t>fácil</a:t>
            </a:r>
            <a:r>
              <a:rPr lang="en-US" dirty="0">
                <a:latin typeface="Gotham" panose="02000504050000020004" pitchFamily="2" charset="0"/>
              </a:rPr>
              <a:t> de </a:t>
            </a:r>
            <a:r>
              <a:rPr lang="en-US" dirty="0" err="1">
                <a:latin typeface="Gotham" panose="02000504050000020004" pitchFamily="2" charset="0"/>
              </a:rPr>
              <a:t>montar</a:t>
            </a:r>
            <a:r>
              <a:rPr lang="en-US" dirty="0">
                <a:latin typeface="Gotham" panose="02000504050000020004" pitchFamily="2" charset="0"/>
              </a:rPr>
              <a:t> as </a:t>
            </a:r>
            <a:r>
              <a:rPr lang="en-US" dirty="0" err="1">
                <a:latin typeface="Gotham" panose="02000504050000020004" pitchFamily="2" charset="0"/>
              </a:rPr>
              <a:t>cadeiras</a:t>
            </a:r>
            <a:r>
              <a:rPr lang="en-US" dirty="0">
                <a:latin typeface="Gotham" panose="02000504050000020004" pitchFamily="2" charset="0"/>
              </a:rPr>
              <a:t> de </a:t>
            </a:r>
            <a:r>
              <a:rPr lang="en-US" dirty="0" err="1">
                <a:latin typeface="Gotham" panose="02000504050000020004" pitchFamily="2" charset="0"/>
              </a:rPr>
              <a:t>rodas</a:t>
            </a:r>
            <a:r>
              <a:rPr lang="en-US" dirty="0">
                <a:latin typeface="Gotham" panose="02000504050000020004" pitchFamily="2" charset="0"/>
              </a:rPr>
              <a:t> FWM</a:t>
            </a:r>
          </a:p>
          <a:p>
            <a:pPr lvl="1"/>
            <a:r>
              <a:rPr lang="en-US" dirty="0" err="1">
                <a:latin typeface="Gotham" panose="02000504050000020004" pitchFamily="2" charset="0"/>
              </a:rPr>
              <a:t>Armação</a:t>
            </a:r>
            <a:endParaRPr lang="en-US" dirty="0">
              <a:latin typeface="Gotham" panose="02000504050000020004" pitchFamily="2" charset="0"/>
            </a:endParaRPr>
          </a:p>
          <a:p>
            <a:pPr lvl="1"/>
            <a:r>
              <a:rPr lang="en-US" dirty="0" err="1">
                <a:latin typeface="Gotham" panose="02000504050000020004" pitchFamily="2" charset="0"/>
              </a:rPr>
              <a:t>Assento</a:t>
            </a:r>
            <a:r>
              <a:rPr lang="en-US" dirty="0">
                <a:latin typeface="Gotham" panose="02000504050000020004" pitchFamily="2" charset="0"/>
              </a:rPr>
              <a:t> com </a:t>
            </a:r>
            <a:r>
              <a:rPr lang="en-US" dirty="0" err="1">
                <a:latin typeface="Gotham" panose="02000504050000020004" pitchFamily="2" charset="0"/>
              </a:rPr>
              <a:t>almofada</a:t>
            </a:r>
            <a:endParaRPr lang="en-US" dirty="0">
              <a:latin typeface="Gotham" panose="02000504050000020004" pitchFamily="2" charset="0"/>
            </a:endParaRPr>
          </a:p>
          <a:p>
            <a:pPr lvl="1"/>
            <a:r>
              <a:rPr lang="en-US" dirty="0" err="1">
                <a:latin typeface="Gotham" panose="02000504050000020004" pitchFamily="2" charset="0"/>
              </a:rPr>
              <a:t>Encosto</a:t>
            </a:r>
            <a:endParaRPr lang="en-US" dirty="0">
              <a:latin typeface="Gotham" panose="02000504050000020004" pitchFamily="2" charset="0"/>
            </a:endParaRPr>
          </a:p>
          <a:p>
            <a:pPr lvl="1"/>
            <a:r>
              <a:rPr lang="en-US" dirty="0" err="1">
                <a:latin typeface="Gotham" panose="02000504050000020004" pitchFamily="2" charset="0"/>
              </a:rPr>
              <a:t>Todas</a:t>
            </a:r>
            <a:r>
              <a:rPr lang="en-US" dirty="0">
                <a:latin typeface="Gotham" panose="02000504050000020004" pitchFamily="2" charset="0"/>
              </a:rPr>
              <a:t> as </a:t>
            </a:r>
            <a:r>
              <a:rPr lang="en-US" dirty="0" err="1">
                <a:latin typeface="Gotham" panose="02000504050000020004" pitchFamily="2" charset="0"/>
              </a:rPr>
              <a:t>rodas</a:t>
            </a:r>
            <a:endParaRPr lang="en-US" dirty="0">
              <a:latin typeface="Gotham" panose="02000504050000020004" pitchFamily="2" charset="0"/>
            </a:endParaRPr>
          </a:p>
          <a:p>
            <a:pPr lvl="1"/>
            <a:r>
              <a:rPr lang="en-US" dirty="0" err="1">
                <a:latin typeface="Gotham" panose="02000504050000020004" pitchFamily="2" charset="0"/>
              </a:rPr>
              <a:t>Freios</a:t>
            </a:r>
            <a:endParaRPr lang="en-US" dirty="0">
              <a:latin typeface="Gotham" panose="02000504050000020004" pitchFamily="2" charset="0"/>
            </a:endParaRPr>
          </a:p>
          <a:p>
            <a:pPr lvl="1"/>
            <a:r>
              <a:rPr lang="en-US" dirty="0" err="1">
                <a:latin typeface="Gotham" panose="02000504050000020004" pitchFamily="2" charset="0"/>
              </a:rPr>
              <a:t>Cinto</a:t>
            </a:r>
            <a:r>
              <a:rPr lang="en-US" dirty="0">
                <a:latin typeface="Gotham" panose="02000504050000020004" pitchFamily="2" charset="0"/>
              </a:rPr>
              <a:t> de </a:t>
            </a:r>
            <a:r>
              <a:rPr lang="en-US" dirty="0" err="1">
                <a:latin typeface="Gotham" panose="02000504050000020004" pitchFamily="2" charset="0"/>
              </a:rPr>
              <a:t>segurança</a:t>
            </a:r>
            <a:r>
              <a:rPr lang="en-US" dirty="0">
                <a:latin typeface="Gotham" panose="02000504050000020004" pitchFamily="2" charset="0"/>
              </a:rPr>
              <a:t>, </a:t>
            </a:r>
            <a:r>
              <a:rPr lang="en-US" dirty="0" err="1">
                <a:latin typeface="Gotham" panose="02000504050000020004" pitchFamily="2" charset="0"/>
              </a:rPr>
              <a:t>correia</a:t>
            </a:r>
            <a:r>
              <a:rPr lang="en-US" dirty="0">
                <a:latin typeface="Gotham" panose="02000504050000020004" pitchFamily="2" charset="0"/>
              </a:rPr>
              <a:t> de </a:t>
            </a:r>
            <a:r>
              <a:rPr lang="en-US" dirty="0" err="1">
                <a:latin typeface="Gotham" panose="02000504050000020004" pitchFamily="2" charset="0"/>
              </a:rPr>
              <a:t>panturrilha</a:t>
            </a:r>
            <a:r>
              <a:rPr lang="en-US" dirty="0">
                <a:latin typeface="Gotham" panose="02000504050000020004" pitchFamily="2" charset="0"/>
              </a:rPr>
              <a:t>, etc.</a:t>
            </a:r>
          </a:p>
          <a:p>
            <a:pPr marL="457200" lvl="1" indent="0">
              <a:buNone/>
            </a:pPr>
            <a:endParaRPr lang="en-US" dirty="0">
              <a:latin typeface="Gotham" panose="02000504050000020004" pitchFamily="2" charset="0"/>
            </a:endParaRPr>
          </a:p>
          <a:p>
            <a:pPr lvl="1"/>
            <a:endParaRPr lang="en-US" dirty="0">
              <a:latin typeface="Gotham" panose="02000504050000020004" pitchFamily="2" charset="0"/>
            </a:endParaRPr>
          </a:p>
          <a:p>
            <a:pPr marL="1371600" lvl="3" indent="0">
              <a:buNone/>
            </a:pPr>
            <a:endParaRPr lang="en-US" dirty="0"/>
          </a:p>
        </p:txBody>
      </p:sp>
      <p:pic>
        <p:nvPicPr>
          <p:cNvPr id="4" name="Picture 3">
            <a:extLst>
              <a:ext uri="{FF2B5EF4-FFF2-40B4-BE49-F238E27FC236}">
                <a16:creationId xmlns:a16="http://schemas.microsoft.com/office/drawing/2014/main" xmlns="" id="{58D156DF-0A7B-3A4D-8128-0FF720F52FAA}"/>
              </a:ext>
            </a:extLst>
          </p:cNvPr>
          <p:cNvPicPr>
            <a:picLocks noChangeAspect="1"/>
          </p:cNvPicPr>
          <p:nvPr/>
        </p:nvPicPr>
        <p:blipFill rotWithShape="1">
          <a:blip r:embed="rId5"/>
          <a:srcRect l="13333" t="4279" r="16208" b="3082"/>
          <a:stretch/>
        </p:blipFill>
        <p:spPr>
          <a:xfrm rot="5400000">
            <a:off x="7690125" y="1953653"/>
            <a:ext cx="3814375" cy="3761395"/>
          </a:xfrm>
          <a:prstGeom prst="ellipse">
            <a:avLst/>
          </a:prstGeom>
          <a:ln w="130175"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xmlns="" val="2306085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9369" y="3774980"/>
            <a:ext cx="10699679" cy="1397285"/>
          </a:xfrm>
        </p:spPr>
        <p:txBody>
          <a:bodyPr/>
          <a:lstStyle/>
          <a:p>
            <a:r>
              <a:rPr lang="en-US"/>
              <a:t>Recursos de Montagem  </a:t>
            </a:r>
          </a:p>
        </p:txBody>
      </p:sp>
      <p:sp>
        <p:nvSpPr>
          <p:cNvPr id="9" name="Oval 8">
            <a:hlinkClick r:id="rId5"/>
            <a:extLst>
              <a:ext uri="{FF2B5EF4-FFF2-40B4-BE49-F238E27FC236}">
                <a16:creationId xmlns:a16="http://schemas.microsoft.com/office/drawing/2014/main" xmlns="" id="{D8D3F863-5993-D346-B249-AB10CA2B72BF}"/>
              </a:ext>
            </a:extLst>
          </p:cNvPr>
          <p:cNvSpPr/>
          <p:nvPr/>
        </p:nvSpPr>
        <p:spPr>
          <a:xfrm>
            <a:off x="5404814" y="1133723"/>
            <a:ext cx="1965960" cy="1591360"/>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solidFill>
                  <a:schemeClr val="tx2"/>
                </a:solidFill>
                <a:latin typeface="Gotham" panose="02000504050000020004" pitchFamily="2" charset="0"/>
              </a:rPr>
              <a:t>GEN_1</a:t>
            </a:r>
          </a:p>
        </p:txBody>
      </p:sp>
      <p:sp>
        <p:nvSpPr>
          <p:cNvPr id="10" name="Oval 9">
            <a:hlinkClick r:id="rId6"/>
            <a:extLst>
              <a:ext uri="{FF2B5EF4-FFF2-40B4-BE49-F238E27FC236}">
                <a16:creationId xmlns:a16="http://schemas.microsoft.com/office/drawing/2014/main" xmlns="" id="{EB913F81-91B6-3746-8E00-369523BDCEB0}"/>
              </a:ext>
            </a:extLst>
          </p:cNvPr>
          <p:cNvSpPr/>
          <p:nvPr/>
        </p:nvSpPr>
        <p:spPr>
          <a:xfrm>
            <a:off x="3078147" y="1133723"/>
            <a:ext cx="1965960" cy="15913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a:latin typeface="Gotham" panose="02000504050000020004" pitchFamily="2" charset="0"/>
              </a:rPr>
              <a:t>GEN_2</a:t>
            </a:r>
          </a:p>
        </p:txBody>
      </p:sp>
      <p:sp>
        <p:nvSpPr>
          <p:cNvPr id="11" name="Oval 10">
            <a:hlinkClick r:id="rId7"/>
            <a:extLst>
              <a:ext uri="{FF2B5EF4-FFF2-40B4-BE49-F238E27FC236}">
                <a16:creationId xmlns:a16="http://schemas.microsoft.com/office/drawing/2014/main" xmlns="" id="{CFFEA8F4-3297-9C49-BD7E-BCDBEDA8F6B8}"/>
              </a:ext>
            </a:extLst>
          </p:cNvPr>
          <p:cNvSpPr/>
          <p:nvPr/>
        </p:nvSpPr>
        <p:spPr>
          <a:xfrm>
            <a:off x="751481" y="1133723"/>
            <a:ext cx="1965960" cy="1591360"/>
          </a:xfrm>
          <a:prstGeom prst="ellipse">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a:solidFill>
                  <a:schemeClr val="bg1"/>
                </a:solidFill>
                <a:latin typeface="Gotham" panose="02000504050000020004" pitchFamily="2" charset="0"/>
              </a:rPr>
              <a:t>GEN_3</a:t>
            </a:r>
          </a:p>
        </p:txBody>
      </p:sp>
      <p:pic>
        <p:nvPicPr>
          <p:cNvPr id="12" name="Picture 11">
            <a:hlinkClick r:id="rId8"/>
            <a:extLst>
              <a:ext uri="{FF2B5EF4-FFF2-40B4-BE49-F238E27FC236}">
                <a16:creationId xmlns:a16="http://schemas.microsoft.com/office/drawing/2014/main" xmlns="" id="{EBF32818-39FC-BD46-87D2-C74C4A0FC2A7}"/>
              </a:ext>
            </a:extLst>
          </p:cNvPr>
          <p:cNvPicPr>
            <a:picLocks noChangeAspect="1"/>
          </p:cNvPicPr>
          <p:nvPr/>
        </p:nvPicPr>
        <p:blipFill rotWithShape="1">
          <a:blip r:embed="rId9">
            <a:extLst>
              <a:ext uri="{28A0092B-C50C-407E-A947-70E740481C1C}">
                <a14:useLocalDpi xmlns:a14="http://schemas.microsoft.com/office/drawing/2010/main" xmlns="" val="0"/>
              </a:ext>
            </a:extLst>
          </a:blip>
          <a:srcRect l="853" t="10975" r="1739" b="6341"/>
          <a:stretch/>
        </p:blipFill>
        <p:spPr>
          <a:xfrm>
            <a:off x="0" y="2725083"/>
            <a:ext cx="7529209" cy="4260716"/>
          </a:xfrm>
          <a:prstGeom prst="rect">
            <a:avLst/>
          </a:prstGeom>
        </p:spPr>
      </p:pic>
      <p:sp>
        <p:nvSpPr>
          <p:cNvPr id="13" name="Oval 12">
            <a:hlinkClick r:id="rId10"/>
            <a:extLst>
              <a:ext uri="{FF2B5EF4-FFF2-40B4-BE49-F238E27FC236}">
                <a16:creationId xmlns:a16="http://schemas.microsoft.com/office/drawing/2014/main" xmlns="" id="{0CF1F667-2F60-9A41-9FB6-843DB7C20731}"/>
              </a:ext>
            </a:extLst>
          </p:cNvPr>
          <p:cNvSpPr/>
          <p:nvPr/>
        </p:nvSpPr>
        <p:spPr>
          <a:xfrm>
            <a:off x="7731481" y="136699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4" name="Oval 13">
            <a:hlinkClick r:id="rId6"/>
            <a:extLst>
              <a:ext uri="{FF2B5EF4-FFF2-40B4-BE49-F238E27FC236}">
                <a16:creationId xmlns:a16="http://schemas.microsoft.com/office/drawing/2014/main" xmlns="" id="{38A97B3A-6020-2842-96CF-720D7BC51309}"/>
              </a:ext>
            </a:extLst>
          </p:cNvPr>
          <p:cNvSpPr/>
          <p:nvPr/>
        </p:nvSpPr>
        <p:spPr>
          <a:xfrm>
            <a:off x="7776048" y="2358955"/>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5" name="Oval 14">
            <a:hlinkClick r:id="rId11"/>
            <a:extLst>
              <a:ext uri="{FF2B5EF4-FFF2-40B4-BE49-F238E27FC236}">
                <a16:creationId xmlns:a16="http://schemas.microsoft.com/office/drawing/2014/main" xmlns="" id="{7BCA2BB1-58DE-FF4A-B415-E593F04FA190}"/>
              </a:ext>
            </a:extLst>
          </p:cNvPr>
          <p:cNvSpPr/>
          <p:nvPr/>
        </p:nvSpPr>
        <p:spPr>
          <a:xfrm>
            <a:off x="7820614" y="3609777"/>
            <a:ext cx="623454" cy="554182"/>
          </a:xfrm>
          <a:prstGeom prst="ellipse">
            <a:avLst/>
          </a:prstGeom>
          <a:solidFill>
            <a:srgbClr val="23B1A8"/>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7" name="Content Placeholder 2">
            <a:extLst>
              <a:ext uri="{FF2B5EF4-FFF2-40B4-BE49-F238E27FC236}">
                <a16:creationId xmlns:a16="http://schemas.microsoft.com/office/drawing/2014/main" xmlns="" id="{4223E97B-5E05-2E42-9E93-F9516EC46E11}"/>
              </a:ext>
            </a:extLst>
          </p:cNvPr>
          <p:cNvSpPr>
            <a:spLocks noGrp="1"/>
          </p:cNvSpPr>
          <p:nvPr>
            <p:ph idx="1"/>
          </p:nvPr>
        </p:nvSpPr>
        <p:spPr>
          <a:xfrm>
            <a:off x="8444068" y="1453021"/>
            <a:ext cx="3516456" cy="4643918"/>
          </a:xfrm>
        </p:spPr>
        <p:txBody>
          <a:bodyPr>
            <a:normAutofit lnSpcReduction="10000"/>
          </a:bodyPr>
          <a:lstStyle/>
          <a:p>
            <a:r>
              <a:rPr lang="en-US" dirty="0" err="1">
                <a:solidFill>
                  <a:schemeClr val="tx2"/>
                </a:solidFill>
              </a:rPr>
              <a:t>Fazendo</a:t>
            </a:r>
            <a:r>
              <a:rPr lang="en-US" dirty="0">
                <a:solidFill>
                  <a:schemeClr val="tx2"/>
                </a:solidFill>
              </a:rPr>
              <a:t> </a:t>
            </a:r>
            <a:r>
              <a:rPr lang="en-US" dirty="0" err="1">
                <a:solidFill>
                  <a:schemeClr val="tx2"/>
                </a:solidFill>
              </a:rPr>
              <a:t>os</a:t>
            </a:r>
            <a:r>
              <a:rPr lang="en-US" dirty="0">
                <a:solidFill>
                  <a:schemeClr val="tx2"/>
                </a:solidFill>
              </a:rPr>
              <a:t> </a:t>
            </a:r>
            <a:r>
              <a:rPr lang="en-US" dirty="0" err="1">
                <a:solidFill>
                  <a:schemeClr val="tx2"/>
                </a:solidFill>
              </a:rPr>
              <a:t>nós</a:t>
            </a:r>
            <a:endParaRPr lang="en-US" dirty="0">
              <a:solidFill>
                <a:schemeClr val="tx2"/>
              </a:solidFill>
            </a:endParaRPr>
          </a:p>
          <a:p>
            <a:endParaRPr lang="en-US" dirty="0">
              <a:solidFill>
                <a:schemeClr val="tx2"/>
              </a:solidFill>
            </a:endParaRPr>
          </a:p>
          <a:p>
            <a:r>
              <a:rPr lang="en-US" dirty="0" err="1">
                <a:solidFill>
                  <a:schemeClr val="tx2"/>
                </a:solidFill>
              </a:rPr>
              <a:t>Montagem</a:t>
            </a:r>
            <a:r>
              <a:rPr lang="en-US" dirty="0">
                <a:solidFill>
                  <a:schemeClr val="tx2"/>
                </a:solidFill>
              </a:rPr>
              <a:t> </a:t>
            </a:r>
            <a:r>
              <a:rPr lang="en-US" dirty="0" err="1">
                <a:solidFill>
                  <a:schemeClr val="tx2"/>
                </a:solidFill>
              </a:rPr>
              <a:t>passo</a:t>
            </a:r>
            <a:r>
              <a:rPr lang="en-US" dirty="0">
                <a:solidFill>
                  <a:schemeClr val="tx2"/>
                </a:solidFill>
              </a:rPr>
              <a:t> a </a:t>
            </a:r>
            <a:r>
              <a:rPr lang="en-US" dirty="0" err="1">
                <a:solidFill>
                  <a:schemeClr val="tx2"/>
                </a:solidFill>
              </a:rPr>
              <a:t>passo</a:t>
            </a:r>
            <a:endParaRPr lang="en-US" dirty="0">
              <a:solidFill>
                <a:schemeClr val="tx2"/>
              </a:solidFill>
            </a:endParaRPr>
          </a:p>
          <a:p>
            <a:endParaRPr lang="en-US" dirty="0">
              <a:solidFill>
                <a:schemeClr val="tx2"/>
              </a:solidFill>
            </a:endParaRPr>
          </a:p>
          <a:p>
            <a:r>
              <a:rPr lang="en-US" dirty="0" err="1">
                <a:solidFill>
                  <a:schemeClr val="tx2"/>
                </a:solidFill>
              </a:rPr>
              <a:t>Enchendo</a:t>
            </a:r>
            <a:r>
              <a:rPr lang="en-US" dirty="0">
                <a:solidFill>
                  <a:schemeClr val="tx2"/>
                </a:solidFill>
              </a:rPr>
              <a:t> </a:t>
            </a:r>
            <a:r>
              <a:rPr lang="en-US" dirty="0" err="1">
                <a:solidFill>
                  <a:schemeClr val="tx2"/>
                </a:solidFill>
              </a:rPr>
              <a:t>os</a:t>
            </a:r>
            <a:r>
              <a:rPr lang="en-US" dirty="0">
                <a:solidFill>
                  <a:schemeClr val="tx2"/>
                </a:solidFill>
              </a:rPr>
              <a:t> </a:t>
            </a:r>
            <a:r>
              <a:rPr lang="en-US" dirty="0" err="1">
                <a:solidFill>
                  <a:schemeClr val="tx2"/>
                </a:solidFill>
              </a:rPr>
              <a:t>Pneus</a:t>
            </a:r>
            <a:endParaRPr lang="en-US" dirty="0">
              <a:solidFill>
                <a:schemeClr val="tx2"/>
              </a:solidFill>
            </a:endParaRPr>
          </a:p>
          <a:p>
            <a:endParaRPr lang="en-US" dirty="0">
              <a:solidFill>
                <a:schemeClr val="tx2"/>
              </a:solidFill>
            </a:endParaRPr>
          </a:p>
          <a:p>
            <a:r>
              <a:rPr lang="en-US" dirty="0" err="1">
                <a:solidFill>
                  <a:schemeClr val="tx2"/>
                </a:solidFill>
              </a:rPr>
              <a:t>Documentos</a:t>
            </a:r>
            <a:r>
              <a:rPr lang="en-US" dirty="0">
                <a:solidFill>
                  <a:schemeClr val="tx2"/>
                </a:solidFill>
              </a:rPr>
              <a:t> de </a:t>
            </a:r>
            <a:r>
              <a:rPr lang="en-US" dirty="0" err="1">
                <a:solidFill>
                  <a:schemeClr val="tx2"/>
                </a:solidFill>
              </a:rPr>
              <a:t>Montagem</a:t>
            </a:r>
            <a:r>
              <a:rPr lang="en-US" dirty="0">
                <a:solidFill>
                  <a:schemeClr val="tx2"/>
                </a:solidFill>
              </a:rPr>
              <a:t> e </a:t>
            </a:r>
            <a:r>
              <a:rPr lang="en-US" dirty="0" err="1">
                <a:solidFill>
                  <a:schemeClr val="tx2"/>
                </a:solidFill>
              </a:rPr>
              <a:t>Ajustes</a:t>
            </a:r>
            <a:endParaRPr lang="en-US" dirty="0">
              <a:solidFill>
                <a:schemeClr val="tx2"/>
              </a:solidFill>
            </a:endParaRPr>
          </a:p>
          <a:p>
            <a:endParaRPr lang="en-US" dirty="0">
              <a:solidFill>
                <a:schemeClr val="tx2"/>
              </a:solidFill>
            </a:endParaRPr>
          </a:p>
        </p:txBody>
      </p:sp>
      <p:sp>
        <p:nvSpPr>
          <p:cNvPr id="18" name="Oval 17">
            <a:hlinkClick r:id="rId12" action="ppaction://hlinkfile"/>
            <a:extLst>
              <a:ext uri="{FF2B5EF4-FFF2-40B4-BE49-F238E27FC236}">
                <a16:creationId xmlns:a16="http://schemas.microsoft.com/office/drawing/2014/main" xmlns="" id="{3F47E381-2051-1E4B-8FED-AFE3C77BB481}"/>
              </a:ext>
            </a:extLst>
          </p:cNvPr>
          <p:cNvSpPr/>
          <p:nvPr/>
        </p:nvSpPr>
        <p:spPr>
          <a:xfrm>
            <a:off x="7802135" y="4906534"/>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9" name="Title 1">
            <a:extLst>
              <a:ext uri="{FF2B5EF4-FFF2-40B4-BE49-F238E27FC236}">
                <a16:creationId xmlns:a16="http://schemas.microsoft.com/office/drawing/2014/main" xmlns="" id="{C8720ECC-F238-284B-8973-2406EB2C5237}"/>
              </a:ext>
            </a:extLst>
          </p:cNvPr>
          <p:cNvSpPr txBox="1">
            <a:spLocks/>
          </p:cNvSpPr>
          <p:nvPr/>
        </p:nvSpPr>
        <p:spPr>
          <a:xfrm>
            <a:off x="1187520" y="0"/>
            <a:ext cx="10699679" cy="1397285"/>
          </a:xfrm>
          <a:prstGeom prst="rect">
            <a:avLst/>
          </a:prstGeom>
        </p:spPr>
        <p:txBody>
          <a:bodyPr vert="horz" lIns="91440" tIns="45720" rIns="91440" bIns="45720" anchor="ctr">
            <a:noAutofit/>
          </a:bodyPr>
          <a:lstStyle>
            <a:lvl1pPr algn="l" defTabSz="914400" rtl="0" eaLnBrk="1" latinLnBrk="0" hangingPunct="1">
              <a:lnSpc>
                <a:spcPct val="90000"/>
              </a:lnSpc>
              <a:spcBef>
                <a:spcPct val="0"/>
              </a:spcBef>
              <a:buNone/>
              <a:defRPr sz="3200" b="0" i="0" kern="1200">
                <a:solidFill>
                  <a:schemeClr val="bg1"/>
                </a:solidFill>
                <a:latin typeface="Gotham-Medium" charset="0"/>
                <a:ea typeface="Gotham-Medium" charset="0"/>
                <a:cs typeface="Gotham-Medium" charset="0"/>
              </a:defRPr>
            </a:lvl1pPr>
          </a:lstStyle>
          <a:p>
            <a:r>
              <a:rPr lang="en-US" dirty="0" err="1"/>
              <a:t>Recursos</a:t>
            </a:r>
            <a:r>
              <a:rPr lang="en-US" dirty="0"/>
              <a:t> de </a:t>
            </a:r>
            <a:r>
              <a:rPr lang="en-US" dirty="0" err="1"/>
              <a:t>Montagem</a:t>
            </a:r>
            <a:r>
              <a:rPr lang="en-US" dirty="0"/>
              <a:t> </a:t>
            </a:r>
          </a:p>
        </p:txBody>
      </p:sp>
    </p:spTree>
    <p:custDataLst>
      <p:tags r:id="rId1"/>
    </p:custDataLst>
    <p:extLst>
      <p:ext uri="{BB962C8B-B14F-4D97-AF65-F5344CB8AC3E}">
        <p14:creationId xmlns:p14="http://schemas.microsoft.com/office/powerpoint/2010/main" xmlns="" val="2681123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Ajustes</a:t>
            </a:r>
            <a:endParaRPr lang="en-US" dirty="0"/>
          </a:p>
        </p:txBody>
      </p:sp>
      <p:sp>
        <p:nvSpPr>
          <p:cNvPr id="3" name="Content Placeholder 2"/>
          <p:cNvSpPr>
            <a:spLocks noGrp="1"/>
          </p:cNvSpPr>
          <p:nvPr>
            <p:ph idx="1"/>
          </p:nvPr>
        </p:nvSpPr>
        <p:spPr>
          <a:xfrm>
            <a:off x="1021265" y="1341865"/>
            <a:ext cx="4119236" cy="5512130"/>
          </a:xfrm>
        </p:spPr>
        <p:txBody>
          <a:bodyPr>
            <a:noAutofit/>
          </a:bodyPr>
          <a:lstStyle/>
          <a:p>
            <a:r>
              <a:rPr lang="en-US" dirty="0" err="1">
                <a:solidFill>
                  <a:schemeClr val="tx2"/>
                </a:solidFill>
              </a:rPr>
              <a:t>Comprimento</a:t>
            </a:r>
            <a:r>
              <a:rPr lang="en-US" dirty="0">
                <a:solidFill>
                  <a:schemeClr val="tx2"/>
                </a:solidFill>
              </a:rPr>
              <a:t> do </a:t>
            </a:r>
            <a:r>
              <a:rPr lang="en-US" dirty="0" err="1">
                <a:solidFill>
                  <a:schemeClr val="tx2"/>
                </a:solidFill>
              </a:rPr>
              <a:t>Assento</a:t>
            </a:r>
            <a:r>
              <a:rPr lang="en-US" dirty="0">
                <a:solidFill>
                  <a:schemeClr val="tx2"/>
                </a:solidFill>
              </a:rPr>
              <a:t> GEN_2</a:t>
            </a:r>
          </a:p>
          <a:p>
            <a:r>
              <a:rPr lang="en-US" sz="1800" dirty="0">
                <a:solidFill>
                  <a:schemeClr val="tx2"/>
                </a:solidFill>
              </a:rPr>
              <a:t>   </a:t>
            </a:r>
            <a:r>
              <a:rPr lang="en-US" sz="1800" dirty="0" err="1">
                <a:solidFill>
                  <a:schemeClr val="tx2"/>
                </a:solidFill>
              </a:rPr>
              <a:t>Curto</a:t>
            </a:r>
            <a:r>
              <a:rPr lang="en-US" sz="1800" dirty="0">
                <a:solidFill>
                  <a:schemeClr val="tx2"/>
                </a:solidFill>
              </a:rPr>
              <a:t>           </a:t>
            </a:r>
            <a:r>
              <a:rPr lang="en-US" sz="1800" dirty="0" err="1">
                <a:solidFill>
                  <a:schemeClr val="tx2"/>
                </a:solidFill>
              </a:rPr>
              <a:t>Médio</a:t>
            </a:r>
            <a:r>
              <a:rPr lang="en-US" sz="1800" dirty="0">
                <a:solidFill>
                  <a:schemeClr val="tx2"/>
                </a:solidFill>
              </a:rPr>
              <a:t>         Longo</a:t>
            </a:r>
          </a:p>
          <a:p>
            <a:endParaRPr lang="en-US" sz="1000" dirty="0">
              <a:solidFill>
                <a:schemeClr val="tx2"/>
              </a:solidFill>
            </a:endParaRPr>
          </a:p>
          <a:p>
            <a:r>
              <a:rPr lang="en-US" dirty="0" err="1">
                <a:solidFill>
                  <a:schemeClr val="tx2"/>
                </a:solidFill>
              </a:rPr>
              <a:t>Comprimento</a:t>
            </a:r>
            <a:r>
              <a:rPr lang="en-US" dirty="0">
                <a:solidFill>
                  <a:schemeClr val="tx2"/>
                </a:solidFill>
              </a:rPr>
              <a:t> do </a:t>
            </a:r>
            <a:r>
              <a:rPr lang="en-US" dirty="0" err="1">
                <a:solidFill>
                  <a:schemeClr val="tx2"/>
                </a:solidFill>
              </a:rPr>
              <a:t>Assento</a:t>
            </a:r>
            <a:r>
              <a:rPr lang="en-US" dirty="0">
                <a:solidFill>
                  <a:schemeClr val="tx2"/>
                </a:solidFill>
              </a:rPr>
              <a:t> GEN_3</a:t>
            </a:r>
          </a:p>
          <a:p>
            <a:endParaRPr lang="en-US" sz="1000" dirty="0">
              <a:solidFill>
                <a:schemeClr val="tx2"/>
              </a:solidFill>
            </a:endParaRPr>
          </a:p>
          <a:p>
            <a:endParaRPr lang="en-US" sz="1000" dirty="0">
              <a:solidFill>
                <a:schemeClr val="tx2"/>
              </a:solidFill>
            </a:endParaRPr>
          </a:p>
          <a:p>
            <a:r>
              <a:rPr lang="en-US" dirty="0" err="1">
                <a:solidFill>
                  <a:schemeClr val="tx2"/>
                </a:solidFill>
              </a:rPr>
              <a:t>Encosto</a:t>
            </a:r>
            <a:r>
              <a:rPr lang="en-US" dirty="0">
                <a:solidFill>
                  <a:schemeClr val="tx2"/>
                </a:solidFill>
              </a:rPr>
              <a:t> GEN_2</a:t>
            </a:r>
          </a:p>
          <a:p>
            <a:endParaRPr lang="en-US" sz="1000" dirty="0">
              <a:solidFill>
                <a:schemeClr val="tx2"/>
              </a:solidFill>
            </a:endParaRPr>
          </a:p>
          <a:p>
            <a:endParaRPr lang="en-US" sz="1000" dirty="0">
              <a:solidFill>
                <a:schemeClr val="tx2"/>
              </a:solidFill>
            </a:endParaRPr>
          </a:p>
          <a:p>
            <a:r>
              <a:rPr lang="en-US" dirty="0" err="1">
                <a:solidFill>
                  <a:schemeClr val="tx2"/>
                </a:solidFill>
              </a:rPr>
              <a:t>Encosto</a:t>
            </a:r>
            <a:r>
              <a:rPr lang="en-US" dirty="0">
                <a:solidFill>
                  <a:schemeClr val="tx2"/>
                </a:solidFill>
              </a:rPr>
              <a:t> GEN_3</a:t>
            </a:r>
          </a:p>
          <a:p>
            <a:endParaRPr lang="en-US" u="sng" dirty="0">
              <a:solidFill>
                <a:schemeClr val="tx2"/>
              </a:solidFill>
            </a:endParaRPr>
          </a:p>
        </p:txBody>
      </p:sp>
      <p:sp>
        <p:nvSpPr>
          <p:cNvPr id="9" name="Content Placeholder 2">
            <a:extLst>
              <a:ext uri="{FF2B5EF4-FFF2-40B4-BE49-F238E27FC236}">
                <a16:creationId xmlns:a16="http://schemas.microsoft.com/office/drawing/2014/main" xmlns="" id="{6CDAC280-E6E2-254C-BDAD-0F815322414D}"/>
              </a:ext>
            </a:extLst>
          </p:cNvPr>
          <p:cNvSpPr txBox="1">
            <a:spLocks/>
          </p:cNvSpPr>
          <p:nvPr/>
        </p:nvSpPr>
        <p:spPr>
          <a:xfrm>
            <a:off x="7990288" y="1116143"/>
            <a:ext cx="3854370" cy="5460715"/>
          </a:xfrm>
          <a:prstGeom prst="rect">
            <a:avLst/>
          </a:prstGeom>
        </p:spPr>
        <p:txBody>
          <a:bodyPr vert="horz" lIns="91440" tIns="45720" rIns="91440" bIns="45720">
            <a:normAutofit fontScale="92500" lnSpcReduction="10000"/>
          </a:bodyPr>
          <a:lstStyle>
            <a:lvl1pPr marL="0" indent="0" algn="l" defTabSz="914400" rtl="0" eaLnBrk="1" latinLnBrk="0" hangingPunct="1">
              <a:lnSpc>
                <a:spcPct val="90000"/>
              </a:lnSpc>
              <a:spcBef>
                <a:spcPts val="1000"/>
              </a:spcBef>
              <a:buFontTx/>
              <a:buNone/>
              <a:defRPr sz="2800" b="0" i="0" kern="1200">
                <a:solidFill>
                  <a:schemeClr val="tx1"/>
                </a:solidFill>
                <a:latin typeface="Gotham-Medium" charset="0"/>
                <a:ea typeface="Gotham-Medium" charset="0"/>
                <a:cs typeface="Gotham-Medium" charset="0"/>
              </a:defRPr>
            </a:lvl1pPr>
            <a:lvl2pPr marL="685800" indent="-228600" algn="l" defTabSz="914400" rtl="0" eaLnBrk="1" latinLnBrk="0" hangingPunct="1">
              <a:lnSpc>
                <a:spcPct val="90000"/>
              </a:lnSpc>
              <a:spcBef>
                <a:spcPts val="500"/>
              </a:spcBef>
              <a:buFont typeface="Arial"/>
              <a:buChar char="•"/>
              <a:defRPr sz="2400" b="0" i="0" kern="1200">
                <a:solidFill>
                  <a:schemeClr val="accent3"/>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2"/>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3"/>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tx2"/>
                </a:solidFill>
              </a:rPr>
              <a:t>Pedal  </a:t>
            </a:r>
          </a:p>
          <a:p>
            <a:endParaRPr lang="en-US" sz="1000" dirty="0">
              <a:solidFill>
                <a:schemeClr val="tx2"/>
              </a:solidFill>
            </a:endParaRPr>
          </a:p>
          <a:p>
            <a:endParaRPr lang="en-US" sz="1000" dirty="0">
              <a:solidFill>
                <a:schemeClr val="tx2"/>
              </a:solidFill>
            </a:endParaRPr>
          </a:p>
          <a:p>
            <a:r>
              <a:rPr lang="en-US" dirty="0" err="1">
                <a:solidFill>
                  <a:schemeClr val="tx2"/>
                </a:solidFill>
              </a:rPr>
              <a:t>Apoios</a:t>
            </a:r>
            <a:r>
              <a:rPr lang="en-US" dirty="0">
                <a:solidFill>
                  <a:schemeClr val="tx2"/>
                </a:solidFill>
              </a:rPr>
              <a:t> para </a:t>
            </a:r>
            <a:r>
              <a:rPr lang="en-US" dirty="0" err="1">
                <a:solidFill>
                  <a:schemeClr val="tx2"/>
                </a:solidFill>
              </a:rPr>
              <a:t>os</a:t>
            </a:r>
            <a:r>
              <a:rPr lang="en-US" dirty="0">
                <a:solidFill>
                  <a:schemeClr val="tx2"/>
                </a:solidFill>
              </a:rPr>
              <a:t> </a:t>
            </a:r>
            <a:r>
              <a:rPr lang="en-US" dirty="0" err="1">
                <a:solidFill>
                  <a:schemeClr val="tx2"/>
                </a:solidFill>
              </a:rPr>
              <a:t>pés</a:t>
            </a:r>
            <a:r>
              <a:rPr lang="en-US" dirty="0">
                <a:solidFill>
                  <a:schemeClr val="tx2"/>
                </a:solidFill>
              </a:rPr>
              <a:t> </a:t>
            </a:r>
            <a:r>
              <a:rPr lang="en-US" dirty="0" err="1">
                <a:solidFill>
                  <a:schemeClr val="tx2"/>
                </a:solidFill>
              </a:rPr>
              <a:t>virados</a:t>
            </a:r>
            <a:endParaRPr lang="en-US" dirty="0">
              <a:solidFill>
                <a:schemeClr val="tx2"/>
              </a:solidFill>
            </a:endParaRPr>
          </a:p>
          <a:p>
            <a:endParaRPr lang="en-US" sz="1000" dirty="0">
              <a:solidFill>
                <a:schemeClr val="tx2"/>
              </a:solidFill>
            </a:endParaRPr>
          </a:p>
          <a:p>
            <a:endParaRPr lang="en-US" sz="1000" dirty="0">
              <a:solidFill>
                <a:schemeClr val="tx2"/>
              </a:solidFill>
            </a:endParaRPr>
          </a:p>
          <a:p>
            <a:r>
              <a:rPr lang="en-US" dirty="0">
                <a:solidFill>
                  <a:schemeClr val="tx2"/>
                </a:solidFill>
              </a:rPr>
              <a:t>Mover-se para </a:t>
            </a:r>
            <a:r>
              <a:rPr lang="en-US" dirty="0" err="1">
                <a:solidFill>
                  <a:schemeClr val="tx2"/>
                </a:solidFill>
              </a:rPr>
              <a:t>cima</a:t>
            </a:r>
            <a:r>
              <a:rPr lang="en-US" dirty="0">
                <a:solidFill>
                  <a:schemeClr val="tx2"/>
                </a:solidFill>
              </a:rPr>
              <a:t>/para </a:t>
            </a:r>
            <a:r>
              <a:rPr lang="en-US" dirty="0" err="1">
                <a:solidFill>
                  <a:schemeClr val="tx2"/>
                </a:solidFill>
              </a:rPr>
              <a:t>baixo</a:t>
            </a:r>
            <a:endParaRPr lang="en-US" dirty="0">
              <a:solidFill>
                <a:schemeClr val="tx2"/>
              </a:solidFill>
            </a:endParaRPr>
          </a:p>
          <a:p>
            <a:endParaRPr lang="en-US" sz="1000" dirty="0">
              <a:solidFill>
                <a:schemeClr val="tx2"/>
              </a:solidFill>
            </a:endParaRPr>
          </a:p>
          <a:p>
            <a:endParaRPr lang="en-US" sz="1000" dirty="0">
              <a:solidFill>
                <a:schemeClr val="tx2"/>
              </a:solidFill>
            </a:endParaRPr>
          </a:p>
          <a:p>
            <a:r>
              <a:rPr lang="en-US" dirty="0" err="1">
                <a:solidFill>
                  <a:schemeClr val="tx2"/>
                </a:solidFill>
              </a:rPr>
              <a:t>Braçadeiras</a:t>
            </a:r>
            <a:r>
              <a:rPr lang="en-US" dirty="0">
                <a:solidFill>
                  <a:schemeClr val="tx2"/>
                </a:solidFill>
              </a:rPr>
              <a:t> do </a:t>
            </a:r>
            <a:r>
              <a:rPr lang="en-US" dirty="0" err="1">
                <a:solidFill>
                  <a:schemeClr val="tx2"/>
                </a:solidFill>
              </a:rPr>
              <a:t>apoio</a:t>
            </a:r>
            <a:r>
              <a:rPr lang="en-US" dirty="0">
                <a:solidFill>
                  <a:schemeClr val="tx2"/>
                </a:solidFill>
              </a:rPr>
              <a:t> dos </a:t>
            </a:r>
            <a:r>
              <a:rPr lang="en-US" dirty="0" err="1">
                <a:solidFill>
                  <a:schemeClr val="tx2"/>
                </a:solidFill>
              </a:rPr>
              <a:t>pés</a:t>
            </a:r>
            <a:endParaRPr lang="en-US" dirty="0">
              <a:solidFill>
                <a:schemeClr val="tx2"/>
              </a:solidFill>
            </a:endParaRPr>
          </a:p>
          <a:p>
            <a:endParaRPr lang="en-US" dirty="0">
              <a:solidFill>
                <a:schemeClr val="tx2"/>
              </a:solidFill>
            </a:endParaRPr>
          </a:p>
          <a:p>
            <a:r>
              <a:rPr lang="en-US" sz="2600" dirty="0" err="1">
                <a:solidFill>
                  <a:schemeClr val="tx2"/>
                </a:solidFill>
              </a:rPr>
              <a:t>Inclinação</a:t>
            </a:r>
            <a:r>
              <a:rPr lang="en-US" sz="2600" dirty="0">
                <a:solidFill>
                  <a:schemeClr val="tx2"/>
                </a:solidFill>
              </a:rPr>
              <a:t> do </a:t>
            </a:r>
            <a:r>
              <a:rPr lang="en-US" sz="2600" dirty="0" err="1">
                <a:solidFill>
                  <a:schemeClr val="tx2"/>
                </a:solidFill>
              </a:rPr>
              <a:t>Apoio</a:t>
            </a:r>
            <a:r>
              <a:rPr lang="en-US" sz="2600" dirty="0">
                <a:solidFill>
                  <a:schemeClr val="tx2"/>
                </a:solidFill>
              </a:rPr>
              <a:t> dos </a:t>
            </a:r>
            <a:r>
              <a:rPr lang="en-US" sz="2600" dirty="0" err="1">
                <a:solidFill>
                  <a:schemeClr val="tx2"/>
                </a:solidFill>
              </a:rPr>
              <a:t>Pés</a:t>
            </a:r>
            <a:endParaRPr lang="en-US" sz="2600" dirty="0">
              <a:solidFill>
                <a:schemeClr val="tx2"/>
              </a:solidFill>
            </a:endParaRPr>
          </a:p>
          <a:p>
            <a:endParaRPr lang="en-US" dirty="0">
              <a:solidFill>
                <a:schemeClr val="tx2"/>
              </a:solidFill>
            </a:endParaRPr>
          </a:p>
        </p:txBody>
      </p:sp>
      <p:sp>
        <p:nvSpPr>
          <p:cNvPr id="11" name="Oval 10">
            <a:extLst>
              <a:ext uri="{FF2B5EF4-FFF2-40B4-BE49-F238E27FC236}">
                <a16:creationId xmlns:a16="http://schemas.microsoft.com/office/drawing/2014/main" xmlns="" id="{11FFAE12-7DC9-F84E-9EF6-DC9DE206ABD8}"/>
              </a:ext>
            </a:extLst>
          </p:cNvPr>
          <p:cNvSpPr/>
          <p:nvPr/>
        </p:nvSpPr>
        <p:spPr>
          <a:xfrm>
            <a:off x="363681" y="2882971"/>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3" name="Oval 12">
            <a:extLst>
              <a:ext uri="{FF2B5EF4-FFF2-40B4-BE49-F238E27FC236}">
                <a16:creationId xmlns:a16="http://schemas.microsoft.com/office/drawing/2014/main" xmlns="" id="{C283CDAC-9352-6D40-99FA-29BB4916C4F8}"/>
              </a:ext>
            </a:extLst>
          </p:cNvPr>
          <p:cNvSpPr/>
          <p:nvPr/>
        </p:nvSpPr>
        <p:spPr>
          <a:xfrm>
            <a:off x="363681" y="4240060"/>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4" name="Oval 13">
            <a:extLst>
              <a:ext uri="{FF2B5EF4-FFF2-40B4-BE49-F238E27FC236}">
                <a16:creationId xmlns:a16="http://schemas.microsoft.com/office/drawing/2014/main" xmlns="" id="{F44F4CD6-AD17-BE4B-8D60-B2AFB7D790B1}"/>
              </a:ext>
            </a:extLst>
          </p:cNvPr>
          <p:cNvSpPr/>
          <p:nvPr/>
        </p:nvSpPr>
        <p:spPr>
          <a:xfrm>
            <a:off x="373060" y="5306671"/>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5" name="Oval 14">
            <a:hlinkClick r:id="rId5"/>
            <a:extLst>
              <a:ext uri="{FF2B5EF4-FFF2-40B4-BE49-F238E27FC236}">
                <a16:creationId xmlns:a16="http://schemas.microsoft.com/office/drawing/2014/main" xmlns="" id="{0032C99E-63ED-3E4E-80B1-9E937EC98E04}"/>
              </a:ext>
            </a:extLst>
          </p:cNvPr>
          <p:cNvSpPr/>
          <p:nvPr/>
        </p:nvSpPr>
        <p:spPr>
          <a:xfrm>
            <a:off x="7270486" y="1063133"/>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6" name="Oval 15">
            <a:hlinkClick r:id="rId6"/>
            <a:extLst>
              <a:ext uri="{FF2B5EF4-FFF2-40B4-BE49-F238E27FC236}">
                <a16:creationId xmlns:a16="http://schemas.microsoft.com/office/drawing/2014/main" xmlns="" id="{52858E6F-3431-5C4A-B779-5AC6DFD1BEBE}"/>
              </a:ext>
            </a:extLst>
          </p:cNvPr>
          <p:cNvSpPr/>
          <p:nvPr/>
        </p:nvSpPr>
        <p:spPr>
          <a:xfrm>
            <a:off x="7270486" y="1994657"/>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9" name="Oval 18">
            <a:extLst>
              <a:ext uri="{FF2B5EF4-FFF2-40B4-BE49-F238E27FC236}">
                <a16:creationId xmlns:a16="http://schemas.microsoft.com/office/drawing/2014/main" xmlns="" id="{EF505CD1-FDBF-BC4E-83CC-4EA510CFA665}"/>
              </a:ext>
            </a:extLst>
          </p:cNvPr>
          <p:cNvSpPr/>
          <p:nvPr/>
        </p:nvSpPr>
        <p:spPr>
          <a:xfrm>
            <a:off x="7270486" y="3229065"/>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7" name="Picture 6">
            <a:extLst>
              <a:ext uri="{FF2B5EF4-FFF2-40B4-BE49-F238E27FC236}">
                <a16:creationId xmlns:a16="http://schemas.microsoft.com/office/drawing/2014/main" xmlns="" id="{76498E24-6383-428A-A040-C447969E6B55}"/>
              </a:ext>
            </a:extLst>
          </p:cNvPr>
          <p:cNvPicPr>
            <a:picLocks noChangeAspect="1"/>
          </p:cNvPicPr>
          <p:nvPr/>
        </p:nvPicPr>
        <p:blipFill>
          <a:blip r:embed="rId7"/>
          <a:stretch>
            <a:fillRect/>
          </a:stretch>
        </p:blipFill>
        <p:spPr>
          <a:xfrm>
            <a:off x="5531018" y="5190067"/>
            <a:ext cx="973580" cy="1397285"/>
          </a:xfrm>
          <a:prstGeom prst="rect">
            <a:avLst/>
          </a:prstGeom>
        </p:spPr>
      </p:pic>
      <p:pic>
        <p:nvPicPr>
          <p:cNvPr id="5" name="Picture 4">
            <a:extLst>
              <a:ext uri="{FF2B5EF4-FFF2-40B4-BE49-F238E27FC236}">
                <a16:creationId xmlns:a16="http://schemas.microsoft.com/office/drawing/2014/main" xmlns="" id="{73D2ACD9-9091-45FE-9621-A14185050CA4}"/>
              </a:ext>
            </a:extLst>
          </p:cNvPr>
          <p:cNvPicPr>
            <a:picLocks noChangeAspect="1"/>
          </p:cNvPicPr>
          <p:nvPr/>
        </p:nvPicPr>
        <p:blipFill>
          <a:blip r:embed="rId8"/>
          <a:stretch>
            <a:fillRect/>
          </a:stretch>
        </p:blipFill>
        <p:spPr>
          <a:xfrm>
            <a:off x="5535908" y="3728035"/>
            <a:ext cx="915668" cy="1397286"/>
          </a:xfrm>
          <a:prstGeom prst="rect">
            <a:avLst/>
          </a:prstGeom>
        </p:spPr>
      </p:pic>
      <p:pic>
        <p:nvPicPr>
          <p:cNvPr id="6" name="Picture 5">
            <a:extLst>
              <a:ext uri="{FF2B5EF4-FFF2-40B4-BE49-F238E27FC236}">
                <a16:creationId xmlns:a16="http://schemas.microsoft.com/office/drawing/2014/main" xmlns="" id="{939BB7C0-15FE-4066-9053-FE8DAEE29B14}"/>
              </a:ext>
            </a:extLst>
          </p:cNvPr>
          <p:cNvPicPr>
            <a:picLocks noChangeAspect="1"/>
          </p:cNvPicPr>
          <p:nvPr/>
        </p:nvPicPr>
        <p:blipFill>
          <a:blip r:embed="rId9"/>
          <a:stretch>
            <a:fillRect/>
          </a:stretch>
        </p:blipFill>
        <p:spPr>
          <a:xfrm>
            <a:off x="5531018" y="1061622"/>
            <a:ext cx="915594" cy="1397285"/>
          </a:xfrm>
          <a:prstGeom prst="rect">
            <a:avLst/>
          </a:prstGeom>
        </p:spPr>
      </p:pic>
      <p:pic>
        <p:nvPicPr>
          <p:cNvPr id="4" name="Picture 3">
            <a:extLst>
              <a:ext uri="{FF2B5EF4-FFF2-40B4-BE49-F238E27FC236}">
                <a16:creationId xmlns:a16="http://schemas.microsoft.com/office/drawing/2014/main" xmlns="" id="{54883780-E594-4E7A-9DAB-BBEC97D135EB}"/>
              </a:ext>
            </a:extLst>
          </p:cNvPr>
          <p:cNvPicPr>
            <a:picLocks noChangeAspect="1"/>
          </p:cNvPicPr>
          <p:nvPr/>
        </p:nvPicPr>
        <p:blipFill>
          <a:blip r:embed="rId10"/>
          <a:stretch>
            <a:fillRect/>
          </a:stretch>
        </p:blipFill>
        <p:spPr>
          <a:xfrm>
            <a:off x="5531018" y="2391771"/>
            <a:ext cx="925447" cy="1397285"/>
          </a:xfrm>
          <a:prstGeom prst="rect">
            <a:avLst/>
          </a:prstGeom>
        </p:spPr>
      </p:pic>
      <p:sp>
        <p:nvSpPr>
          <p:cNvPr id="18" name="Oval 17">
            <a:extLst>
              <a:ext uri="{FF2B5EF4-FFF2-40B4-BE49-F238E27FC236}">
                <a16:creationId xmlns:a16="http://schemas.microsoft.com/office/drawing/2014/main" xmlns="" id="{8E6B6DE2-9731-4A09-89A5-D0B8B0B23624}"/>
              </a:ext>
            </a:extLst>
          </p:cNvPr>
          <p:cNvSpPr/>
          <p:nvPr/>
        </p:nvSpPr>
        <p:spPr>
          <a:xfrm>
            <a:off x="373060" y="1354679"/>
            <a:ext cx="623454" cy="554182"/>
          </a:xfrm>
          <a:prstGeom prst="ellipse">
            <a:avLst/>
          </a:prstGeom>
          <a:solidFill>
            <a:srgbClr val="4A33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0" name="Oval 19">
            <a:hlinkClick r:id="rId11"/>
            <a:extLst>
              <a:ext uri="{FF2B5EF4-FFF2-40B4-BE49-F238E27FC236}">
                <a16:creationId xmlns:a16="http://schemas.microsoft.com/office/drawing/2014/main" xmlns="" id="{C0243225-155D-4DD0-9DD8-5826FFF19F6A}"/>
              </a:ext>
            </a:extLst>
          </p:cNvPr>
          <p:cNvSpPr/>
          <p:nvPr/>
        </p:nvSpPr>
        <p:spPr>
          <a:xfrm>
            <a:off x="7318660" y="4436966"/>
            <a:ext cx="623454" cy="554182"/>
          </a:xfrm>
          <a:prstGeom prst="ellipse">
            <a:avLst/>
          </a:prstGeom>
          <a:solidFill>
            <a:srgbClr val="4A33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10" name="Graphic 9" descr="Stop">
            <a:hlinkClick r:id="rId12"/>
            <a:extLst>
              <a:ext uri="{FF2B5EF4-FFF2-40B4-BE49-F238E27FC236}">
                <a16:creationId xmlns:a16="http://schemas.microsoft.com/office/drawing/2014/main" xmlns="" id="{9436E972-C22A-4583-B650-835D52AA31D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93557" y="2284621"/>
            <a:ext cx="277091" cy="277091"/>
          </a:xfrm>
          <a:prstGeom prst="rect">
            <a:avLst/>
          </a:prstGeom>
        </p:spPr>
      </p:pic>
      <p:pic>
        <p:nvPicPr>
          <p:cNvPr id="22" name="Graphic 21" descr="Stop">
            <a:hlinkClick r:id="rId15"/>
            <a:extLst>
              <a:ext uri="{FF2B5EF4-FFF2-40B4-BE49-F238E27FC236}">
                <a16:creationId xmlns:a16="http://schemas.microsoft.com/office/drawing/2014/main" xmlns="" id="{C94968FF-D1EF-46E2-8B20-B09B0292E51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2351759" y="2271365"/>
            <a:ext cx="277091" cy="277091"/>
          </a:xfrm>
          <a:prstGeom prst="rect">
            <a:avLst/>
          </a:prstGeom>
        </p:spPr>
      </p:pic>
      <p:pic>
        <p:nvPicPr>
          <p:cNvPr id="23" name="Graphic 22" descr="Stop">
            <a:hlinkClick r:id="rId16"/>
            <a:extLst>
              <a:ext uri="{FF2B5EF4-FFF2-40B4-BE49-F238E27FC236}">
                <a16:creationId xmlns:a16="http://schemas.microsoft.com/office/drawing/2014/main" xmlns="" id="{BD177A0A-7DFB-46D2-8CD9-2959970FB2CC}"/>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709961" y="2258527"/>
            <a:ext cx="277091" cy="277091"/>
          </a:xfrm>
          <a:prstGeom prst="rect">
            <a:avLst/>
          </a:prstGeom>
        </p:spPr>
      </p:pic>
      <p:sp>
        <p:nvSpPr>
          <p:cNvPr id="24" name="Oval 23">
            <a:hlinkClick r:id="rId17"/>
            <a:extLst>
              <a:ext uri="{FF2B5EF4-FFF2-40B4-BE49-F238E27FC236}">
                <a16:creationId xmlns:a16="http://schemas.microsoft.com/office/drawing/2014/main" xmlns="" id="{BE2F016B-84BA-E543-9FE5-04F29F78210F}"/>
              </a:ext>
            </a:extLst>
          </p:cNvPr>
          <p:cNvSpPr/>
          <p:nvPr/>
        </p:nvSpPr>
        <p:spPr>
          <a:xfrm>
            <a:off x="7270486" y="5687542"/>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custDataLst>
      <p:tags r:id="rId1"/>
    </p:custDataLst>
    <p:extLst>
      <p:ext uri="{BB962C8B-B14F-4D97-AF65-F5344CB8AC3E}">
        <p14:creationId xmlns:p14="http://schemas.microsoft.com/office/powerpoint/2010/main" xmlns="" val="3285587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4E8E6B-AB66-0C41-830B-E3648A5E2F65}"/>
              </a:ext>
            </a:extLst>
          </p:cNvPr>
          <p:cNvSpPr>
            <a:spLocks noGrp="1"/>
          </p:cNvSpPr>
          <p:nvPr>
            <p:ph type="title"/>
          </p:nvPr>
        </p:nvSpPr>
        <p:spPr/>
        <p:txBody>
          <a:bodyPr>
            <a:normAutofit/>
          </a:bodyPr>
          <a:lstStyle/>
          <a:p>
            <a:r>
              <a:rPr lang="en-US" sz="3200" dirty="0"/>
              <a:t>1.5: </a:t>
            </a:r>
            <a:r>
              <a:rPr lang="en-US" sz="3200" dirty="0" err="1"/>
              <a:t>Treinamento</a:t>
            </a:r>
            <a:r>
              <a:rPr lang="en-US" sz="3200" dirty="0"/>
              <a:t> do </a:t>
            </a:r>
            <a:r>
              <a:rPr lang="en-US" sz="3200" dirty="0" err="1"/>
              <a:t>Usuário</a:t>
            </a:r>
            <a:r>
              <a:rPr lang="en-US" sz="3200" dirty="0"/>
              <a:t> </a:t>
            </a:r>
          </a:p>
        </p:txBody>
      </p:sp>
    </p:spTree>
    <p:custDataLst>
      <p:tags r:id="rId1"/>
    </p:custDataLst>
    <p:extLst>
      <p:ext uri="{BB962C8B-B14F-4D97-AF65-F5344CB8AC3E}">
        <p14:creationId xmlns:p14="http://schemas.microsoft.com/office/powerpoint/2010/main" xmlns="" val="1214723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Manual do </a:t>
            </a:r>
            <a:r>
              <a:rPr lang="en-US" dirty="0" err="1"/>
              <a:t>Usuário</a:t>
            </a:r>
            <a:r>
              <a:rPr lang="en-US" dirty="0"/>
              <a:t> </a:t>
            </a:r>
          </a:p>
        </p:txBody>
      </p:sp>
      <p:sp>
        <p:nvSpPr>
          <p:cNvPr id="3" name="Content Placeholder 2"/>
          <p:cNvSpPr>
            <a:spLocks noGrp="1"/>
          </p:cNvSpPr>
          <p:nvPr>
            <p:ph idx="1"/>
          </p:nvPr>
        </p:nvSpPr>
        <p:spPr>
          <a:xfrm>
            <a:off x="1091593" y="1410938"/>
            <a:ext cx="5278595" cy="4643918"/>
          </a:xfrm>
        </p:spPr>
        <p:txBody>
          <a:bodyPr/>
          <a:lstStyle/>
          <a:p>
            <a:pPr>
              <a:lnSpc>
                <a:spcPct val="100000"/>
              </a:lnSpc>
            </a:pPr>
            <a:r>
              <a:rPr lang="en-US" dirty="0" err="1">
                <a:solidFill>
                  <a:schemeClr val="tx2"/>
                </a:solidFill>
              </a:rPr>
              <a:t>Forneça</a:t>
            </a:r>
            <a:r>
              <a:rPr lang="en-US" dirty="0">
                <a:solidFill>
                  <a:schemeClr val="tx2"/>
                </a:solidFill>
              </a:rPr>
              <a:t> o Manual do </a:t>
            </a:r>
            <a:r>
              <a:rPr lang="en-US" dirty="0" err="1">
                <a:solidFill>
                  <a:schemeClr val="tx2"/>
                </a:solidFill>
              </a:rPr>
              <a:t>Usuário</a:t>
            </a:r>
            <a:r>
              <a:rPr lang="en-US" dirty="0">
                <a:solidFill>
                  <a:schemeClr val="tx2"/>
                </a:solidFill>
              </a:rPr>
              <a:t> </a:t>
            </a:r>
          </a:p>
          <a:p>
            <a:pPr lvl="1">
              <a:lnSpc>
                <a:spcPct val="100000"/>
              </a:lnSpc>
            </a:pPr>
            <a:r>
              <a:rPr lang="en-US" u="sng" dirty="0" err="1"/>
              <a:t>Localizado</a:t>
            </a:r>
            <a:r>
              <a:rPr lang="en-US" dirty="0"/>
              <a:t> </a:t>
            </a:r>
            <a:r>
              <a:rPr lang="en-US" dirty="0" err="1"/>
              <a:t>na</a:t>
            </a:r>
            <a:r>
              <a:rPr lang="en-US" dirty="0"/>
              <a:t> </a:t>
            </a:r>
            <a:r>
              <a:rPr lang="en-US" dirty="0" err="1"/>
              <a:t>caixa</a:t>
            </a:r>
            <a:endParaRPr lang="en-US" dirty="0"/>
          </a:p>
        </p:txBody>
      </p:sp>
      <p:pic>
        <p:nvPicPr>
          <p:cNvPr id="9" name="Picture 8" descr="A close up of a device  Description automatically generated">
            <a:extLst>
              <a:ext uri="{FF2B5EF4-FFF2-40B4-BE49-F238E27FC236}">
                <a16:creationId xmlns:a16="http://schemas.microsoft.com/office/drawing/2014/main" xmlns="" id="{DED06E59-9733-AF43-9D46-036FCC6D207E}"/>
              </a:ext>
            </a:extLst>
          </p:cNvPr>
          <p:cNvPicPr>
            <a:picLocks noChangeAspect="1"/>
          </p:cNvPicPr>
          <p:nvPr/>
        </p:nvPicPr>
        <p:blipFill>
          <a:blip r:embed="rId5"/>
          <a:stretch>
            <a:fillRect/>
          </a:stretch>
        </p:blipFill>
        <p:spPr>
          <a:xfrm>
            <a:off x="6096000" y="1397285"/>
            <a:ext cx="3282899" cy="4540685"/>
          </a:xfrm>
          <a:prstGeom prst="rect">
            <a:avLst/>
          </a:prstGeom>
          <a:ln w="76200">
            <a:solidFill>
              <a:schemeClr val="tx2"/>
            </a:solidFill>
          </a:ln>
        </p:spPr>
      </p:pic>
    </p:spTree>
    <p:custDataLst>
      <p:tags r:id="rId1"/>
    </p:custDataLst>
    <p:extLst>
      <p:ext uri="{BB962C8B-B14F-4D97-AF65-F5344CB8AC3E}">
        <p14:creationId xmlns:p14="http://schemas.microsoft.com/office/powerpoint/2010/main" xmlns="" val="2694490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Exercícios de Alívio de Pressão e Instruções</a:t>
            </a:r>
          </a:p>
        </p:txBody>
      </p:sp>
      <p:sp>
        <p:nvSpPr>
          <p:cNvPr id="3" name="Content Placeholder 2"/>
          <p:cNvSpPr>
            <a:spLocks noGrp="1"/>
          </p:cNvSpPr>
          <p:nvPr>
            <p:ph idx="1"/>
          </p:nvPr>
        </p:nvSpPr>
        <p:spPr>
          <a:xfrm>
            <a:off x="1000975" y="1410938"/>
            <a:ext cx="5278595" cy="4643918"/>
          </a:xfrm>
        </p:spPr>
        <p:txBody>
          <a:bodyPr/>
          <a:lstStyle/>
          <a:p>
            <a:pPr>
              <a:lnSpc>
                <a:spcPct val="100000"/>
              </a:lnSpc>
            </a:pPr>
            <a:r>
              <a:rPr lang="en-US" dirty="0">
                <a:solidFill>
                  <a:schemeClr val="tx2"/>
                </a:solidFill>
              </a:rPr>
              <a:t>4 </a:t>
            </a:r>
            <a:r>
              <a:rPr lang="en-US" dirty="0" err="1">
                <a:solidFill>
                  <a:schemeClr val="tx2"/>
                </a:solidFill>
              </a:rPr>
              <a:t>Exercícios</a:t>
            </a:r>
            <a:r>
              <a:rPr lang="en-US" dirty="0">
                <a:solidFill>
                  <a:schemeClr val="tx2"/>
                </a:solidFill>
              </a:rPr>
              <a:t> </a:t>
            </a:r>
          </a:p>
          <a:p>
            <a:pPr marL="457200" lvl="1" indent="0">
              <a:lnSpc>
                <a:spcPct val="100000"/>
              </a:lnSpc>
              <a:buNone/>
            </a:pPr>
            <a:r>
              <a:rPr lang="en-US" dirty="0"/>
              <a:t>A </a:t>
            </a:r>
            <a:r>
              <a:rPr lang="en-US" dirty="0" err="1"/>
              <a:t>cada</a:t>
            </a:r>
            <a:r>
              <a:rPr lang="en-US" dirty="0"/>
              <a:t> 15 </a:t>
            </a:r>
            <a:r>
              <a:rPr lang="en-US" dirty="0" err="1"/>
              <a:t>minutos</a:t>
            </a:r>
            <a:r>
              <a:rPr lang="en-US" dirty="0"/>
              <a:t> </a:t>
            </a:r>
            <a:r>
              <a:rPr lang="en-US" dirty="0" err="1"/>
              <a:t>por</a:t>
            </a:r>
            <a:r>
              <a:rPr lang="en-US" dirty="0"/>
              <a:t> um </a:t>
            </a:r>
            <a:r>
              <a:rPr lang="en-US" dirty="0" err="1"/>
              <a:t>período</a:t>
            </a:r>
            <a:r>
              <a:rPr lang="en-US" dirty="0"/>
              <a:t> de 1 </a:t>
            </a:r>
            <a:r>
              <a:rPr lang="en-US" dirty="0" err="1"/>
              <a:t>minuto</a:t>
            </a:r>
            <a:endParaRPr lang="en-US" dirty="0"/>
          </a:p>
          <a:p>
            <a:pPr indent="-228600">
              <a:lnSpc>
                <a:spcPct val="100000"/>
              </a:lnSpc>
            </a:pPr>
            <a:r>
              <a:rPr lang="en-US" dirty="0" err="1">
                <a:solidFill>
                  <a:schemeClr val="tx2"/>
                </a:solidFill>
              </a:rPr>
              <a:t>Verifique</a:t>
            </a:r>
            <a:r>
              <a:rPr lang="en-US" dirty="0">
                <a:solidFill>
                  <a:schemeClr val="tx2"/>
                </a:solidFill>
              </a:rPr>
              <a:t> o </a:t>
            </a:r>
            <a:r>
              <a:rPr lang="en-US" dirty="0" err="1">
                <a:solidFill>
                  <a:schemeClr val="tx2"/>
                </a:solidFill>
              </a:rPr>
              <a:t>corpo</a:t>
            </a:r>
            <a:r>
              <a:rPr lang="en-US" dirty="0">
                <a:solidFill>
                  <a:schemeClr val="tx2"/>
                </a:solidFill>
              </a:rPr>
              <a:t> à </a:t>
            </a:r>
            <a:r>
              <a:rPr lang="en-US" dirty="0" err="1">
                <a:solidFill>
                  <a:schemeClr val="tx2"/>
                </a:solidFill>
              </a:rPr>
              <a:t>noite</a:t>
            </a:r>
            <a:endParaRPr lang="en-US" dirty="0">
              <a:solidFill>
                <a:schemeClr val="tx2"/>
              </a:solidFill>
            </a:endParaRPr>
          </a:p>
          <a:p>
            <a:pPr indent="-228600">
              <a:lnSpc>
                <a:spcPct val="100000"/>
              </a:lnSpc>
            </a:pPr>
            <a:endParaRPr lang="en-US" dirty="0">
              <a:solidFill>
                <a:schemeClr val="tx2"/>
              </a:solidFill>
            </a:endParaRPr>
          </a:p>
          <a:p>
            <a:pPr>
              <a:lnSpc>
                <a:spcPct val="100000"/>
              </a:lnSpc>
            </a:pPr>
            <a:r>
              <a:rPr lang="en-US" dirty="0" err="1">
                <a:solidFill>
                  <a:schemeClr val="tx2"/>
                </a:solidFill>
              </a:rPr>
              <a:t>Aumentar</a:t>
            </a:r>
            <a:r>
              <a:rPr lang="en-US" dirty="0">
                <a:solidFill>
                  <a:schemeClr val="tx2"/>
                </a:solidFill>
              </a:rPr>
              <a:t> o tempo </a:t>
            </a:r>
            <a:r>
              <a:rPr lang="en-US" dirty="0" err="1">
                <a:solidFill>
                  <a:schemeClr val="tx2"/>
                </a:solidFill>
              </a:rPr>
              <a:t>sentado</a:t>
            </a:r>
            <a:r>
              <a:rPr lang="en-US" dirty="0">
                <a:solidFill>
                  <a:schemeClr val="tx2"/>
                </a:solidFill>
              </a:rPr>
              <a:t> </a:t>
            </a:r>
            <a:r>
              <a:rPr lang="en-US" dirty="0" err="1">
                <a:solidFill>
                  <a:schemeClr val="tx2"/>
                </a:solidFill>
              </a:rPr>
              <a:t>devagar</a:t>
            </a:r>
            <a:endParaRPr lang="en-US" dirty="0">
              <a:solidFill>
                <a:schemeClr val="tx2"/>
              </a:solidFill>
            </a:endParaRPr>
          </a:p>
          <a:p>
            <a:pPr>
              <a:lnSpc>
                <a:spcPct val="100000"/>
              </a:lnSpc>
            </a:pPr>
            <a:endParaRPr lang="en-US" dirty="0">
              <a:solidFill>
                <a:schemeClr val="tx2"/>
              </a:solidFill>
            </a:endParaRPr>
          </a:p>
          <a:p>
            <a:pPr>
              <a:lnSpc>
                <a:spcPct val="100000"/>
              </a:lnSpc>
            </a:pPr>
            <a:r>
              <a:rPr lang="en-US" dirty="0" err="1">
                <a:solidFill>
                  <a:schemeClr val="tx2"/>
                </a:solidFill>
              </a:rPr>
              <a:t>Fazer</a:t>
            </a:r>
            <a:r>
              <a:rPr lang="en-US" dirty="0">
                <a:solidFill>
                  <a:schemeClr val="tx2"/>
                </a:solidFill>
              </a:rPr>
              <a:t> </a:t>
            </a:r>
            <a:r>
              <a:rPr lang="en-US" dirty="0" err="1">
                <a:solidFill>
                  <a:schemeClr val="tx2"/>
                </a:solidFill>
              </a:rPr>
              <a:t>alongamento</a:t>
            </a:r>
            <a:endParaRPr lang="en-US" dirty="0">
              <a:solidFill>
                <a:schemeClr val="tx2"/>
              </a:solidFill>
            </a:endParaRPr>
          </a:p>
        </p:txBody>
      </p:sp>
      <p:pic>
        <p:nvPicPr>
          <p:cNvPr id="19" name="Picture 18" descr="A close up of a logo  Description automatically generated">
            <a:hlinkClick r:id="rId5"/>
            <a:extLst>
              <a:ext uri="{FF2B5EF4-FFF2-40B4-BE49-F238E27FC236}">
                <a16:creationId xmlns:a16="http://schemas.microsoft.com/office/drawing/2014/main" xmlns="" id="{6E561167-ED37-9242-ABC6-5B479A655538}"/>
              </a:ext>
            </a:extLst>
          </p:cNvPr>
          <p:cNvPicPr>
            <a:picLocks noChangeAspect="1"/>
          </p:cNvPicPr>
          <p:nvPr/>
        </p:nvPicPr>
        <p:blipFill>
          <a:blip r:embed="rId6"/>
          <a:stretch>
            <a:fillRect/>
          </a:stretch>
        </p:blipFill>
        <p:spPr>
          <a:xfrm>
            <a:off x="6096000" y="1064944"/>
            <a:ext cx="5613400" cy="5308600"/>
          </a:xfrm>
          <a:prstGeom prst="rect">
            <a:avLst/>
          </a:prstGeom>
        </p:spPr>
      </p:pic>
      <p:sp>
        <p:nvSpPr>
          <p:cNvPr id="5" name="Oval 4">
            <a:hlinkClick r:id="rId5"/>
            <a:extLst>
              <a:ext uri="{FF2B5EF4-FFF2-40B4-BE49-F238E27FC236}">
                <a16:creationId xmlns:a16="http://schemas.microsoft.com/office/drawing/2014/main" xmlns="" id="{449A5B59-CEFD-DF4C-B703-9DD44A5A793F}"/>
              </a:ext>
            </a:extLst>
          </p:cNvPr>
          <p:cNvSpPr/>
          <p:nvPr/>
        </p:nvSpPr>
        <p:spPr>
          <a:xfrm>
            <a:off x="370103" y="1423789"/>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6" name="Oval 5">
            <a:extLst>
              <a:ext uri="{FF2B5EF4-FFF2-40B4-BE49-F238E27FC236}">
                <a16:creationId xmlns:a16="http://schemas.microsoft.com/office/drawing/2014/main" xmlns="" id="{DBF92170-BBF7-574E-9C13-8F4348A34459}"/>
              </a:ext>
            </a:extLst>
          </p:cNvPr>
          <p:cNvSpPr/>
          <p:nvPr/>
        </p:nvSpPr>
        <p:spPr>
          <a:xfrm>
            <a:off x="370103" y="2727175"/>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7" name="Oval 6">
            <a:extLst>
              <a:ext uri="{FF2B5EF4-FFF2-40B4-BE49-F238E27FC236}">
                <a16:creationId xmlns:a16="http://schemas.microsoft.com/office/drawing/2014/main" xmlns="" id="{2AB2FC1C-9FA3-A043-8B69-058081735C3D}"/>
              </a:ext>
            </a:extLst>
          </p:cNvPr>
          <p:cNvSpPr/>
          <p:nvPr/>
        </p:nvSpPr>
        <p:spPr>
          <a:xfrm>
            <a:off x="370103" y="3886393"/>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8" name="Oval 7">
            <a:extLst>
              <a:ext uri="{FF2B5EF4-FFF2-40B4-BE49-F238E27FC236}">
                <a16:creationId xmlns:a16="http://schemas.microsoft.com/office/drawing/2014/main" xmlns="" id="{7B1A0E68-0B7F-4D4B-AE56-FA3C0CF710D0}"/>
              </a:ext>
            </a:extLst>
          </p:cNvPr>
          <p:cNvSpPr/>
          <p:nvPr/>
        </p:nvSpPr>
        <p:spPr>
          <a:xfrm>
            <a:off x="370103" y="5370361"/>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custDataLst>
      <p:tags r:id="rId1"/>
    </p:custDataLst>
    <p:extLst>
      <p:ext uri="{BB962C8B-B14F-4D97-AF65-F5344CB8AC3E}">
        <p14:creationId xmlns:p14="http://schemas.microsoft.com/office/powerpoint/2010/main" xmlns="" val="445474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Transferências</a:t>
            </a:r>
            <a:endParaRPr lang="en-US" dirty="0"/>
          </a:p>
        </p:txBody>
      </p:sp>
      <p:sp>
        <p:nvSpPr>
          <p:cNvPr id="3" name="Content Placeholder 2"/>
          <p:cNvSpPr>
            <a:spLocks noGrp="1"/>
          </p:cNvSpPr>
          <p:nvPr>
            <p:ph idx="1"/>
          </p:nvPr>
        </p:nvSpPr>
        <p:spPr>
          <a:xfrm>
            <a:off x="1006284" y="1397286"/>
            <a:ext cx="5245938" cy="4643918"/>
          </a:xfrm>
        </p:spPr>
        <p:txBody>
          <a:bodyPr>
            <a:normAutofit/>
          </a:bodyPr>
          <a:lstStyle/>
          <a:p>
            <a:r>
              <a:rPr lang="en-US" dirty="0" err="1">
                <a:solidFill>
                  <a:schemeClr val="tx2"/>
                </a:solidFill>
              </a:rPr>
              <a:t>Independente</a:t>
            </a:r>
            <a:endParaRPr lang="en-US" dirty="0">
              <a:solidFill>
                <a:schemeClr val="tx2"/>
              </a:solidFill>
            </a:endParaRPr>
          </a:p>
          <a:p>
            <a:endParaRPr lang="en-US" dirty="0">
              <a:solidFill>
                <a:schemeClr val="tx2"/>
              </a:solidFill>
            </a:endParaRPr>
          </a:p>
          <a:p>
            <a:r>
              <a:rPr lang="en-US" dirty="0">
                <a:solidFill>
                  <a:schemeClr val="tx2"/>
                </a:solidFill>
              </a:rPr>
              <a:t>1 - </a:t>
            </a:r>
            <a:r>
              <a:rPr lang="en-US" dirty="0" err="1">
                <a:solidFill>
                  <a:schemeClr val="tx2"/>
                </a:solidFill>
              </a:rPr>
              <a:t>transferência</a:t>
            </a:r>
            <a:r>
              <a:rPr lang="en-US" dirty="0">
                <a:solidFill>
                  <a:schemeClr val="tx2"/>
                </a:solidFill>
              </a:rPr>
              <a:t> </a:t>
            </a:r>
            <a:r>
              <a:rPr lang="en-US" dirty="0" err="1">
                <a:solidFill>
                  <a:schemeClr val="tx2"/>
                </a:solidFill>
              </a:rPr>
              <a:t>pessoal</a:t>
            </a:r>
            <a:r>
              <a:rPr lang="en-US" dirty="0">
                <a:solidFill>
                  <a:schemeClr val="tx2"/>
                </a:solidFill>
              </a:rPr>
              <a:t> </a:t>
            </a:r>
            <a:r>
              <a:rPr lang="en-US" dirty="0" err="1">
                <a:solidFill>
                  <a:schemeClr val="tx2"/>
                </a:solidFill>
              </a:rPr>
              <a:t>assistida</a:t>
            </a:r>
            <a:endParaRPr lang="en-US" dirty="0">
              <a:solidFill>
                <a:schemeClr val="tx2"/>
              </a:solidFill>
            </a:endParaRPr>
          </a:p>
          <a:p>
            <a:endParaRPr lang="en-US" dirty="0">
              <a:solidFill>
                <a:schemeClr val="tx2"/>
              </a:solidFill>
            </a:endParaRPr>
          </a:p>
          <a:p>
            <a:r>
              <a:rPr lang="en-US" dirty="0">
                <a:solidFill>
                  <a:schemeClr val="tx2"/>
                </a:solidFill>
              </a:rPr>
              <a:t>2- </a:t>
            </a:r>
            <a:r>
              <a:rPr lang="en-US" dirty="0" err="1">
                <a:solidFill>
                  <a:schemeClr val="tx2"/>
                </a:solidFill>
              </a:rPr>
              <a:t>transferência</a:t>
            </a:r>
            <a:r>
              <a:rPr lang="en-US" dirty="0">
                <a:solidFill>
                  <a:schemeClr val="tx2"/>
                </a:solidFill>
              </a:rPr>
              <a:t> </a:t>
            </a:r>
            <a:r>
              <a:rPr lang="en-US" dirty="0" err="1">
                <a:solidFill>
                  <a:schemeClr val="tx2"/>
                </a:solidFill>
              </a:rPr>
              <a:t>pessoal</a:t>
            </a:r>
            <a:r>
              <a:rPr lang="en-US" dirty="0">
                <a:solidFill>
                  <a:schemeClr val="tx2"/>
                </a:solidFill>
              </a:rPr>
              <a:t> </a:t>
            </a:r>
            <a:r>
              <a:rPr lang="en-US" dirty="0" err="1">
                <a:solidFill>
                  <a:schemeClr val="tx2"/>
                </a:solidFill>
              </a:rPr>
              <a:t>assistida</a:t>
            </a:r>
            <a:endParaRPr lang="en-US" dirty="0">
              <a:solidFill>
                <a:schemeClr val="tx2"/>
              </a:solidFill>
            </a:endParaRPr>
          </a:p>
          <a:p>
            <a:endParaRPr lang="en-US" dirty="0">
              <a:solidFill>
                <a:schemeClr val="tx2"/>
              </a:solidFill>
            </a:endParaRPr>
          </a:p>
          <a:p>
            <a:r>
              <a:rPr lang="en-US" dirty="0" err="1">
                <a:solidFill>
                  <a:schemeClr val="tx2"/>
                </a:solidFill>
              </a:rPr>
              <a:t>Recuperação</a:t>
            </a:r>
            <a:r>
              <a:rPr lang="en-US" dirty="0">
                <a:solidFill>
                  <a:schemeClr val="tx2"/>
                </a:solidFill>
              </a:rPr>
              <a:t> de </a:t>
            </a:r>
            <a:r>
              <a:rPr lang="en-US" dirty="0" err="1">
                <a:solidFill>
                  <a:schemeClr val="tx2"/>
                </a:solidFill>
              </a:rPr>
              <a:t>Queda</a:t>
            </a:r>
            <a:endParaRPr lang="en-US" dirty="0">
              <a:solidFill>
                <a:schemeClr val="tx2"/>
              </a:solidFill>
            </a:endParaRPr>
          </a:p>
          <a:p>
            <a:endParaRPr lang="en-US" dirty="0">
              <a:solidFill>
                <a:schemeClr val="tx2"/>
              </a:solidFill>
            </a:endParaRPr>
          </a:p>
        </p:txBody>
      </p:sp>
      <p:pic>
        <p:nvPicPr>
          <p:cNvPr id="6" name="Picture 5">
            <a:extLst>
              <a:ext uri="{FF2B5EF4-FFF2-40B4-BE49-F238E27FC236}">
                <a16:creationId xmlns:a16="http://schemas.microsoft.com/office/drawing/2014/main" xmlns="" id="{CACBAE48-E230-7C45-81AB-563C528DBC27}"/>
              </a:ext>
            </a:extLst>
          </p:cNvPr>
          <p:cNvPicPr>
            <a:picLocks noChangeAspect="1"/>
          </p:cNvPicPr>
          <p:nvPr/>
        </p:nvPicPr>
        <p:blipFill>
          <a:blip r:embed="rId5"/>
          <a:stretch>
            <a:fillRect/>
          </a:stretch>
        </p:blipFill>
        <p:spPr>
          <a:xfrm>
            <a:off x="5888181" y="1563540"/>
            <a:ext cx="6127893" cy="4085262"/>
          </a:xfrm>
          <a:prstGeom prst="rect">
            <a:avLst/>
          </a:prstGeom>
        </p:spPr>
      </p:pic>
      <p:sp>
        <p:nvSpPr>
          <p:cNvPr id="7" name="Oval 6">
            <a:hlinkClick r:id="rId6"/>
            <a:extLst>
              <a:ext uri="{FF2B5EF4-FFF2-40B4-BE49-F238E27FC236}">
                <a16:creationId xmlns:a16="http://schemas.microsoft.com/office/drawing/2014/main" xmlns="" id="{0500F94F-F50B-2B4F-8FFE-872304882982}"/>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8" name="Oval 7">
            <a:hlinkClick r:id="rId7"/>
            <a:extLst>
              <a:ext uri="{FF2B5EF4-FFF2-40B4-BE49-F238E27FC236}">
                <a16:creationId xmlns:a16="http://schemas.microsoft.com/office/drawing/2014/main" xmlns="" id="{9E61DC1E-A5E5-3D43-895D-AB78D03023BE}"/>
              </a:ext>
            </a:extLst>
          </p:cNvPr>
          <p:cNvSpPr/>
          <p:nvPr/>
        </p:nvSpPr>
        <p:spPr>
          <a:xfrm>
            <a:off x="370103" y="236710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9" name="Oval 8">
            <a:hlinkClick r:id="rId8"/>
            <a:extLst>
              <a:ext uri="{FF2B5EF4-FFF2-40B4-BE49-F238E27FC236}">
                <a16:creationId xmlns:a16="http://schemas.microsoft.com/office/drawing/2014/main" xmlns="" id="{89C6ABA1-33BA-4942-BD64-D1157E7BAD41}"/>
              </a:ext>
            </a:extLst>
          </p:cNvPr>
          <p:cNvSpPr/>
          <p:nvPr/>
        </p:nvSpPr>
        <p:spPr>
          <a:xfrm>
            <a:off x="370103" y="3760987"/>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0" name="Oval 9">
            <a:extLst>
              <a:ext uri="{FF2B5EF4-FFF2-40B4-BE49-F238E27FC236}">
                <a16:creationId xmlns:a16="http://schemas.microsoft.com/office/drawing/2014/main" xmlns="" id="{51D67B51-DCF9-E14E-ADB4-23CDEECDC6FC}"/>
              </a:ext>
            </a:extLst>
          </p:cNvPr>
          <p:cNvSpPr/>
          <p:nvPr/>
        </p:nvSpPr>
        <p:spPr>
          <a:xfrm>
            <a:off x="373060" y="5168129"/>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custDataLst>
      <p:tags r:id="rId1"/>
    </p:custDataLst>
    <p:extLst>
      <p:ext uri="{BB962C8B-B14F-4D97-AF65-F5344CB8AC3E}">
        <p14:creationId xmlns:p14="http://schemas.microsoft.com/office/powerpoint/2010/main" xmlns="" val="3524325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Segurança</a:t>
            </a:r>
            <a:endParaRPr lang="en-US" dirty="0"/>
          </a:p>
        </p:txBody>
      </p:sp>
      <p:sp>
        <p:nvSpPr>
          <p:cNvPr id="3" name="Content Placeholder 2"/>
          <p:cNvSpPr>
            <a:spLocks noGrp="1"/>
          </p:cNvSpPr>
          <p:nvPr>
            <p:ph idx="1"/>
          </p:nvPr>
        </p:nvSpPr>
        <p:spPr>
          <a:xfrm>
            <a:off x="1021265" y="1397285"/>
            <a:ext cx="4316854" cy="4033697"/>
          </a:xfrm>
        </p:spPr>
        <p:txBody>
          <a:bodyPr>
            <a:normAutofit/>
          </a:bodyPr>
          <a:lstStyle/>
          <a:p>
            <a:r>
              <a:rPr lang="en-US" dirty="0" err="1">
                <a:solidFill>
                  <a:schemeClr val="tx2"/>
                </a:solidFill>
              </a:rPr>
              <a:t>Freios</a:t>
            </a:r>
            <a:endParaRPr lang="en-US" dirty="0">
              <a:solidFill>
                <a:schemeClr val="tx2"/>
              </a:solidFill>
            </a:endParaRPr>
          </a:p>
          <a:p>
            <a:endParaRPr lang="en-US" dirty="0">
              <a:solidFill>
                <a:schemeClr val="tx2"/>
              </a:solidFill>
            </a:endParaRPr>
          </a:p>
          <a:p>
            <a:r>
              <a:rPr lang="en-US" dirty="0" err="1">
                <a:solidFill>
                  <a:schemeClr val="tx2"/>
                </a:solidFill>
              </a:rPr>
              <a:t>Recuperação</a:t>
            </a:r>
            <a:r>
              <a:rPr lang="en-US" dirty="0">
                <a:solidFill>
                  <a:schemeClr val="tx2"/>
                </a:solidFill>
              </a:rPr>
              <a:t> de </a:t>
            </a:r>
            <a:r>
              <a:rPr lang="en-US" dirty="0" err="1">
                <a:solidFill>
                  <a:schemeClr val="tx2"/>
                </a:solidFill>
              </a:rPr>
              <a:t>Queda</a:t>
            </a:r>
            <a:r>
              <a:rPr lang="en-US" dirty="0">
                <a:solidFill>
                  <a:schemeClr val="tx2"/>
                </a:solidFill>
              </a:rPr>
              <a:t> </a:t>
            </a:r>
          </a:p>
          <a:p>
            <a:endParaRPr lang="en-US" dirty="0">
              <a:solidFill>
                <a:schemeClr val="tx2"/>
              </a:solidFill>
            </a:endParaRPr>
          </a:p>
          <a:p>
            <a:r>
              <a:rPr lang="en-US" dirty="0" err="1">
                <a:solidFill>
                  <a:schemeClr val="tx2"/>
                </a:solidFill>
              </a:rPr>
              <a:t>Abrir</a:t>
            </a:r>
            <a:r>
              <a:rPr lang="en-US" dirty="0">
                <a:solidFill>
                  <a:schemeClr val="tx2"/>
                </a:solidFill>
              </a:rPr>
              <a:t>/</a:t>
            </a:r>
            <a:r>
              <a:rPr lang="en-US" dirty="0" err="1">
                <a:solidFill>
                  <a:schemeClr val="tx2"/>
                </a:solidFill>
              </a:rPr>
              <a:t>Fechar</a:t>
            </a:r>
            <a:r>
              <a:rPr lang="en-US" dirty="0">
                <a:solidFill>
                  <a:schemeClr val="tx2"/>
                </a:solidFill>
              </a:rPr>
              <a:t> GEN_3 </a:t>
            </a:r>
          </a:p>
          <a:p>
            <a:endParaRPr lang="en-US" dirty="0">
              <a:solidFill>
                <a:schemeClr val="tx2"/>
              </a:solidFill>
            </a:endParaRPr>
          </a:p>
          <a:p>
            <a:endParaRPr lang="en-US" dirty="0">
              <a:solidFill>
                <a:schemeClr val="tx2"/>
              </a:solidFill>
            </a:endParaRPr>
          </a:p>
        </p:txBody>
      </p:sp>
      <p:sp>
        <p:nvSpPr>
          <p:cNvPr id="11" name="Oval 10">
            <a:hlinkClick r:id="rId5"/>
            <a:extLst>
              <a:ext uri="{FF2B5EF4-FFF2-40B4-BE49-F238E27FC236}">
                <a16:creationId xmlns:a16="http://schemas.microsoft.com/office/drawing/2014/main" xmlns="" id="{11FFAE12-7DC9-F84E-9EF6-DC9DE206ABD8}"/>
              </a:ext>
            </a:extLst>
          </p:cNvPr>
          <p:cNvSpPr/>
          <p:nvPr/>
        </p:nvSpPr>
        <p:spPr>
          <a:xfrm>
            <a:off x="370103" y="2406858"/>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 name="Oval 11">
            <a:hlinkClick r:id="rId6"/>
            <a:extLst>
              <a:ext uri="{FF2B5EF4-FFF2-40B4-BE49-F238E27FC236}">
                <a16:creationId xmlns:a16="http://schemas.microsoft.com/office/drawing/2014/main" xmlns="" id="{FB0F1F67-F62E-054A-BB13-2746C57BF4EE}"/>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3" name="Oval 12">
            <a:hlinkClick r:id="rId7"/>
            <a:extLst>
              <a:ext uri="{FF2B5EF4-FFF2-40B4-BE49-F238E27FC236}">
                <a16:creationId xmlns:a16="http://schemas.microsoft.com/office/drawing/2014/main" xmlns="" id="{C283CDAC-9352-6D40-99FA-29BB4916C4F8}"/>
              </a:ext>
            </a:extLst>
          </p:cNvPr>
          <p:cNvSpPr/>
          <p:nvPr/>
        </p:nvSpPr>
        <p:spPr>
          <a:xfrm>
            <a:off x="370103" y="3814000"/>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5" name="Picture 4">
            <a:extLst>
              <a:ext uri="{FF2B5EF4-FFF2-40B4-BE49-F238E27FC236}">
                <a16:creationId xmlns:a16="http://schemas.microsoft.com/office/drawing/2014/main" xmlns="" id="{5DA9E750-720D-1E4D-B9C6-8BDCF1F636D2}"/>
              </a:ext>
            </a:extLst>
          </p:cNvPr>
          <p:cNvPicPr>
            <a:picLocks noChangeAspect="1"/>
          </p:cNvPicPr>
          <p:nvPr/>
        </p:nvPicPr>
        <p:blipFill rotWithShape="1">
          <a:blip r:embed="rId8"/>
          <a:srcRect l="12956" t="24187" r="19862" b="23918"/>
          <a:stretch/>
        </p:blipFill>
        <p:spPr>
          <a:xfrm>
            <a:off x="6499877" y="1181526"/>
            <a:ext cx="4504603" cy="3479516"/>
          </a:xfrm>
          <a:prstGeom prst="rect">
            <a:avLst/>
          </a:prstGeom>
        </p:spPr>
      </p:pic>
    </p:spTree>
    <p:custDataLst>
      <p:tags r:id="rId1"/>
    </p:custDataLst>
    <p:extLst>
      <p:ext uri="{BB962C8B-B14F-4D97-AF65-F5344CB8AC3E}">
        <p14:creationId xmlns:p14="http://schemas.microsoft.com/office/powerpoint/2010/main" xmlns="" val="1569569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Assunto</a:t>
            </a:r>
            <a:r>
              <a:rPr lang="en-US" dirty="0"/>
              <a:t> </a:t>
            </a:r>
          </a:p>
        </p:txBody>
      </p:sp>
      <p:graphicFrame>
        <p:nvGraphicFramePr>
          <p:cNvPr id="4" name="Content Placeholder 3" descr="This is the agenda for the day:  At ___ we will discuss the introduction. At ___ we will discuss the distribution and provision process. At ___ we will talk about disability. At ___ we will talk about fit. At ___ we will learn about user training. At ___ we will discuss how to follow-up with the wheelchair users and Free Wheelchair Mission.">
            <a:extLst>
              <a:ext uri="{FF2B5EF4-FFF2-40B4-BE49-F238E27FC236}">
                <a16:creationId xmlns:a16="http://schemas.microsoft.com/office/drawing/2014/main" xmlns="" id="{7D6F0A02-8A31-7844-AF50-5D32861E9FEF}"/>
              </a:ext>
            </a:extLst>
          </p:cNvPr>
          <p:cNvGraphicFramePr>
            <a:graphicFrameLocks/>
          </p:cNvGraphicFramePr>
          <p:nvPr>
            <p:extLst>
              <p:ext uri="{D42A27DB-BD31-4B8C-83A1-F6EECF244321}">
                <p14:modId xmlns:p14="http://schemas.microsoft.com/office/powerpoint/2010/main" xmlns="" val="4179966156"/>
              </p:ext>
            </p:extLst>
          </p:nvPr>
        </p:nvGraphicFramePr>
        <p:xfrm>
          <a:off x="555171" y="1168685"/>
          <a:ext cx="10319203" cy="5181600"/>
        </p:xfrm>
        <a:graphic>
          <a:graphicData uri="http://schemas.openxmlformats.org/drawingml/2006/table">
            <a:tbl>
              <a:tblPr firstRow="1" bandRow="1">
                <a:tableStyleId>{BC89EF96-8CEA-46FF-86C4-4CE0E7609802}</a:tableStyleId>
              </a:tblPr>
              <a:tblGrid>
                <a:gridCol w="2873829">
                  <a:extLst>
                    <a:ext uri="{9D8B030D-6E8A-4147-A177-3AD203B41FA5}">
                      <a16:colId xmlns:a16="http://schemas.microsoft.com/office/drawing/2014/main" xmlns="" val="3177813568"/>
                    </a:ext>
                  </a:extLst>
                </a:gridCol>
                <a:gridCol w="7445374">
                  <a:extLst>
                    <a:ext uri="{9D8B030D-6E8A-4147-A177-3AD203B41FA5}">
                      <a16:colId xmlns:a16="http://schemas.microsoft.com/office/drawing/2014/main" xmlns="" val="1239447272"/>
                    </a:ext>
                  </a:extLst>
                </a:gridCol>
              </a:tblGrid>
              <a:tr h="496236">
                <a:tc>
                  <a:txBody>
                    <a:bodyPr/>
                    <a:lstStyle/>
                    <a:p>
                      <a:r>
                        <a:rPr lang="en-US" sz="2800" b="1" i="0" dirty="0" err="1">
                          <a:solidFill>
                            <a:schemeClr val="tx2"/>
                          </a:solidFill>
                          <a:latin typeface="Gotham Medium Regular" panose="02000604030000020004" pitchFamily="2" charset="0"/>
                        </a:rPr>
                        <a:t>Dia</a:t>
                      </a:r>
                      <a:r>
                        <a:rPr lang="en-US" sz="2800" b="1" i="0" dirty="0">
                          <a:solidFill>
                            <a:schemeClr val="tx2"/>
                          </a:solidFill>
                          <a:latin typeface="Gotham Medium Regular" panose="02000604030000020004" pitchFamily="2" charset="0"/>
                        </a:rPr>
                        <a:t>/Hora </a:t>
                      </a:r>
                    </a:p>
                  </a:txBody>
                  <a:tcPr/>
                </a:tc>
                <a:tc>
                  <a:txBody>
                    <a:bodyPr/>
                    <a:lstStyle/>
                    <a:p>
                      <a:r>
                        <a:rPr lang="en-US" sz="2800" b="1" i="0" dirty="0" err="1">
                          <a:solidFill>
                            <a:schemeClr val="tx2"/>
                          </a:solidFill>
                          <a:latin typeface="Gotham Medium Regular" panose="02000604030000020004" pitchFamily="2" charset="0"/>
                        </a:rPr>
                        <a:t>Tópicos</a:t>
                      </a:r>
                      <a:r>
                        <a:rPr lang="en-US" sz="2800" b="1" i="0" dirty="0">
                          <a:solidFill>
                            <a:schemeClr val="tx2"/>
                          </a:solidFill>
                          <a:latin typeface="Gotham Medium Regular" panose="02000604030000020004" pitchFamily="2" charset="0"/>
                        </a:rPr>
                        <a:t>/</a:t>
                      </a:r>
                      <a:r>
                        <a:rPr lang="en-US" sz="2800" b="1" i="0" dirty="0" err="1">
                          <a:solidFill>
                            <a:schemeClr val="tx2"/>
                          </a:solidFill>
                          <a:latin typeface="Gotham Medium Regular" panose="02000604030000020004" pitchFamily="2" charset="0"/>
                        </a:rPr>
                        <a:t>Atividades</a:t>
                      </a:r>
                      <a:endParaRPr lang="en-US" sz="2800" b="1"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xmlns="" val="2653697627"/>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latin typeface="Gotham" panose="02000504050000020004" pitchFamily="2" charset="0"/>
                        </a:rPr>
                        <a:t>1.1: </a:t>
                      </a:r>
                      <a:r>
                        <a:rPr lang="en-US" sz="2800" dirty="0" err="1">
                          <a:solidFill>
                            <a:schemeClr val="tx2"/>
                          </a:solidFill>
                          <a:latin typeface="Gotham" panose="02000504050000020004" pitchFamily="2" charset="0"/>
                        </a:rPr>
                        <a:t>Introdução</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xmlns="" val="3845278681"/>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a:solidFill>
                            <a:schemeClr val="tx2"/>
                          </a:solidFill>
                          <a:latin typeface="Gotham" panose="02000504050000020004" pitchFamily="2" charset="0"/>
                        </a:rPr>
                        <a:t>1.2: Processo</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xmlns="" val="1141290358"/>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a:solidFill>
                            <a:schemeClr val="tx2"/>
                          </a:solidFill>
                          <a:latin typeface="Gotham" panose="02000504050000020004" pitchFamily="2" charset="0"/>
                        </a:rPr>
                        <a:t>Intervalo (5-10 minutos)</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xmlns="" val="1252582213"/>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a:solidFill>
                            <a:schemeClr val="tx2"/>
                          </a:solidFill>
                          <a:latin typeface="Gotham" panose="02000504050000020004" pitchFamily="2" charset="0"/>
                        </a:rPr>
                        <a:t>1.3: Deficiência e Condição Física</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xmlns="" val="1212919341"/>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a:solidFill>
                            <a:schemeClr val="tx2"/>
                          </a:solidFill>
                          <a:latin typeface="Gotham" panose="02000504050000020004" pitchFamily="2" charset="0"/>
                        </a:rPr>
                        <a:t>Intervalo</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xmlns="" val="4104392979"/>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a:solidFill>
                            <a:schemeClr val="tx2"/>
                          </a:solidFill>
                          <a:latin typeface="Gotham" panose="02000504050000020004" pitchFamily="2" charset="0"/>
                        </a:rPr>
                        <a:t>1.4: Adaptação </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xmlns="" val="1148585770"/>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a:solidFill>
                            <a:schemeClr val="tx2"/>
                          </a:solidFill>
                          <a:latin typeface="Gotham" panose="02000504050000020004" pitchFamily="2" charset="0"/>
                        </a:rPr>
                        <a:t>Intervalo (5-10 minutos)</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xmlns="" val="136425753"/>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a:solidFill>
                            <a:schemeClr val="tx2"/>
                          </a:solidFill>
                          <a:latin typeface="Gotham" panose="02000504050000020004" pitchFamily="2" charset="0"/>
                        </a:rPr>
                        <a:t>1.5: Treinamento do Usuário</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xmlns="" val="978459048"/>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latin typeface="Gotham" panose="02000504050000020004" pitchFamily="2" charset="0"/>
                        </a:rPr>
                        <a:t>1.6: </a:t>
                      </a:r>
                      <a:r>
                        <a:rPr lang="en-US" sz="2800" dirty="0" err="1">
                          <a:solidFill>
                            <a:schemeClr val="tx2"/>
                          </a:solidFill>
                          <a:latin typeface="Gotham" panose="02000504050000020004" pitchFamily="2" charset="0"/>
                        </a:rPr>
                        <a:t>Acompanhamento</a:t>
                      </a:r>
                      <a:r>
                        <a:rPr lang="en-US" sz="2800" dirty="0">
                          <a:solidFill>
                            <a:schemeClr val="tx2"/>
                          </a:solidFill>
                          <a:latin typeface="Gotham" panose="02000504050000020004" pitchFamily="2" charset="0"/>
                        </a:rPr>
                        <a:t> </a:t>
                      </a:r>
                      <a:endParaRPr lang="en-US" sz="2800" b="0" i="0" dirty="0">
                        <a:solidFill>
                          <a:schemeClr val="tx2"/>
                        </a:solidFill>
                        <a:latin typeface="Gotham" panose="02000504050000020004" pitchFamily="2" charset="0"/>
                      </a:endParaRPr>
                    </a:p>
                  </a:txBody>
                  <a:tcPr/>
                </a:tc>
                <a:extLst>
                  <a:ext uri="{0D108BD9-81ED-4DB2-BD59-A6C34878D82A}">
                    <a16:rowId xmlns:a16="http://schemas.microsoft.com/office/drawing/2014/main" xmlns="" val="4263768353"/>
                  </a:ext>
                </a:extLst>
              </a:tr>
            </a:tbl>
          </a:graphicData>
        </a:graphic>
      </p:graphicFrame>
    </p:spTree>
    <p:custDataLst>
      <p:tags r:id="rId1"/>
    </p:custDataLst>
    <p:extLst>
      <p:ext uri="{BB962C8B-B14F-4D97-AF65-F5344CB8AC3E}">
        <p14:creationId xmlns:p14="http://schemas.microsoft.com/office/powerpoint/2010/main" xmlns="" val="554141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Habilidades</a:t>
            </a:r>
            <a:r>
              <a:rPr lang="en-US" dirty="0"/>
              <a:t> de </a:t>
            </a:r>
            <a:r>
              <a:rPr lang="en-US" dirty="0" err="1"/>
              <a:t>Mobilidade</a:t>
            </a:r>
            <a:r>
              <a:rPr lang="en-US" dirty="0"/>
              <a:t> </a:t>
            </a:r>
          </a:p>
        </p:txBody>
      </p:sp>
      <p:sp>
        <p:nvSpPr>
          <p:cNvPr id="3" name="Content Placeholder 2"/>
          <p:cNvSpPr>
            <a:spLocks noGrp="1"/>
          </p:cNvSpPr>
          <p:nvPr>
            <p:ph idx="1"/>
          </p:nvPr>
        </p:nvSpPr>
        <p:spPr>
          <a:xfrm>
            <a:off x="1021265" y="1397285"/>
            <a:ext cx="3273644" cy="4645169"/>
          </a:xfrm>
        </p:spPr>
        <p:txBody>
          <a:bodyPr>
            <a:noAutofit/>
          </a:bodyPr>
          <a:lstStyle/>
          <a:p>
            <a:r>
              <a:rPr lang="en-US" dirty="0" err="1">
                <a:solidFill>
                  <a:schemeClr val="tx2"/>
                </a:solidFill>
              </a:rPr>
              <a:t>Avançar</a:t>
            </a:r>
            <a:endParaRPr lang="en-US" dirty="0">
              <a:solidFill>
                <a:schemeClr val="tx2"/>
              </a:solidFill>
            </a:endParaRPr>
          </a:p>
          <a:p>
            <a:endParaRPr lang="en-US" dirty="0">
              <a:solidFill>
                <a:schemeClr val="tx2"/>
              </a:solidFill>
            </a:endParaRPr>
          </a:p>
          <a:p>
            <a:r>
              <a:rPr lang="en-US" dirty="0" err="1">
                <a:solidFill>
                  <a:schemeClr val="tx2"/>
                </a:solidFill>
              </a:rPr>
              <a:t>Girar</a:t>
            </a:r>
            <a:r>
              <a:rPr lang="en-US" dirty="0">
                <a:solidFill>
                  <a:schemeClr val="tx2"/>
                </a:solidFill>
              </a:rPr>
              <a:t> </a:t>
            </a:r>
          </a:p>
          <a:p>
            <a:endParaRPr lang="en-US" dirty="0">
              <a:solidFill>
                <a:schemeClr val="tx2"/>
              </a:solidFill>
            </a:endParaRPr>
          </a:p>
          <a:p>
            <a:r>
              <a:rPr lang="en-US" dirty="0" err="1">
                <a:solidFill>
                  <a:schemeClr val="tx2"/>
                </a:solidFill>
              </a:rPr>
              <a:t>Subir</a:t>
            </a:r>
            <a:endParaRPr lang="en-US" dirty="0">
              <a:solidFill>
                <a:schemeClr val="tx2"/>
              </a:solidFill>
            </a:endParaRPr>
          </a:p>
          <a:p>
            <a:endParaRPr lang="en-US" dirty="0">
              <a:solidFill>
                <a:schemeClr val="tx2"/>
              </a:solidFill>
            </a:endParaRPr>
          </a:p>
          <a:p>
            <a:r>
              <a:rPr lang="en-US" dirty="0" err="1">
                <a:solidFill>
                  <a:schemeClr val="tx2"/>
                </a:solidFill>
              </a:rPr>
              <a:t>Subir</a:t>
            </a:r>
            <a:r>
              <a:rPr lang="en-US" dirty="0">
                <a:solidFill>
                  <a:schemeClr val="tx2"/>
                </a:solidFill>
              </a:rPr>
              <a:t> </a:t>
            </a:r>
            <a:r>
              <a:rPr lang="en-US" dirty="0" err="1">
                <a:solidFill>
                  <a:schemeClr val="tx2"/>
                </a:solidFill>
              </a:rPr>
              <a:t>meio-fio</a:t>
            </a:r>
            <a:endParaRPr lang="en-US" dirty="0">
              <a:solidFill>
                <a:schemeClr val="tx2"/>
              </a:solidFill>
            </a:endParaRPr>
          </a:p>
          <a:p>
            <a:endParaRPr lang="en-US" dirty="0">
              <a:solidFill>
                <a:schemeClr val="tx2"/>
              </a:solidFill>
            </a:endParaRPr>
          </a:p>
          <a:p>
            <a:r>
              <a:rPr lang="en-US" dirty="0" err="1">
                <a:solidFill>
                  <a:schemeClr val="tx2"/>
                </a:solidFill>
              </a:rPr>
              <a:t>Subir</a:t>
            </a:r>
            <a:r>
              <a:rPr lang="en-US" dirty="0">
                <a:solidFill>
                  <a:schemeClr val="tx2"/>
                </a:solidFill>
              </a:rPr>
              <a:t> </a:t>
            </a:r>
            <a:r>
              <a:rPr lang="en-US" dirty="0" err="1">
                <a:solidFill>
                  <a:schemeClr val="tx2"/>
                </a:solidFill>
              </a:rPr>
              <a:t>Escadas</a:t>
            </a:r>
            <a:endParaRPr lang="en-US" dirty="0">
              <a:solidFill>
                <a:schemeClr val="tx2"/>
              </a:solidFill>
            </a:endParaRPr>
          </a:p>
        </p:txBody>
      </p:sp>
      <p:sp>
        <p:nvSpPr>
          <p:cNvPr id="9" name="Content Placeholder 2">
            <a:extLst>
              <a:ext uri="{FF2B5EF4-FFF2-40B4-BE49-F238E27FC236}">
                <a16:creationId xmlns:a16="http://schemas.microsoft.com/office/drawing/2014/main" xmlns="" id="{6CDAC280-E6E2-254C-BDAD-0F815322414D}"/>
              </a:ext>
            </a:extLst>
          </p:cNvPr>
          <p:cNvSpPr txBox="1">
            <a:spLocks/>
          </p:cNvSpPr>
          <p:nvPr/>
        </p:nvSpPr>
        <p:spPr>
          <a:xfrm>
            <a:off x="7844685" y="1397283"/>
            <a:ext cx="3480017" cy="5460715"/>
          </a:xfrm>
          <a:prstGeom prst="rect">
            <a:avLst/>
          </a:prstGeom>
        </p:spPr>
        <p:txBody>
          <a:bodyPr vert="horz" lIns="91440" tIns="45720" rIns="91440" bIns="45720">
            <a:normAutofit/>
          </a:bodyPr>
          <a:lstStyle>
            <a:lvl1pPr marL="0" indent="0" algn="l" defTabSz="914400" rtl="0" eaLnBrk="1" latinLnBrk="0" hangingPunct="1">
              <a:lnSpc>
                <a:spcPct val="90000"/>
              </a:lnSpc>
              <a:spcBef>
                <a:spcPts val="1000"/>
              </a:spcBef>
              <a:buFontTx/>
              <a:buNone/>
              <a:defRPr sz="2800" b="0" i="0" kern="1200">
                <a:solidFill>
                  <a:schemeClr val="tx1"/>
                </a:solidFill>
                <a:latin typeface="Gotham-Medium" charset="0"/>
                <a:ea typeface="Gotham-Medium" charset="0"/>
                <a:cs typeface="Gotham-Medium" charset="0"/>
              </a:defRPr>
            </a:lvl1pPr>
            <a:lvl2pPr marL="685800" indent="-228600" algn="l" defTabSz="914400" rtl="0" eaLnBrk="1" latinLnBrk="0" hangingPunct="1">
              <a:lnSpc>
                <a:spcPct val="90000"/>
              </a:lnSpc>
              <a:spcBef>
                <a:spcPts val="500"/>
              </a:spcBef>
              <a:buFont typeface="Arial"/>
              <a:buChar char="•"/>
              <a:defRPr sz="2400" b="0" i="0" kern="1200">
                <a:solidFill>
                  <a:schemeClr val="accent3"/>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2"/>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3"/>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tx2"/>
                </a:solidFill>
              </a:rPr>
              <a:t>Mover-se para </a:t>
            </a:r>
            <a:r>
              <a:rPr lang="en-US" dirty="0" err="1">
                <a:solidFill>
                  <a:schemeClr val="tx2"/>
                </a:solidFill>
              </a:rPr>
              <a:t>trás</a:t>
            </a:r>
            <a:endParaRPr lang="en-US" dirty="0">
              <a:solidFill>
                <a:schemeClr val="tx2"/>
              </a:solidFill>
            </a:endParaRPr>
          </a:p>
          <a:p>
            <a:endParaRPr lang="en-US" dirty="0">
              <a:solidFill>
                <a:schemeClr val="tx2"/>
              </a:solidFill>
            </a:endParaRPr>
          </a:p>
          <a:p>
            <a:r>
              <a:rPr lang="en-US" dirty="0" err="1">
                <a:solidFill>
                  <a:schemeClr val="tx2"/>
                </a:solidFill>
              </a:rPr>
              <a:t>Descer</a:t>
            </a:r>
            <a:endParaRPr lang="en-US" dirty="0">
              <a:solidFill>
                <a:schemeClr val="tx2"/>
              </a:solidFill>
            </a:endParaRPr>
          </a:p>
          <a:p>
            <a:endParaRPr lang="en-US" dirty="0">
              <a:solidFill>
                <a:schemeClr val="tx2"/>
              </a:solidFill>
            </a:endParaRPr>
          </a:p>
          <a:p>
            <a:r>
              <a:rPr lang="en-US" sz="2400" dirty="0" err="1">
                <a:solidFill>
                  <a:schemeClr val="tx2"/>
                </a:solidFill>
              </a:rPr>
              <a:t>Descer</a:t>
            </a:r>
            <a:r>
              <a:rPr lang="en-US" sz="2400" dirty="0">
                <a:solidFill>
                  <a:schemeClr val="tx2"/>
                </a:solidFill>
              </a:rPr>
              <a:t> de </a:t>
            </a:r>
            <a:r>
              <a:rPr lang="en-US" sz="2400" dirty="0" err="1">
                <a:solidFill>
                  <a:schemeClr val="tx2"/>
                </a:solidFill>
              </a:rPr>
              <a:t>meio-fio</a:t>
            </a:r>
            <a:endParaRPr lang="en-US" sz="2400" dirty="0">
              <a:solidFill>
                <a:schemeClr val="tx2"/>
              </a:solidFill>
            </a:endParaRPr>
          </a:p>
          <a:p>
            <a:endParaRPr lang="en-US" sz="1800" dirty="0">
              <a:solidFill>
                <a:schemeClr val="tx2"/>
              </a:solidFill>
            </a:endParaRPr>
          </a:p>
          <a:p>
            <a:endParaRPr lang="en-US" dirty="0">
              <a:solidFill>
                <a:schemeClr val="tx2"/>
              </a:solidFill>
            </a:endParaRPr>
          </a:p>
          <a:p>
            <a:r>
              <a:rPr lang="en-US" dirty="0" err="1">
                <a:solidFill>
                  <a:schemeClr val="tx2"/>
                </a:solidFill>
              </a:rPr>
              <a:t>Descer</a:t>
            </a:r>
            <a:r>
              <a:rPr lang="en-US" dirty="0">
                <a:solidFill>
                  <a:schemeClr val="tx2"/>
                </a:solidFill>
              </a:rPr>
              <a:t> </a:t>
            </a:r>
            <a:r>
              <a:rPr lang="en-US" dirty="0" err="1">
                <a:solidFill>
                  <a:schemeClr val="tx2"/>
                </a:solidFill>
              </a:rPr>
              <a:t>Escadas</a:t>
            </a:r>
            <a:endParaRPr lang="en-US" dirty="0">
              <a:solidFill>
                <a:schemeClr val="tx2"/>
              </a:solidFill>
            </a:endParaRPr>
          </a:p>
          <a:p>
            <a:endParaRPr lang="en-US" dirty="0">
              <a:solidFill>
                <a:schemeClr val="tx2"/>
              </a:solidFill>
            </a:endParaRPr>
          </a:p>
          <a:p>
            <a:endParaRPr lang="en-US" dirty="0">
              <a:solidFill>
                <a:schemeClr val="tx2"/>
              </a:solidFill>
            </a:endParaRPr>
          </a:p>
        </p:txBody>
      </p:sp>
      <p:sp>
        <p:nvSpPr>
          <p:cNvPr id="11" name="Oval 10">
            <a:hlinkClick r:id="rId5"/>
            <a:extLst>
              <a:ext uri="{FF2B5EF4-FFF2-40B4-BE49-F238E27FC236}">
                <a16:creationId xmlns:a16="http://schemas.microsoft.com/office/drawing/2014/main" xmlns="" id="{11FFAE12-7DC9-F84E-9EF6-DC9DE206ABD8}"/>
              </a:ext>
            </a:extLst>
          </p:cNvPr>
          <p:cNvSpPr/>
          <p:nvPr/>
        </p:nvSpPr>
        <p:spPr>
          <a:xfrm>
            <a:off x="370103" y="236710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 name="Oval 11">
            <a:hlinkClick r:id="rId6"/>
            <a:extLst>
              <a:ext uri="{FF2B5EF4-FFF2-40B4-BE49-F238E27FC236}">
                <a16:creationId xmlns:a16="http://schemas.microsoft.com/office/drawing/2014/main" xmlns="" id="{FB0F1F67-F62E-054A-BB13-2746C57BF4EE}"/>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3" name="Oval 12">
            <a:hlinkClick r:id="rId7"/>
            <a:extLst>
              <a:ext uri="{FF2B5EF4-FFF2-40B4-BE49-F238E27FC236}">
                <a16:creationId xmlns:a16="http://schemas.microsoft.com/office/drawing/2014/main" xmlns="" id="{C283CDAC-9352-6D40-99FA-29BB4916C4F8}"/>
              </a:ext>
            </a:extLst>
          </p:cNvPr>
          <p:cNvSpPr/>
          <p:nvPr/>
        </p:nvSpPr>
        <p:spPr>
          <a:xfrm>
            <a:off x="370103" y="3350171"/>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4" name="Oval 13">
            <a:hlinkClick r:id="rId8"/>
            <a:extLst>
              <a:ext uri="{FF2B5EF4-FFF2-40B4-BE49-F238E27FC236}">
                <a16:creationId xmlns:a16="http://schemas.microsoft.com/office/drawing/2014/main" xmlns="" id="{F44F4CD6-AD17-BE4B-8D60-B2AFB7D790B1}"/>
              </a:ext>
            </a:extLst>
          </p:cNvPr>
          <p:cNvSpPr/>
          <p:nvPr/>
        </p:nvSpPr>
        <p:spPr>
          <a:xfrm>
            <a:off x="370103" y="4380259"/>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5" name="Oval 14">
            <a:extLst>
              <a:ext uri="{FF2B5EF4-FFF2-40B4-BE49-F238E27FC236}">
                <a16:creationId xmlns:a16="http://schemas.microsoft.com/office/drawing/2014/main" xmlns="" id="{0032C99E-63ED-3E4E-80B1-9E937EC98E04}"/>
              </a:ext>
            </a:extLst>
          </p:cNvPr>
          <p:cNvSpPr/>
          <p:nvPr/>
        </p:nvSpPr>
        <p:spPr>
          <a:xfrm>
            <a:off x="7177308" y="1397283"/>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7" name="Oval 16">
            <a:hlinkClick r:id="rId9"/>
            <a:extLst>
              <a:ext uri="{FF2B5EF4-FFF2-40B4-BE49-F238E27FC236}">
                <a16:creationId xmlns:a16="http://schemas.microsoft.com/office/drawing/2014/main" xmlns="" id="{FCAB686A-7A83-F544-A4D0-FF05401BDDB9}"/>
              </a:ext>
            </a:extLst>
          </p:cNvPr>
          <p:cNvSpPr/>
          <p:nvPr/>
        </p:nvSpPr>
        <p:spPr>
          <a:xfrm>
            <a:off x="7215219" y="512072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9" name="Oval 18">
            <a:hlinkClick r:id="rId10"/>
            <a:extLst>
              <a:ext uri="{FF2B5EF4-FFF2-40B4-BE49-F238E27FC236}">
                <a16:creationId xmlns:a16="http://schemas.microsoft.com/office/drawing/2014/main" xmlns="" id="{EF505CD1-FDBF-BC4E-83CC-4EA510CFA665}"/>
              </a:ext>
            </a:extLst>
          </p:cNvPr>
          <p:cNvSpPr/>
          <p:nvPr/>
        </p:nvSpPr>
        <p:spPr>
          <a:xfrm>
            <a:off x="7215219" y="3853755"/>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8" name="Oval 17">
            <a:hlinkClick r:id="rId11"/>
            <a:extLst>
              <a:ext uri="{FF2B5EF4-FFF2-40B4-BE49-F238E27FC236}">
                <a16:creationId xmlns:a16="http://schemas.microsoft.com/office/drawing/2014/main" xmlns="" id="{D4026EE9-8EC7-4EBB-BA94-276B93563C70}"/>
              </a:ext>
            </a:extLst>
          </p:cNvPr>
          <p:cNvSpPr/>
          <p:nvPr/>
        </p:nvSpPr>
        <p:spPr>
          <a:xfrm>
            <a:off x="370103" y="5423599"/>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1" name="Oval 20">
            <a:hlinkClick r:id="rId12"/>
            <a:extLst>
              <a:ext uri="{FF2B5EF4-FFF2-40B4-BE49-F238E27FC236}">
                <a16:creationId xmlns:a16="http://schemas.microsoft.com/office/drawing/2014/main" xmlns="" id="{44E280E0-3069-4AA4-8B5F-44F867411AEE}"/>
              </a:ext>
            </a:extLst>
          </p:cNvPr>
          <p:cNvSpPr/>
          <p:nvPr/>
        </p:nvSpPr>
        <p:spPr>
          <a:xfrm>
            <a:off x="7215219" y="2764662"/>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2" name="Picture 21">
            <a:extLst>
              <a:ext uri="{FF2B5EF4-FFF2-40B4-BE49-F238E27FC236}">
                <a16:creationId xmlns:a16="http://schemas.microsoft.com/office/drawing/2014/main" xmlns="" id="{E1828687-C656-4949-BFF1-AEF7A6E71A67}"/>
              </a:ext>
            </a:extLst>
          </p:cNvPr>
          <p:cNvPicPr>
            <a:picLocks noChangeAspect="1"/>
          </p:cNvPicPr>
          <p:nvPr/>
        </p:nvPicPr>
        <p:blipFill>
          <a:blip r:embed="rId13"/>
          <a:stretch>
            <a:fillRect/>
          </a:stretch>
        </p:blipFill>
        <p:spPr>
          <a:xfrm>
            <a:off x="3630503" y="2175123"/>
            <a:ext cx="3431955" cy="3431955"/>
          </a:xfrm>
          <a:prstGeom prst="rect">
            <a:avLst/>
          </a:prstGeom>
        </p:spPr>
      </p:pic>
    </p:spTree>
    <p:custDataLst>
      <p:tags r:id="rId1"/>
    </p:custDataLst>
    <p:extLst>
      <p:ext uri="{BB962C8B-B14F-4D97-AF65-F5344CB8AC3E}">
        <p14:creationId xmlns:p14="http://schemas.microsoft.com/office/powerpoint/2010/main" xmlns="" val="3052873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Manutenção</a:t>
            </a:r>
          </a:p>
        </p:txBody>
      </p:sp>
      <p:sp>
        <p:nvSpPr>
          <p:cNvPr id="3" name="Content Placeholder 2"/>
          <p:cNvSpPr>
            <a:spLocks noGrp="1"/>
          </p:cNvSpPr>
          <p:nvPr>
            <p:ph idx="1"/>
          </p:nvPr>
        </p:nvSpPr>
        <p:spPr>
          <a:xfrm>
            <a:off x="986183" y="1397286"/>
            <a:ext cx="4138861" cy="2922051"/>
          </a:xfrm>
        </p:spPr>
        <p:txBody>
          <a:bodyPr>
            <a:normAutofit/>
          </a:bodyPr>
          <a:lstStyle/>
          <a:p>
            <a:r>
              <a:rPr lang="en-US" dirty="0" err="1"/>
              <a:t>Aperte</a:t>
            </a:r>
            <a:r>
              <a:rPr lang="en-US" dirty="0"/>
              <a:t> </a:t>
            </a:r>
            <a:r>
              <a:rPr lang="en-US" dirty="0" err="1"/>
              <a:t>os</a:t>
            </a:r>
            <a:r>
              <a:rPr lang="en-US" dirty="0"/>
              <a:t> </a:t>
            </a:r>
            <a:r>
              <a:rPr lang="en-US" dirty="0" err="1"/>
              <a:t>parafusos</a:t>
            </a:r>
            <a:endParaRPr lang="en-US" dirty="0"/>
          </a:p>
          <a:p>
            <a:endParaRPr lang="en-US" dirty="0">
              <a:solidFill>
                <a:schemeClr val="tx2"/>
              </a:solidFill>
            </a:endParaRPr>
          </a:p>
          <a:p>
            <a:r>
              <a:rPr lang="en-US" dirty="0" err="1">
                <a:solidFill>
                  <a:schemeClr val="tx2"/>
                </a:solidFill>
              </a:rPr>
              <a:t>Encha</a:t>
            </a:r>
            <a:r>
              <a:rPr lang="en-US" dirty="0">
                <a:solidFill>
                  <a:schemeClr val="tx2"/>
                </a:solidFill>
              </a:rPr>
              <a:t> </a:t>
            </a:r>
            <a:r>
              <a:rPr lang="en-US" dirty="0" err="1">
                <a:solidFill>
                  <a:schemeClr val="tx2"/>
                </a:solidFill>
              </a:rPr>
              <a:t>os</a:t>
            </a:r>
            <a:r>
              <a:rPr lang="en-US" dirty="0">
                <a:solidFill>
                  <a:schemeClr val="tx2"/>
                </a:solidFill>
              </a:rPr>
              <a:t> </a:t>
            </a:r>
            <a:r>
              <a:rPr lang="en-US" dirty="0" err="1">
                <a:solidFill>
                  <a:schemeClr val="tx2"/>
                </a:solidFill>
              </a:rPr>
              <a:t>Pneus</a:t>
            </a:r>
            <a:endParaRPr lang="en-US" dirty="0">
              <a:solidFill>
                <a:schemeClr val="tx2"/>
              </a:solidFill>
            </a:endParaRPr>
          </a:p>
          <a:p>
            <a:endParaRPr lang="en-US" dirty="0">
              <a:solidFill>
                <a:schemeClr val="tx2"/>
              </a:solidFill>
            </a:endParaRPr>
          </a:p>
          <a:p>
            <a:r>
              <a:rPr lang="en-US" dirty="0" err="1">
                <a:solidFill>
                  <a:schemeClr val="tx2"/>
                </a:solidFill>
              </a:rPr>
              <a:t>Limpar</a:t>
            </a:r>
            <a:r>
              <a:rPr lang="en-US" dirty="0">
                <a:solidFill>
                  <a:schemeClr val="tx2"/>
                </a:solidFill>
              </a:rPr>
              <a:t> a </a:t>
            </a:r>
            <a:r>
              <a:rPr lang="en-US" dirty="0" err="1">
                <a:solidFill>
                  <a:schemeClr val="tx2"/>
                </a:solidFill>
              </a:rPr>
              <a:t>armação</a:t>
            </a:r>
            <a:r>
              <a:rPr lang="en-US" dirty="0">
                <a:solidFill>
                  <a:schemeClr val="tx2"/>
                </a:solidFill>
              </a:rPr>
              <a:t> (com </a:t>
            </a:r>
            <a:r>
              <a:rPr lang="en-US" dirty="0" err="1">
                <a:solidFill>
                  <a:schemeClr val="tx2"/>
                </a:solidFill>
              </a:rPr>
              <a:t>óleo</a:t>
            </a:r>
            <a:r>
              <a:rPr lang="en-US" dirty="0">
                <a:solidFill>
                  <a:schemeClr val="tx2"/>
                </a:solidFill>
              </a:rPr>
              <a:t>)</a:t>
            </a:r>
          </a:p>
        </p:txBody>
      </p:sp>
      <p:pic>
        <p:nvPicPr>
          <p:cNvPr id="5" name="Picture 4">
            <a:extLst>
              <a:ext uri="{FF2B5EF4-FFF2-40B4-BE49-F238E27FC236}">
                <a16:creationId xmlns:a16="http://schemas.microsoft.com/office/drawing/2014/main" xmlns="" id="{507B80B3-DA90-B04E-8B6F-FE215C6E3268}"/>
              </a:ext>
            </a:extLst>
          </p:cNvPr>
          <p:cNvPicPr>
            <a:picLocks noChangeAspect="1"/>
          </p:cNvPicPr>
          <p:nvPr/>
        </p:nvPicPr>
        <p:blipFill>
          <a:blip r:embed="rId5"/>
          <a:stretch>
            <a:fillRect/>
          </a:stretch>
        </p:blipFill>
        <p:spPr>
          <a:xfrm>
            <a:off x="12456408" y="860831"/>
            <a:ext cx="3352800" cy="3352800"/>
          </a:xfrm>
          <a:prstGeom prst="rect">
            <a:avLst/>
          </a:prstGeom>
        </p:spPr>
      </p:pic>
      <p:pic>
        <p:nvPicPr>
          <p:cNvPr id="7" name="Picture 6">
            <a:extLst>
              <a:ext uri="{FF2B5EF4-FFF2-40B4-BE49-F238E27FC236}">
                <a16:creationId xmlns:a16="http://schemas.microsoft.com/office/drawing/2014/main" xmlns="" id="{92C0B63E-7574-9C4A-8DC2-8A98A11E3A47}"/>
              </a:ext>
            </a:extLst>
          </p:cNvPr>
          <p:cNvPicPr>
            <a:picLocks noChangeAspect="1"/>
          </p:cNvPicPr>
          <p:nvPr/>
        </p:nvPicPr>
        <p:blipFill>
          <a:blip r:embed="rId6"/>
          <a:stretch>
            <a:fillRect/>
          </a:stretch>
        </p:blipFill>
        <p:spPr>
          <a:xfrm>
            <a:off x="12332620" y="3750024"/>
            <a:ext cx="3352800" cy="3352800"/>
          </a:xfrm>
          <a:prstGeom prst="rect">
            <a:avLst/>
          </a:prstGeom>
        </p:spPr>
      </p:pic>
      <p:pic>
        <p:nvPicPr>
          <p:cNvPr id="9" name="Picture 8">
            <a:extLst>
              <a:ext uri="{FF2B5EF4-FFF2-40B4-BE49-F238E27FC236}">
                <a16:creationId xmlns:a16="http://schemas.microsoft.com/office/drawing/2014/main" xmlns="" id="{90E4DF42-B3EF-D34B-B11D-8355370E9133}"/>
              </a:ext>
            </a:extLst>
          </p:cNvPr>
          <p:cNvPicPr>
            <a:picLocks noChangeAspect="1"/>
          </p:cNvPicPr>
          <p:nvPr/>
        </p:nvPicPr>
        <p:blipFill>
          <a:blip r:embed="rId7"/>
          <a:stretch>
            <a:fillRect/>
          </a:stretch>
        </p:blipFill>
        <p:spPr>
          <a:xfrm>
            <a:off x="6736960" y="1337072"/>
            <a:ext cx="4395859" cy="4395859"/>
          </a:xfrm>
          <a:prstGeom prst="rect">
            <a:avLst/>
          </a:prstGeom>
        </p:spPr>
      </p:pic>
      <p:sp>
        <p:nvSpPr>
          <p:cNvPr id="8" name="Oval 7">
            <a:hlinkClick r:id="rId8"/>
            <a:extLst>
              <a:ext uri="{FF2B5EF4-FFF2-40B4-BE49-F238E27FC236}">
                <a16:creationId xmlns:a16="http://schemas.microsoft.com/office/drawing/2014/main" xmlns="" id="{B9E39DC4-9A98-C940-910F-52B3AEAC43C2}"/>
              </a:ext>
            </a:extLst>
          </p:cNvPr>
          <p:cNvSpPr/>
          <p:nvPr/>
        </p:nvSpPr>
        <p:spPr>
          <a:xfrm>
            <a:off x="370103" y="236710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0" name="Oval 9">
            <a:extLst>
              <a:ext uri="{FF2B5EF4-FFF2-40B4-BE49-F238E27FC236}">
                <a16:creationId xmlns:a16="http://schemas.microsoft.com/office/drawing/2014/main" xmlns="" id="{62D975C6-E371-0D40-99B7-EB9170D45BAE}"/>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 name="Oval 10">
            <a:extLst>
              <a:ext uri="{FF2B5EF4-FFF2-40B4-BE49-F238E27FC236}">
                <a16:creationId xmlns:a16="http://schemas.microsoft.com/office/drawing/2014/main" xmlns="" id="{55ABA1AA-8E7F-F549-8617-78D6BD7C49DA}"/>
              </a:ext>
            </a:extLst>
          </p:cNvPr>
          <p:cNvSpPr/>
          <p:nvPr/>
        </p:nvSpPr>
        <p:spPr>
          <a:xfrm>
            <a:off x="370103" y="3377863"/>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custDataLst>
      <p:tags r:id="rId1"/>
    </p:custDataLst>
    <p:extLst>
      <p:ext uri="{BB962C8B-B14F-4D97-AF65-F5344CB8AC3E}">
        <p14:creationId xmlns:p14="http://schemas.microsoft.com/office/powerpoint/2010/main" xmlns="" val="3806415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a:t>
            </a:r>
            <a:r>
              <a:rPr lang="en-US" dirty="0" err="1"/>
              <a:t>Mensagem</a:t>
            </a:r>
            <a:r>
              <a:rPr lang="en-US" dirty="0"/>
              <a:t> </a:t>
            </a:r>
          </a:p>
        </p:txBody>
      </p:sp>
      <p:sp>
        <p:nvSpPr>
          <p:cNvPr id="3" name="Content Placeholder 2"/>
          <p:cNvSpPr>
            <a:spLocks noGrp="1"/>
          </p:cNvSpPr>
          <p:nvPr>
            <p:ph idx="1"/>
          </p:nvPr>
        </p:nvSpPr>
        <p:spPr>
          <a:xfrm>
            <a:off x="674900" y="1217176"/>
            <a:ext cx="9563609" cy="5155916"/>
          </a:xfrm>
          <a:noFill/>
        </p:spPr>
        <p:txBody>
          <a:bodyPr>
            <a:noAutofit/>
          </a:bodyPr>
          <a:lstStyle/>
          <a:p>
            <a:r>
              <a:rPr lang="en-US" u="sng" dirty="0">
                <a:solidFill>
                  <a:schemeClr val="tx2"/>
                </a:solidFill>
              </a:rPr>
              <a:t>A </a:t>
            </a:r>
            <a:r>
              <a:rPr lang="en-US" u="sng" dirty="0" err="1">
                <a:solidFill>
                  <a:schemeClr val="tx2"/>
                </a:solidFill>
              </a:rPr>
              <a:t>Mensagem</a:t>
            </a:r>
            <a:endParaRPr lang="en-US" sz="2400" u="sng" dirty="0">
              <a:solidFill>
                <a:schemeClr val="tx2"/>
              </a:solidFill>
            </a:endParaRPr>
          </a:p>
          <a:p>
            <a:r>
              <a:rPr lang="en-US" sz="2400" b="1" dirty="0">
                <a:solidFill>
                  <a:schemeClr val="tx2"/>
                </a:solidFill>
              </a:rPr>
              <a:t>“</a:t>
            </a:r>
            <a:r>
              <a:rPr lang="en-US" sz="2400" b="1" dirty="0" err="1">
                <a:solidFill>
                  <a:schemeClr val="tx2"/>
                </a:solidFill>
              </a:rPr>
              <a:t>Compartilhamos</a:t>
            </a:r>
            <a:r>
              <a:rPr lang="en-US" sz="2400" b="1" dirty="0">
                <a:solidFill>
                  <a:schemeClr val="tx2"/>
                </a:solidFill>
              </a:rPr>
              <a:t> </a:t>
            </a:r>
            <a:r>
              <a:rPr lang="en-US" sz="2400" b="1" dirty="0" err="1">
                <a:solidFill>
                  <a:schemeClr val="tx2"/>
                </a:solidFill>
              </a:rPr>
              <a:t>esta</a:t>
            </a:r>
            <a:r>
              <a:rPr lang="en-US" sz="2400" b="1" dirty="0">
                <a:solidFill>
                  <a:schemeClr val="tx2"/>
                </a:solidFill>
              </a:rPr>
              <a:t> </a:t>
            </a:r>
            <a:r>
              <a:rPr lang="en-US" sz="2400" b="1" dirty="0" err="1">
                <a:solidFill>
                  <a:schemeClr val="tx2"/>
                </a:solidFill>
              </a:rPr>
              <a:t>mensagem</a:t>
            </a:r>
            <a:r>
              <a:rPr lang="en-US" sz="2400" b="1" dirty="0">
                <a:solidFill>
                  <a:schemeClr val="tx2"/>
                </a:solidFill>
              </a:rPr>
              <a:t> </a:t>
            </a:r>
            <a:r>
              <a:rPr lang="en-US" sz="2400" b="1" dirty="0" err="1">
                <a:solidFill>
                  <a:schemeClr val="tx2"/>
                </a:solidFill>
              </a:rPr>
              <a:t>em</a:t>
            </a:r>
            <a:r>
              <a:rPr lang="en-US" sz="2400" b="1" dirty="0">
                <a:solidFill>
                  <a:schemeClr val="tx2"/>
                </a:solidFill>
              </a:rPr>
              <a:t> </a:t>
            </a:r>
            <a:r>
              <a:rPr lang="en-US" sz="2400" b="1" dirty="0" err="1">
                <a:solidFill>
                  <a:schemeClr val="tx2"/>
                </a:solidFill>
              </a:rPr>
              <a:t>nome</a:t>
            </a:r>
            <a:r>
              <a:rPr lang="en-US" sz="2400" b="1" dirty="0">
                <a:solidFill>
                  <a:schemeClr val="tx2"/>
                </a:solidFill>
              </a:rPr>
              <a:t> de </a:t>
            </a:r>
            <a:r>
              <a:rPr lang="en-US" sz="2400" b="1" dirty="0" err="1">
                <a:solidFill>
                  <a:schemeClr val="tx2"/>
                </a:solidFill>
              </a:rPr>
              <a:t>seus</a:t>
            </a:r>
            <a:r>
              <a:rPr lang="en-US" sz="2400" b="1" dirty="0">
                <a:solidFill>
                  <a:schemeClr val="tx2"/>
                </a:solidFill>
              </a:rPr>
              <a:t> amigos </a:t>
            </a:r>
            <a:r>
              <a:rPr lang="en-US" sz="2400" b="1" dirty="0" err="1">
                <a:solidFill>
                  <a:schemeClr val="tx2"/>
                </a:solidFill>
              </a:rPr>
              <a:t>na</a:t>
            </a:r>
            <a:r>
              <a:rPr lang="en-US" sz="2400" b="1" dirty="0">
                <a:solidFill>
                  <a:schemeClr val="tx2"/>
                </a:solidFill>
              </a:rPr>
              <a:t> Free Wheelchair Mission:</a:t>
            </a:r>
          </a:p>
          <a:p>
            <a:endParaRPr lang="en-US" sz="2400" b="1" dirty="0">
              <a:solidFill>
                <a:schemeClr val="tx2"/>
              </a:solidFill>
            </a:endParaRPr>
          </a:p>
          <a:p>
            <a:r>
              <a:rPr lang="en-US" sz="2400" b="1" dirty="0">
                <a:solidFill>
                  <a:schemeClr val="tx2"/>
                </a:solidFill>
              </a:rPr>
              <a:t>Jesus Cristo </a:t>
            </a:r>
            <a:r>
              <a:rPr lang="en-US" sz="2400" b="1" dirty="0" err="1">
                <a:solidFill>
                  <a:schemeClr val="tx2"/>
                </a:solidFill>
              </a:rPr>
              <a:t>ama</a:t>
            </a:r>
            <a:r>
              <a:rPr lang="en-US" sz="2400" b="1" dirty="0">
                <a:solidFill>
                  <a:schemeClr val="tx2"/>
                </a:solidFill>
              </a:rPr>
              <a:t> </a:t>
            </a:r>
            <a:r>
              <a:rPr lang="en-US" sz="2400" b="1" dirty="0" err="1">
                <a:solidFill>
                  <a:schemeClr val="tx2"/>
                </a:solidFill>
              </a:rPr>
              <a:t>você</a:t>
            </a:r>
            <a:r>
              <a:rPr lang="en-US" sz="2400" b="1" dirty="0">
                <a:solidFill>
                  <a:schemeClr val="tx2"/>
                </a:solidFill>
              </a:rPr>
              <a:t>.  É por </a:t>
            </a:r>
            <a:r>
              <a:rPr lang="en-US" sz="2400" b="1" dirty="0" err="1">
                <a:solidFill>
                  <a:schemeClr val="tx2"/>
                </a:solidFill>
              </a:rPr>
              <a:t>isso</a:t>
            </a:r>
            <a:r>
              <a:rPr lang="en-US" sz="2400" b="1" dirty="0">
                <a:solidFill>
                  <a:schemeClr val="tx2"/>
                </a:solidFill>
              </a:rPr>
              <a:t> que </a:t>
            </a:r>
            <a:r>
              <a:rPr lang="en-US" sz="2400" b="1" dirty="0" err="1">
                <a:solidFill>
                  <a:schemeClr val="tx2"/>
                </a:solidFill>
              </a:rPr>
              <a:t>você</a:t>
            </a:r>
            <a:r>
              <a:rPr lang="en-US" sz="2400" b="1" dirty="0">
                <a:solidFill>
                  <a:schemeClr val="tx2"/>
                </a:solidFill>
              </a:rPr>
              <a:t> </a:t>
            </a:r>
            <a:r>
              <a:rPr lang="en-US" sz="2400" b="1" dirty="0" err="1">
                <a:solidFill>
                  <a:schemeClr val="tx2"/>
                </a:solidFill>
              </a:rPr>
              <a:t>está</a:t>
            </a:r>
            <a:r>
              <a:rPr lang="en-US" sz="2400" b="1" dirty="0">
                <a:solidFill>
                  <a:schemeClr val="tx2"/>
                </a:solidFill>
              </a:rPr>
              <a:t> </a:t>
            </a:r>
            <a:r>
              <a:rPr lang="en-US" sz="2400" b="1" dirty="0" err="1">
                <a:solidFill>
                  <a:schemeClr val="tx2"/>
                </a:solidFill>
              </a:rPr>
              <a:t>recebendo</a:t>
            </a:r>
            <a:r>
              <a:rPr lang="en-US" sz="2400" b="1" dirty="0">
                <a:solidFill>
                  <a:schemeClr val="tx2"/>
                </a:solidFill>
              </a:rPr>
              <a:t> </a:t>
            </a:r>
            <a:r>
              <a:rPr lang="en-US" sz="2400" b="1" dirty="0" err="1">
                <a:solidFill>
                  <a:schemeClr val="tx2"/>
                </a:solidFill>
              </a:rPr>
              <a:t>esta</a:t>
            </a:r>
            <a:r>
              <a:rPr lang="en-US" sz="2400" b="1" dirty="0">
                <a:solidFill>
                  <a:schemeClr val="tx2"/>
                </a:solidFill>
              </a:rPr>
              <a:t> </a:t>
            </a:r>
            <a:r>
              <a:rPr lang="en-US" sz="2400" b="1" dirty="0" err="1">
                <a:solidFill>
                  <a:schemeClr val="tx2"/>
                </a:solidFill>
              </a:rPr>
              <a:t>cadeira</a:t>
            </a:r>
            <a:r>
              <a:rPr lang="en-US" sz="2400" b="1" dirty="0">
                <a:solidFill>
                  <a:schemeClr val="tx2"/>
                </a:solidFill>
              </a:rPr>
              <a:t> de </a:t>
            </a:r>
            <a:r>
              <a:rPr lang="en-US" sz="2400" b="1" dirty="0" err="1">
                <a:solidFill>
                  <a:schemeClr val="tx2"/>
                </a:solidFill>
              </a:rPr>
              <a:t>rodas</a:t>
            </a:r>
            <a:r>
              <a:rPr lang="en-US" sz="2400" b="1" dirty="0">
                <a:solidFill>
                  <a:schemeClr val="tx2"/>
                </a:solidFill>
              </a:rPr>
              <a:t>.  </a:t>
            </a:r>
            <a:r>
              <a:rPr lang="en-US" sz="2400" b="1" dirty="0" err="1">
                <a:solidFill>
                  <a:schemeClr val="tx2"/>
                </a:solidFill>
              </a:rPr>
              <a:t>Acreditamos</a:t>
            </a:r>
            <a:r>
              <a:rPr lang="en-US" sz="2400" b="1" dirty="0">
                <a:solidFill>
                  <a:schemeClr val="tx2"/>
                </a:solidFill>
              </a:rPr>
              <a:t> que </a:t>
            </a:r>
            <a:r>
              <a:rPr lang="en-US" sz="2400" b="1" dirty="0" err="1">
                <a:solidFill>
                  <a:schemeClr val="tx2"/>
                </a:solidFill>
              </a:rPr>
              <a:t>esta</a:t>
            </a:r>
            <a:r>
              <a:rPr lang="en-US" sz="2400" b="1" dirty="0">
                <a:solidFill>
                  <a:schemeClr val="tx2"/>
                </a:solidFill>
              </a:rPr>
              <a:t> </a:t>
            </a:r>
            <a:r>
              <a:rPr lang="en-US" sz="2400" b="1" dirty="0" err="1">
                <a:solidFill>
                  <a:schemeClr val="tx2"/>
                </a:solidFill>
              </a:rPr>
              <a:t>cadeira</a:t>
            </a:r>
            <a:r>
              <a:rPr lang="en-US" sz="2400" b="1" dirty="0">
                <a:solidFill>
                  <a:schemeClr val="tx2"/>
                </a:solidFill>
              </a:rPr>
              <a:t> de </a:t>
            </a:r>
            <a:r>
              <a:rPr lang="en-US" sz="2400" b="1" dirty="0" err="1">
                <a:solidFill>
                  <a:schemeClr val="tx2"/>
                </a:solidFill>
              </a:rPr>
              <a:t>rodas</a:t>
            </a:r>
            <a:r>
              <a:rPr lang="en-US" sz="2400" b="1" dirty="0">
                <a:solidFill>
                  <a:schemeClr val="tx2"/>
                </a:solidFill>
              </a:rPr>
              <a:t> </a:t>
            </a:r>
            <a:r>
              <a:rPr lang="en-US" sz="2400" b="1" dirty="0" err="1">
                <a:solidFill>
                  <a:schemeClr val="tx2"/>
                </a:solidFill>
              </a:rPr>
              <a:t>vem</a:t>
            </a:r>
            <a:r>
              <a:rPr lang="en-US" sz="2400" b="1" dirty="0">
                <a:solidFill>
                  <a:schemeClr val="tx2"/>
                </a:solidFill>
              </a:rPr>
              <a:t> de Deus.  </a:t>
            </a:r>
            <a:r>
              <a:rPr lang="en-US" sz="2400" b="1" dirty="0" err="1">
                <a:solidFill>
                  <a:schemeClr val="tx2"/>
                </a:solidFill>
              </a:rPr>
              <a:t>Ele</a:t>
            </a:r>
            <a:r>
              <a:rPr lang="en-US" sz="2400" b="1" dirty="0">
                <a:solidFill>
                  <a:schemeClr val="tx2"/>
                </a:solidFill>
              </a:rPr>
              <a:t> </a:t>
            </a:r>
            <a:r>
              <a:rPr lang="en-US" sz="2400" b="1" dirty="0" err="1">
                <a:solidFill>
                  <a:schemeClr val="tx2"/>
                </a:solidFill>
              </a:rPr>
              <a:t>criou</a:t>
            </a:r>
            <a:r>
              <a:rPr lang="en-US" sz="2400" b="1" dirty="0">
                <a:solidFill>
                  <a:schemeClr val="tx2"/>
                </a:solidFill>
              </a:rPr>
              <a:t> </a:t>
            </a:r>
            <a:r>
              <a:rPr lang="en-US" sz="2400" b="1" dirty="0" err="1">
                <a:solidFill>
                  <a:schemeClr val="tx2"/>
                </a:solidFill>
              </a:rPr>
              <a:t>você</a:t>
            </a:r>
            <a:r>
              <a:rPr lang="en-US" sz="2400" b="1" dirty="0">
                <a:solidFill>
                  <a:schemeClr val="tx2"/>
                </a:solidFill>
              </a:rPr>
              <a:t> e </a:t>
            </a:r>
            <a:r>
              <a:rPr lang="en-US" sz="2400" b="1" dirty="0" err="1">
                <a:solidFill>
                  <a:schemeClr val="tx2"/>
                </a:solidFill>
              </a:rPr>
              <a:t>Ele</a:t>
            </a:r>
            <a:r>
              <a:rPr lang="en-US" sz="2400" b="1" dirty="0">
                <a:solidFill>
                  <a:schemeClr val="tx2"/>
                </a:solidFill>
              </a:rPr>
              <a:t> </a:t>
            </a:r>
            <a:r>
              <a:rPr lang="en-US" sz="2400" b="1" dirty="0" err="1">
                <a:solidFill>
                  <a:schemeClr val="tx2"/>
                </a:solidFill>
              </a:rPr>
              <a:t>te</a:t>
            </a:r>
            <a:r>
              <a:rPr lang="en-US" sz="2400" b="1" dirty="0">
                <a:solidFill>
                  <a:schemeClr val="tx2"/>
                </a:solidFill>
              </a:rPr>
              <a:t> </a:t>
            </a:r>
            <a:r>
              <a:rPr lang="en-US" sz="2400" b="1" dirty="0" err="1">
                <a:solidFill>
                  <a:schemeClr val="tx2"/>
                </a:solidFill>
              </a:rPr>
              <a:t>ama</a:t>
            </a:r>
            <a:r>
              <a:rPr lang="en-US" sz="2400" b="1" dirty="0">
                <a:solidFill>
                  <a:schemeClr val="tx2"/>
                </a:solidFill>
              </a:rPr>
              <a:t> </a:t>
            </a:r>
            <a:r>
              <a:rPr lang="en-US" sz="2400" b="1" dirty="0" err="1">
                <a:solidFill>
                  <a:schemeClr val="tx2"/>
                </a:solidFill>
              </a:rPr>
              <a:t>como</a:t>
            </a:r>
            <a:r>
              <a:rPr lang="en-US" sz="2400" b="1" dirty="0">
                <a:solidFill>
                  <a:schemeClr val="tx2"/>
                </a:solidFill>
              </a:rPr>
              <a:t> </a:t>
            </a:r>
            <a:r>
              <a:rPr lang="en-US" sz="2400" b="1" dirty="0" err="1">
                <a:solidFill>
                  <a:schemeClr val="tx2"/>
                </a:solidFill>
              </a:rPr>
              <a:t>seu</a:t>
            </a:r>
            <a:r>
              <a:rPr lang="en-US" sz="2400" b="1" dirty="0">
                <a:solidFill>
                  <a:schemeClr val="tx2"/>
                </a:solidFill>
              </a:rPr>
              <a:t> </a:t>
            </a:r>
            <a:r>
              <a:rPr lang="en-US" sz="2400" b="1" dirty="0" err="1">
                <a:solidFill>
                  <a:schemeClr val="tx2"/>
                </a:solidFill>
              </a:rPr>
              <a:t>filho</a:t>
            </a:r>
            <a:r>
              <a:rPr lang="en-US" sz="2400" b="1" dirty="0">
                <a:solidFill>
                  <a:schemeClr val="tx2"/>
                </a:solidFill>
              </a:rPr>
              <a:t>, </a:t>
            </a:r>
            <a:r>
              <a:rPr lang="en-US" sz="2400" b="1" dirty="0" err="1">
                <a:solidFill>
                  <a:schemeClr val="tx2"/>
                </a:solidFill>
              </a:rPr>
              <a:t>exatamente</a:t>
            </a:r>
            <a:r>
              <a:rPr lang="en-US" sz="2400" b="1" dirty="0">
                <a:solidFill>
                  <a:schemeClr val="tx2"/>
                </a:solidFill>
              </a:rPr>
              <a:t> </a:t>
            </a:r>
            <a:r>
              <a:rPr lang="en-US" sz="2400" b="1" dirty="0" err="1">
                <a:solidFill>
                  <a:schemeClr val="tx2"/>
                </a:solidFill>
              </a:rPr>
              <a:t>como</a:t>
            </a:r>
            <a:r>
              <a:rPr lang="en-US" sz="2400" b="1" dirty="0">
                <a:solidFill>
                  <a:schemeClr val="tx2"/>
                </a:solidFill>
              </a:rPr>
              <a:t> </a:t>
            </a:r>
            <a:r>
              <a:rPr lang="en-US" sz="2400" b="1" dirty="0" err="1">
                <a:solidFill>
                  <a:schemeClr val="tx2"/>
                </a:solidFill>
              </a:rPr>
              <a:t>você</a:t>
            </a:r>
            <a:r>
              <a:rPr lang="en-US" sz="2400" b="1" dirty="0">
                <a:solidFill>
                  <a:schemeClr val="tx2"/>
                </a:solidFill>
              </a:rPr>
              <a:t> é.</a:t>
            </a:r>
          </a:p>
          <a:p>
            <a:r>
              <a:rPr lang="en-US" sz="2400" b="1" dirty="0">
                <a:solidFill>
                  <a:schemeClr val="tx2"/>
                </a:solidFill>
              </a:rPr>
              <a:t> </a:t>
            </a:r>
          </a:p>
          <a:p>
            <a:r>
              <a:rPr lang="en-US" sz="2400" b="1" dirty="0">
                <a:solidFill>
                  <a:schemeClr val="tx2"/>
                </a:solidFill>
              </a:rPr>
              <a:t>Como </a:t>
            </a:r>
            <a:r>
              <a:rPr lang="en-US" sz="2400" b="1" dirty="0" err="1">
                <a:solidFill>
                  <a:schemeClr val="tx2"/>
                </a:solidFill>
              </a:rPr>
              <a:t>crentes</a:t>
            </a:r>
            <a:r>
              <a:rPr lang="en-US" sz="2400" b="1" dirty="0">
                <a:solidFill>
                  <a:schemeClr val="tx2"/>
                </a:solidFill>
              </a:rPr>
              <a:t> </a:t>
            </a:r>
            <a:r>
              <a:rPr lang="en-US" sz="2400" b="1" dirty="0" err="1">
                <a:solidFill>
                  <a:schemeClr val="tx2"/>
                </a:solidFill>
              </a:rPr>
              <a:t>em</a:t>
            </a:r>
            <a:r>
              <a:rPr lang="en-US" sz="2400" b="1" dirty="0">
                <a:solidFill>
                  <a:schemeClr val="tx2"/>
                </a:solidFill>
              </a:rPr>
              <a:t> Jesus, </a:t>
            </a:r>
            <a:r>
              <a:rPr lang="en-US" sz="2400" b="1" dirty="0" err="1">
                <a:solidFill>
                  <a:schemeClr val="tx2"/>
                </a:solidFill>
              </a:rPr>
              <a:t>somos</a:t>
            </a:r>
            <a:r>
              <a:rPr lang="en-US" sz="2400" b="1" dirty="0">
                <a:solidFill>
                  <a:schemeClr val="tx2"/>
                </a:solidFill>
              </a:rPr>
              <a:t> </a:t>
            </a:r>
            <a:r>
              <a:rPr lang="en-US" sz="2400" b="1" dirty="0" err="1">
                <a:solidFill>
                  <a:schemeClr val="tx2"/>
                </a:solidFill>
              </a:rPr>
              <a:t>chamados</a:t>
            </a:r>
            <a:r>
              <a:rPr lang="en-US" sz="2400" b="1" dirty="0">
                <a:solidFill>
                  <a:schemeClr val="tx2"/>
                </a:solidFill>
              </a:rPr>
              <a:t> a </a:t>
            </a:r>
            <a:r>
              <a:rPr lang="en-US" sz="2400" b="1" dirty="0" err="1">
                <a:solidFill>
                  <a:schemeClr val="tx2"/>
                </a:solidFill>
              </a:rPr>
              <a:t>servir</a:t>
            </a:r>
            <a:r>
              <a:rPr lang="en-US" sz="2400" b="1" dirty="0">
                <a:solidFill>
                  <a:schemeClr val="tx2"/>
                </a:solidFill>
              </a:rPr>
              <a:t> </a:t>
            </a:r>
            <a:r>
              <a:rPr lang="en-US" sz="2400" b="1" dirty="0" err="1">
                <a:solidFill>
                  <a:schemeClr val="tx2"/>
                </a:solidFill>
              </a:rPr>
              <a:t>os</a:t>
            </a:r>
            <a:r>
              <a:rPr lang="en-US" sz="2400" b="1" dirty="0">
                <a:solidFill>
                  <a:schemeClr val="tx2"/>
                </a:solidFill>
              </a:rPr>
              <a:t> outros.  </a:t>
            </a:r>
            <a:r>
              <a:rPr lang="en-US" sz="2400" b="1" dirty="0" err="1">
                <a:solidFill>
                  <a:schemeClr val="tx2"/>
                </a:solidFill>
              </a:rPr>
              <a:t>Nossa</a:t>
            </a:r>
            <a:r>
              <a:rPr lang="en-US" sz="2400" b="1" dirty="0">
                <a:solidFill>
                  <a:schemeClr val="tx2"/>
                </a:solidFill>
              </a:rPr>
              <a:t> </a:t>
            </a:r>
            <a:r>
              <a:rPr lang="en-US" sz="2400" b="1" dirty="0" err="1">
                <a:solidFill>
                  <a:schemeClr val="tx2"/>
                </a:solidFill>
              </a:rPr>
              <a:t>oração</a:t>
            </a:r>
            <a:r>
              <a:rPr lang="en-US" sz="2400" b="1" dirty="0">
                <a:solidFill>
                  <a:schemeClr val="tx2"/>
                </a:solidFill>
              </a:rPr>
              <a:t> é que, à </a:t>
            </a:r>
            <a:r>
              <a:rPr lang="en-US" sz="2400" b="1" dirty="0" err="1">
                <a:solidFill>
                  <a:schemeClr val="tx2"/>
                </a:solidFill>
              </a:rPr>
              <a:t>medida</a:t>
            </a:r>
            <a:r>
              <a:rPr lang="en-US" sz="2400" b="1" dirty="0">
                <a:solidFill>
                  <a:schemeClr val="tx2"/>
                </a:solidFill>
              </a:rPr>
              <a:t> que </a:t>
            </a:r>
            <a:r>
              <a:rPr lang="en-US" sz="2400" b="1" dirty="0" err="1">
                <a:solidFill>
                  <a:schemeClr val="tx2"/>
                </a:solidFill>
              </a:rPr>
              <a:t>você</a:t>
            </a:r>
            <a:r>
              <a:rPr lang="en-US" sz="2400" b="1" dirty="0">
                <a:solidFill>
                  <a:schemeClr val="tx2"/>
                </a:solidFill>
              </a:rPr>
              <a:t> se </a:t>
            </a:r>
            <a:r>
              <a:rPr lang="en-US" sz="2400" b="1" dirty="0" err="1">
                <a:solidFill>
                  <a:schemeClr val="tx2"/>
                </a:solidFill>
              </a:rPr>
              <a:t>movimentar</a:t>
            </a:r>
            <a:r>
              <a:rPr lang="en-US" sz="2400" b="1" dirty="0">
                <a:solidFill>
                  <a:schemeClr val="tx2"/>
                </a:solidFill>
              </a:rPr>
              <a:t>, </a:t>
            </a:r>
            <a:r>
              <a:rPr lang="en-US" sz="2400" b="1" dirty="0" err="1">
                <a:solidFill>
                  <a:schemeClr val="tx2"/>
                </a:solidFill>
              </a:rPr>
              <a:t>você</a:t>
            </a:r>
            <a:r>
              <a:rPr lang="en-US" sz="2400" b="1" dirty="0">
                <a:solidFill>
                  <a:schemeClr val="tx2"/>
                </a:solidFill>
              </a:rPr>
              <a:t> </a:t>
            </a:r>
            <a:r>
              <a:rPr lang="en-US" sz="2400" b="1" dirty="0" err="1">
                <a:solidFill>
                  <a:schemeClr val="tx2"/>
                </a:solidFill>
              </a:rPr>
              <a:t>também</a:t>
            </a:r>
            <a:r>
              <a:rPr lang="en-US" sz="2400" b="1" dirty="0">
                <a:solidFill>
                  <a:schemeClr val="tx2"/>
                </a:solidFill>
              </a:rPr>
              <a:t> </a:t>
            </a:r>
            <a:r>
              <a:rPr lang="en-US" sz="2400" b="1" dirty="0" err="1">
                <a:solidFill>
                  <a:schemeClr val="tx2"/>
                </a:solidFill>
              </a:rPr>
              <a:t>confiará</a:t>
            </a:r>
            <a:r>
              <a:rPr lang="en-US" sz="2400" b="1" dirty="0">
                <a:solidFill>
                  <a:schemeClr val="tx2"/>
                </a:solidFill>
              </a:rPr>
              <a:t> </a:t>
            </a:r>
            <a:r>
              <a:rPr lang="en-US" sz="2400" b="1" dirty="0" err="1">
                <a:solidFill>
                  <a:schemeClr val="tx2"/>
                </a:solidFill>
              </a:rPr>
              <a:t>n'Ele</a:t>
            </a:r>
            <a:r>
              <a:rPr lang="en-US" sz="2400" b="1" dirty="0">
                <a:solidFill>
                  <a:schemeClr val="tx2"/>
                </a:solidFill>
              </a:rPr>
              <a:t>, </a:t>
            </a:r>
            <a:r>
              <a:rPr lang="en-US" sz="2400" b="1" dirty="0" err="1">
                <a:solidFill>
                  <a:schemeClr val="tx2"/>
                </a:solidFill>
              </a:rPr>
              <a:t>servirá</a:t>
            </a:r>
            <a:r>
              <a:rPr lang="en-US" sz="2400" b="1" dirty="0">
                <a:solidFill>
                  <a:schemeClr val="tx2"/>
                </a:solidFill>
              </a:rPr>
              <a:t> a </a:t>
            </a:r>
            <a:r>
              <a:rPr lang="en-US" sz="2400" b="1" dirty="0" err="1">
                <a:solidFill>
                  <a:schemeClr val="tx2"/>
                </a:solidFill>
              </a:rPr>
              <a:t>Ele</a:t>
            </a:r>
            <a:r>
              <a:rPr lang="en-US" sz="2400" b="1" dirty="0">
                <a:solidFill>
                  <a:schemeClr val="tx2"/>
                </a:solidFill>
              </a:rPr>
              <a:t> e </a:t>
            </a:r>
            <a:r>
              <a:rPr lang="en-US" sz="2400" b="1" dirty="0" err="1">
                <a:solidFill>
                  <a:schemeClr val="tx2"/>
                </a:solidFill>
              </a:rPr>
              <a:t>trará</a:t>
            </a:r>
            <a:r>
              <a:rPr lang="en-US" sz="2400" b="1" dirty="0">
                <a:solidFill>
                  <a:schemeClr val="tx2"/>
                </a:solidFill>
              </a:rPr>
              <a:t> </a:t>
            </a:r>
            <a:r>
              <a:rPr lang="en-US" sz="2400" b="1" dirty="0" err="1">
                <a:solidFill>
                  <a:schemeClr val="tx2"/>
                </a:solidFill>
              </a:rPr>
              <a:t>glória</a:t>
            </a:r>
            <a:r>
              <a:rPr lang="en-US" sz="2400" b="1" dirty="0">
                <a:solidFill>
                  <a:schemeClr val="tx2"/>
                </a:solidFill>
              </a:rPr>
              <a:t> </a:t>
            </a:r>
            <a:r>
              <a:rPr lang="en-US" sz="2400" b="1" dirty="0" err="1">
                <a:solidFill>
                  <a:schemeClr val="tx2"/>
                </a:solidFill>
              </a:rPr>
              <a:t>ao</a:t>
            </a:r>
            <a:r>
              <a:rPr lang="en-US" sz="2400" b="1" dirty="0">
                <a:solidFill>
                  <a:schemeClr val="tx2"/>
                </a:solidFill>
              </a:rPr>
              <a:t> </a:t>
            </a:r>
            <a:r>
              <a:rPr lang="en-US" sz="2400" b="1" dirty="0" err="1">
                <a:solidFill>
                  <a:schemeClr val="tx2"/>
                </a:solidFill>
              </a:rPr>
              <a:t>Seu</a:t>
            </a:r>
            <a:r>
              <a:rPr lang="en-US" sz="2400" b="1" dirty="0">
                <a:solidFill>
                  <a:schemeClr val="tx2"/>
                </a:solidFill>
              </a:rPr>
              <a:t> </a:t>
            </a:r>
            <a:r>
              <a:rPr lang="en-US" sz="2400" b="1" dirty="0" err="1">
                <a:solidFill>
                  <a:schemeClr val="tx2"/>
                </a:solidFill>
              </a:rPr>
              <a:t>nome</a:t>
            </a:r>
            <a:r>
              <a:rPr lang="en-US" sz="2400" b="1" dirty="0">
                <a:solidFill>
                  <a:schemeClr val="tx2"/>
                </a:solidFill>
              </a:rPr>
              <a:t>.</a:t>
            </a:r>
          </a:p>
          <a:p>
            <a:r>
              <a:rPr lang="en-US" sz="2400" b="1" dirty="0">
                <a:solidFill>
                  <a:schemeClr val="tx2"/>
                </a:solidFill>
              </a:rPr>
              <a:t>Deus o </a:t>
            </a:r>
            <a:r>
              <a:rPr lang="en-US" sz="2400" b="1" dirty="0" err="1">
                <a:solidFill>
                  <a:schemeClr val="tx2"/>
                </a:solidFill>
              </a:rPr>
              <a:t>abençoe</a:t>
            </a:r>
            <a:r>
              <a:rPr lang="en-US" sz="2400" b="1" dirty="0">
                <a:solidFill>
                  <a:schemeClr val="tx2"/>
                </a:solidFill>
              </a:rPr>
              <a:t>."</a:t>
            </a:r>
          </a:p>
        </p:txBody>
      </p:sp>
    </p:spTree>
    <p:custDataLst>
      <p:tags r:id="rId1"/>
    </p:custDataLst>
    <p:extLst>
      <p:ext uri="{BB962C8B-B14F-4D97-AF65-F5344CB8AC3E}">
        <p14:creationId xmlns:p14="http://schemas.microsoft.com/office/powerpoint/2010/main" xmlns="" val="2059265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9CB983-CAE6-1641-8C26-BB0A767AE1E6}"/>
              </a:ext>
            </a:extLst>
          </p:cNvPr>
          <p:cNvSpPr>
            <a:spLocks noGrp="1"/>
          </p:cNvSpPr>
          <p:nvPr>
            <p:ph type="title"/>
          </p:nvPr>
        </p:nvSpPr>
        <p:spPr/>
        <p:txBody>
          <a:bodyPr>
            <a:normAutofit/>
          </a:bodyPr>
          <a:lstStyle/>
          <a:p>
            <a:r>
              <a:rPr lang="en-US" sz="3200" dirty="0"/>
              <a:t>1.6: </a:t>
            </a:r>
            <a:r>
              <a:rPr lang="en-US" sz="3200" dirty="0" err="1"/>
              <a:t>Acompanhamento</a:t>
            </a:r>
            <a:r>
              <a:rPr lang="en-US" sz="3200" dirty="0"/>
              <a:t> </a:t>
            </a:r>
          </a:p>
        </p:txBody>
      </p:sp>
    </p:spTree>
    <p:custDataLst>
      <p:tags r:id="rId1"/>
    </p:custDataLst>
    <p:extLst>
      <p:ext uri="{BB962C8B-B14F-4D97-AF65-F5344CB8AC3E}">
        <p14:creationId xmlns:p14="http://schemas.microsoft.com/office/powerpoint/2010/main" xmlns="" val="3451007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Banco de Dados e Indicações  </a:t>
            </a:r>
          </a:p>
        </p:txBody>
      </p:sp>
      <p:pic>
        <p:nvPicPr>
          <p:cNvPr id="5" name="Picture 4" descr="A screenshot of a cell phone  Description automatically generated">
            <a:extLst>
              <a:ext uri="{FF2B5EF4-FFF2-40B4-BE49-F238E27FC236}">
                <a16:creationId xmlns:a16="http://schemas.microsoft.com/office/drawing/2014/main" xmlns="" id="{CE2B56C4-67FB-8B42-9951-44E597C258CD}"/>
              </a:ext>
            </a:extLst>
          </p:cNvPr>
          <p:cNvPicPr>
            <a:picLocks noChangeAspect="1"/>
          </p:cNvPicPr>
          <p:nvPr/>
        </p:nvPicPr>
        <p:blipFill>
          <a:blip r:embed="rId5"/>
          <a:stretch>
            <a:fillRect/>
          </a:stretch>
        </p:blipFill>
        <p:spPr>
          <a:xfrm>
            <a:off x="1502117" y="1397285"/>
            <a:ext cx="8139321" cy="4890655"/>
          </a:xfrm>
          <a:prstGeom prst="rect">
            <a:avLst/>
          </a:prstGeom>
          <a:ln w="76200">
            <a:solidFill>
              <a:schemeClr val="tx1"/>
            </a:solidFill>
          </a:ln>
        </p:spPr>
      </p:pic>
    </p:spTree>
    <p:custDataLst>
      <p:tags r:id="rId1"/>
    </p:custDataLst>
    <p:extLst>
      <p:ext uri="{BB962C8B-B14F-4D97-AF65-F5344CB8AC3E}">
        <p14:creationId xmlns:p14="http://schemas.microsoft.com/office/powerpoint/2010/main" xmlns="" val="148803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Relatórios</a:t>
            </a:r>
          </a:p>
        </p:txBody>
      </p:sp>
      <p:sp>
        <p:nvSpPr>
          <p:cNvPr id="3" name="Content Placeholder 2"/>
          <p:cNvSpPr>
            <a:spLocks noGrp="1"/>
          </p:cNvSpPr>
          <p:nvPr>
            <p:ph idx="1"/>
          </p:nvPr>
        </p:nvSpPr>
        <p:spPr>
          <a:xfrm>
            <a:off x="1187519" y="1397286"/>
            <a:ext cx="4908481" cy="4643918"/>
          </a:xfrm>
        </p:spPr>
        <p:txBody>
          <a:bodyPr/>
          <a:lstStyle/>
          <a:p>
            <a:r>
              <a:rPr lang="en-US" dirty="0" err="1">
                <a:solidFill>
                  <a:schemeClr val="tx2"/>
                </a:solidFill>
              </a:rPr>
              <a:t>Relatório</a:t>
            </a:r>
            <a:r>
              <a:rPr lang="en-US" dirty="0">
                <a:solidFill>
                  <a:schemeClr val="tx2"/>
                </a:solidFill>
              </a:rPr>
              <a:t> de </a:t>
            </a:r>
            <a:r>
              <a:rPr lang="en-US" dirty="0" err="1">
                <a:solidFill>
                  <a:schemeClr val="tx2"/>
                </a:solidFill>
              </a:rPr>
              <a:t>Contêiner</a:t>
            </a:r>
            <a:r>
              <a:rPr lang="en-US" dirty="0">
                <a:solidFill>
                  <a:schemeClr val="tx2"/>
                </a:solidFill>
              </a:rPr>
              <a:t> </a:t>
            </a:r>
          </a:p>
          <a:p>
            <a:pPr lvl="1"/>
            <a:r>
              <a:rPr lang="en-US" dirty="0" err="1"/>
              <a:t>Figuras</a:t>
            </a:r>
            <a:endParaRPr lang="en-US" dirty="0"/>
          </a:p>
          <a:p>
            <a:pPr lvl="1"/>
            <a:r>
              <a:rPr lang="en-US" dirty="0" err="1"/>
              <a:t>História</a:t>
            </a:r>
            <a:r>
              <a:rPr lang="en-US" dirty="0"/>
              <a:t> </a:t>
            </a:r>
          </a:p>
          <a:p>
            <a:pPr lvl="1"/>
            <a:r>
              <a:rPr lang="en-US" dirty="0" err="1"/>
              <a:t>Informações</a:t>
            </a:r>
            <a:r>
              <a:rPr lang="en-US" dirty="0"/>
              <a:t> do banco de dados</a:t>
            </a:r>
          </a:p>
          <a:p>
            <a:r>
              <a:rPr lang="en-US" dirty="0" err="1">
                <a:solidFill>
                  <a:schemeClr val="tx2"/>
                </a:solidFill>
              </a:rPr>
              <a:t>Pesquisa</a:t>
            </a:r>
            <a:endParaRPr lang="en-US" dirty="0">
              <a:solidFill>
                <a:schemeClr val="tx2"/>
              </a:solidFill>
            </a:endParaRPr>
          </a:p>
          <a:p>
            <a:pPr lvl="1"/>
            <a:r>
              <a:rPr lang="en-US" dirty="0" err="1"/>
              <a:t>Sua</a:t>
            </a:r>
            <a:r>
              <a:rPr lang="en-US" dirty="0"/>
              <a:t> rede </a:t>
            </a:r>
          </a:p>
          <a:p>
            <a:r>
              <a:rPr lang="en-US" dirty="0" err="1">
                <a:solidFill>
                  <a:schemeClr val="tx2"/>
                </a:solidFill>
              </a:rPr>
              <a:t>Comunicação</a:t>
            </a:r>
            <a:r>
              <a:rPr lang="en-US" dirty="0">
                <a:solidFill>
                  <a:schemeClr val="tx2"/>
                </a:solidFill>
              </a:rPr>
              <a:t> </a:t>
            </a:r>
          </a:p>
          <a:p>
            <a:pPr lvl="1"/>
            <a:r>
              <a:rPr lang="en-US" dirty="0" err="1"/>
              <a:t>Atualizações</a:t>
            </a:r>
            <a:r>
              <a:rPr lang="en-US" dirty="0"/>
              <a:t> </a:t>
            </a:r>
            <a:r>
              <a:rPr lang="en-US" dirty="0" err="1"/>
              <a:t>na</a:t>
            </a:r>
            <a:r>
              <a:rPr lang="en-US" dirty="0"/>
              <a:t> </a:t>
            </a:r>
            <a:r>
              <a:rPr lang="en-US" dirty="0" err="1"/>
              <a:t>equipe</a:t>
            </a:r>
            <a:endParaRPr lang="en-US" dirty="0"/>
          </a:p>
          <a:p>
            <a:pPr lvl="1"/>
            <a:r>
              <a:rPr lang="en-US" dirty="0" err="1"/>
              <a:t>Sucessos</a:t>
            </a:r>
            <a:r>
              <a:rPr lang="en-US" dirty="0"/>
              <a:t> e </a:t>
            </a:r>
            <a:r>
              <a:rPr lang="en-US" dirty="0" err="1"/>
              <a:t>Desafios</a:t>
            </a:r>
            <a:endParaRPr lang="en-US" dirty="0"/>
          </a:p>
          <a:p>
            <a:pPr lvl="1"/>
            <a:r>
              <a:rPr lang="en-US" dirty="0" err="1"/>
              <a:t>Mídia</a:t>
            </a:r>
            <a:r>
              <a:rPr lang="en-US" dirty="0"/>
              <a:t> Social</a:t>
            </a:r>
          </a:p>
        </p:txBody>
      </p:sp>
      <p:pic>
        <p:nvPicPr>
          <p:cNvPr id="4" name="Picture 2" descr="3a201b22-5906-41fe-a3c4-553d298e2d08@namprd05">
            <a:hlinkClick r:id="rId5"/>
            <a:extLst>
              <a:ext uri="{FF2B5EF4-FFF2-40B4-BE49-F238E27FC236}">
                <a16:creationId xmlns:a16="http://schemas.microsoft.com/office/drawing/2014/main" xmlns="" id="{4BCD3D15-CB87-D848-85C9-AC56419C08E0}"/>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rot="5400000">
            <a:off x="6291074" y="1844725"/>
            <a:ext cx="4998720" cy="3749040"/>
          </a:xfrm>
          <a:prstGeom prst="rect">
            <a:avLst/>
          </a:prstGeom>
          <a:noFill/>
          <a:ln w="1270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5" name="Oval 4">
            <a:extLst>
              <a:ext uri="{FF2B5EF4-FFF2-40B4-BE49-F238E27FC236}">
                <a16:creationId xmlns:a16="http://schemas.microsoft.com/office/drawing/2014/main" xmlns="" id="{AB017266-D291-484E-B88F-7CE750BFF640}"/>
              </a:ext>
            </a:extLst>
          </p:cNvPr>
          <p:cNvSpPr/>
          <p:nvPr/>
        </p:nvSpPr>
        <p:spPr>
          <a:xfrm>
            <a:off x="367605" y="3346268"/>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6" name="Oval 5">
            <a:hlinkClick r:id="rId5"/>
            <a:extLst>
              <a:ext uri="{FF2B5EF4-FFF2-40B4-BE49-F238E27FC236}">
                <a16:creationId xmlns:a16="http://schemas.microsoft.com/office/drawing/2014/main" xmlns="" id="{907BFDAF-29C7-8C41-A6F9-6058E25E74E4}"/>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7" name="Oval 6">
            <a:hlinkClick r:id="rId7"/>
            <a:extLst>
              <a:ext uri="{FF2B5EF4-FFF2-40B4-BE49-F238E27FC236}">
                <a16:creationId xmlns:a16="http://schemas.microsoft.com/office/drawing/2014/main" xmlns="" id="{BF766345-3FC9-9540-B693-5634AA23322B}"/>
              </a:ext>
            </a:extLst>
          </p:cNvPr>
          <p:cNvSpPr/>
          <p:nvPr/>
        </p:nvSpPr>
        <p:spPr>
          <a:xfrm>
            <a:off x="370103" y="4268022"/>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custDataLst>
      <p:tags r:id="rId1"/>
    </p:custDataLst>
    <p:extLst>
      <p:ext uri="{BB962C8B-B14F-4D97-AF65-F5344CB8AC3E}">
        <p14:creationId xmlns:p14="http://schemas.microsoft.com/office/powerpoint/2010/main" xmlns="" val="1835317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t>Controle</a:t>
            </a:r>
            <a:r>
              <a:rPr lang="en-US" dirty="0"/>
              <a:t> de </a:t>
            </a:r>
            <a:r>
              <a:rPr lang="en-US" dirty="0" err="1"/>
              <a:t>Qualidade</a:t>
            </a:r>
            <a:r>
              <a:rPr lang="en-US" dirty="0"/>
              <a:t> (CQ)</a:t>
            </a:r>
          </a:p>
        </p:txBody>
      </p:sp>
      <p:sp>
        <p:nvSpPr>
          <p:cNvPr id="3" name="Content Placeholder 2"/>
          <p:cNvSpPr>
            <a:spLocks noGrp="1"/>
          </p:cNvSpPr>
          <p:nvPr>
            <p:ph idx="1"/>
          </p:nvPr>
        </p:nvSpPr>
        <p:spPr>
          <a:xfrm>
            <a:off x="1187520" y="1289304"/>
            <a:ext cx="11004480" cy="2535626"/>
          </a:xfrm>
        </p:spPr>
        <p:txBody>
          <a:bodyPr>
            <a:normAutofit lnSpcReduction="10000"/>
          </a:bodyPr>
          <a:lstStyle/>
          <a:p>
            <a:r>
              <a:rPr lang="en-US" sz="2400" dirty="0" err="1">
                <a:solidFill>
                  <a:schemeClr val="tx2"/>
                </a:solidFill>
                <a:latin typeface="Gotham" panose="02000504050000020004" pitchFamily="2" charset="0"/>
              </a:rPr>
              <a:t>Formulário</a:t>
            </a:r>
            <a:r>
              <a:rPr lang="en-US" sz="2400" dirty="0">
                <a:solidFill>
                  <a:schemeClr val="tx2"/>
                </a:solidFill>
                <a:latin typeface="Gotham" panose="02000504050000020004" pitchFamily="2" charset="0"/>
              </a:rPr>
              <a:t> de </a:t>
            </a:r>
            <a:r>
              <a:rPr lang="en-US" sz="2400" dirty="0" err="1">
                <a:solidFill>
                  <a:schemeClr val="tx2"/>
                </a:solidFill>
                <a:latin typeface="Gotham" panose="02000504050000020004" pitchFamily="2" charset="0"/>
              </a:rPr>
              <a:t>Controle</a:t>
            </a:r>
            <a:r>
              <a:rPr lang="en-US" sz="2400" dirty="0">
                <a:solidFill>
                  <a:schemeClr val="tx2"/>
                </a:solidFill>
                <a:latin typeface="Gotham" panose="02000504050000020004" pitchFamily="2" charset="0"/>
              </a:rPr>
              <a:t> de </a:t>
            </a:r>
            <a:r>
              <a:rPr lang="en-US" sz="2400" dirty="0" err="1">
                <a:solidFill>
                  <a:schemeClr val="tx2"/>
                </a:solidFill>
                <a:latin typeface="Gotham" panose="02000504050000020004" pitchFamily="2" charset="0"/>
              </a:rPr>
              <a:t>Qualidade</a:t>
            </a:r>
            <a:r>
              <a:rPr lang="en-US" sz="2400" dirty="0">
                <a:solidFill>
                  <a:schemeClr val="tx2"/>
                </a:solidFill>
                <a:latin typeface="Gotham" panose="02000504050000020004" pitchFamily="2" charset="0"/>
              </a:rPr>
              <a:t> OU </a:t>
            </a:r>
            <a:r>
              <a:rPr lang="en-US" sz="2400" dirty="0" err="1">
                <a:solidFill>
                  <a:schemeClr val="tx2"/>
                </a:solidFill>
                <a:latin typeface="Gotham" panose="02000504050000020004" pitchFamily="2" charset="0"/>
              </a:rPr>
              <a:t>Texto</a:t>
            </a:r>
            <a:r>
              <a:rPr lang="en-US" sz="2400" dirty="0">
                <a:solidFill>
                  <a:schemeClr val="tx2"/>
                </a:solidFill>
                <a:latin typeface="Gotham" panose="02000504050000020004" pitchFamily="2" charset="0"/>
              </a:rPr>
              <a:t> WhatsApp </a:t>
            </a:r>
          </a:p>
          <a:p>
            <a:r>
              <a:rPr lang="en-US" sz="2400" dirty="0">
                <a:latin typeface="Gotham" panose="02000504050000020004" pitchFamily="2" charset="0"/>
              </a:rPr>
              <a:t>nº</a:t>
            </a:r>
            <a:r>
              <a:rPr lang="en-US" sz="2400" dirty="0">
                <a:solidFill>
                  <a:schemeClr val="tx2"/>
                </a:solidFill>
                <a:latin typeface="Gotham" panose="02000504050000020004" pitchFamily="2" charset="0"/>
              </a:rPr>
              <a:t>: </a:t>
            </a:r>
          </a:p>
          <a:p>
            <a:pPr algn="ctr"/>
            <a:r>
              <a:rPr lang="en-US" sz="3500" dirty="0">
                <a:solidFill>
                  <a:schemeClr val="tx2"/>
                </a:solidFill>
                <a:latin typeface="Gotham" panose="02000504050000020004" pitchFamily="2" charset="0"/>
              </a:rPr>
              <a:t>+1 (323) 996-9198</a:t>
            </a:r>
          </a:p>
          <a:p>
            <a:pPr lvl="1"/>
            <a:r>
              <a:rPr lang="en-US" dirty="0" err="1">
                <a:latin typeface="Gotham" panose="02000504050000020004" pitchFamily="2" charset="0"/>
              </a:rPr>
              <a:t>Figura</a:t>
            </a:r>
            <a:endParaRPr lang="en-US" dirty="0">
              <a:latin typeface="Gotham" panose="02000504050000020004" pitchFamily="2" charset="0"/>
            </a:endParaRPr>
          </a:p>
          <a:p>
            <a:pPr lvl="1"/>
            <a:r>
              <a:rPr lang="en-US" dirty="0">
                <a:latin typeface="Gotham" panose="02000504050000020004" pitchFamily="2" charset="0"/>
              </a:rPr>
              <a:t>Caixa Postal nº</a:t>
            </a:r>
          </a:p>
          <a:p>
            <a:pPr lvl="1"/>
            <a:r>
              <a:rPr lang="en-US" dirty="0" err="1">
                <a:latin typeface="Gotham" panose="02000504050000020004" pitchFamily="2" charset="0"/>
              </a:rPr>
              <a:t>Quantas</a:t>
            </a:r>
            <a:r>
              <a:rPr lang="en-US" dirty="0">
                <a:latin typeface="Gotham" panose="02000504050000020004" pitchFamily="2" charset="0"/>
              </a:rPr>
              <a:t> </a:t>
            </a:r>
            <a:r>
              <a:rPr lang="en-US" dirty="0" err="1">
                <a:latin typeface="Gotham" panose="02000504050000020004" pitchFamily="2" charset="0"/>
              </a:rPr>
              <a:t>vezes</a:t>
            </a:r>
            <a:r>
              <a:rPr lang="en-US" dirty="0">
                <a:latin typeface="Gotham" panose="02000504050000020004" pitchFamily="2" charset="0"/>
              </a:rPr>
              <a:t> </a:t>
            </a:r>
            <a:r>
              <a:rPr lang="en-US" dirty="0" err="1">
                <a:latin typeface="Gotham" panose="02000504050000020004" pitchFamily="2" charset="0"/>
              </a:rPr>
              <a:t>você</a:t>
            </a:r>
            <a:r>
              <a:rPr lang="en-US" dirty="0">
                <a:latin typeface="Gotham" panose="02000504050000020004" pitchFamily="2" charset="0"/>
              </a:rPr>
              <a:t> </a:t>
            </a:r>
            <a:r>
              <a:rPr lang="en-US" dirty="0" err="1">
                <a:latin typeface="Gotham" panose="02000504050000020004" pitchFamily="2" charset="0"/>
              </a:rPr>
              <a:t>viu</a:t>
            </a:r>
            <a:r>
              <a:rPr lang="en-US" dirty="0">
                <a:latin typeface="Gotham" panose="02000504050000020004" pitchFamily="2" charset="0"/>
              </a:rPr>
              <a:t> o </a:t>
            </a:r>
            <a:r>
              <a:rPr lang="en-US" dirty="0" err="1">
                <a:latin typeface="Gotham" panose="02000504050000020004" pitchFamily="2" charset="0"/>
              </a:rPr>
              <a:t>problema</a:t>
            </a:r>
            <a:endParaRPr lang="en-US" dirty="0">
              <a:latin typeface="Gotham" panose="02000504050000020004" pitchFamily="2" charset="0"/>
            </a:endParaRPr>
          </a:p>
        </p:txBody>
      </p:sp>
      <p:pic>
        <p:nvPicPr>
          <p:cNvPr id="5" name="Picture 4">
            <a:hlinkClick r:id="rId5"/>
            <a:extLst>
              <a:ext uri="{FF2B5EF4-FFF2-40B4-BE49-F238E27FC236}">
                <a16:creationId xmlns:a16="http://schemas.microsoft.com/office/drawing/2014/main" xmlns="" id="{21D212C9-DF67-2A47-A209-CCB72680B61F}"/>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96816" y="3947961"/>
            <a:ext cx="3460659" cy="2595494"/>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6" name="Picture 5">
            <a:hlinkClick r:id="rId5"/>
            <a:extLst>
              <a:ext uri="{FF2B5EF4-FFF2-40B4-BE49-F238E27FC236}">
                <a16:creationId xmlns:a16="http://schemas.microsoft.com/office/drawing/2014/main" xmlns="" id="{E99A481F-4AAD-084A-8510-D84BDECEA3ED}"/>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4494233" y="3957450"/>
            <a:ext cx="3460659" cy="2586005"/>
          </a:xfrm>
          <a:prstGeom prst="rect">
            <a:avLst/>
          </a:prstGeom>
          <a:ln w="127000" cap="sq">
            <a:solidFill>
              <a:schemeClr val="tx2"/>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xmlns="" id="{89D43CDF-2479-EC4C-B082-DA60409E6641}"/>
              </a:ext>
            </a:extLst>
          </p:cNvPr>
          <p:cNvSpPr txBox="1"/>
          <p:nvPr/>
        </p:nvSpPr>
        <p:spPr>
          <a:xfrm>
            <a:off x="8403538" y="4613305"/>
            <a:ext cx="3692105" cy="1077218"/>
          </a:xfrm>
          <a:prstGeom prst="rect">
            <a:avLst/>
          </a:prstGeom>
          <a:noFill/>
          <a:ln w="76200">
            <a:solidFill>
              <a:schemeClr val="tx2"/>
            </a:solidFill>
          </a:ln>
        </p:spPr>
        <p:txBody>
          <a:bodyPr wrap="square">
            <a:spAutoFit/>
          </a:bodyPr>
          <a:lstStyle/>
          <a:p>
            <a:pPr algn="ctr"/>
            <a:r>
              <a:rPr lang="en-US" sz="3200" dirty="0">
                <a:solidFill>
                  <a:schemeClr val="tx2"/>
                </a:solidFill>
                <a:latin typeface="Gotham Medium Regular" panose="02000604030000020004" pitchFamily="2" charset="0"/>
              </a:rPr>
              <a:t>5/10 GEN_2 </a:t>
            </a:r>
            <a:r>
              <a:rPr lang="en-US" sz="3200" dirty="0" err="1">
                <a:solidFill>
                  <a:schemeClr val="tx2"/>
                </a:solidFill>
                <a:latin typeface="Gotham Medium Regular" panose="02000604030000020004" pitchFamily="2" charset="0"/>
              </a:rPr>
              <a:t>em</a:t>
            </a:r>
            <a:r>
              <a:rPr lang="en-US" sz="3200" dirty="0">
                <a:solidFill>
                  <a:schemeClr val="tx2"/>
                </a:solidFill>
                <a:latin typeface="Gotham Medium Regular" panose="02000604030000020004" pitchFamily="2" charset="0"/>
              </a:rPr>
              <a:t> 20 de </a:t>
            </a:r>
            <a:r>
              <a:rPr lang="en-US" sz="3200" dirty="0" err="1">
                <a:solidFill>
                  <a:schemeClr val="tx2"/>
                </a:solidFill>
                <a:latin typeface="Gotham Medium Regular" panose="02000604030000020004" pitchFamily="2" charset="0"/>
              </a:rPr>
              <a:t>maio</a:t>
            </a:r>
            <a:r>
              <a:rPr lang="en-US" sz="3200" dirty="0">
                <a:solidFill>
                  <a:schemeClr val="tx2"/>
                </a:solidFill>
                <a:latin typeface="Gotham Medium Regular" panose="02000604030000020004" pitchFamily="2" charset="0"/>
              </a:rPr>
              <a:t> de 2019</a:t>
            </a:r>
          </a:p>
        </p:txBody>
      </p:sp>
      <p:sp>
        <p:nvSpPr>
          <p:cNvPr id="12" name="Oval 11">
            <a:hlinkClick r:id="rId5"/>
            <a:extLst>
              <a:ext uri="{FF2B5EF4-FFF2-40B4-BE49-F238E27FC236}">
                <a16:creationId xmlns:a16="http://schemas.microsoft.com/office/drawing/2014/main" xmlns="" id="{945F7D81-978B-1349-AF65-EE8F187BE9DF}"/>
              </a:ext>
            </a:extLst>
          </p:cNvPr>
          <p:cNvSpPr/>
          <p:nvPr/>
        </p:nvSpPr>
        <p:spPr>
          <a:xfrm>
            <a:off x="370103" y="1185251"/>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custDataLst>
      <p:tags r:id="rId1"/>
    </p:custDataLst>
    <p:extLst>
      <p:ext uri="{BB962C8B-B14F-4D97-AF65-F5344CB8AC3E}">
        <p14:creationId xmlns:p14="http://schemas.microsoft.com/office/powerpoint/2010/main" xmlns="" val="1315094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Acompanhamento</a:t>
            </a:r>
            <a:r>
              <a:rPr lang="en-US" dirty="0"/>
              <a:t> </a:t>
            </a:r>
          </a:p>
        </p:txBody>
      </p:sp>
      <p:sp>
        <p:nvSpPr>
          <p:cNvPr id="3" name="Content Placeholder 2"/>
          <p:cNvSpPr>
            <a:spLocks noGrp="1"/>
          </p:cNvSpPr>
          <p:nvPr>
            <p:ph idx="1"/>
          </p:nvPr>
        </p:nvSpPr>
        <p:spPr>
          <a:xfrm>
            <a:off x="1187520" y="1397286"/>
            <a:ext cx="7346880" cy="2724140"/>
          </a:xfrm>
        </p:spPr>
        <p:txBody>
          <a:bodyPr>
            <a:normAutofit/>
          </a:bodyPr>
          <a:lstStyle/>
          <a:p>
            <a:r>
              <a:rPr lang="en-US" dirty="0" err="1">
                <a:solidFill>
                  <a:schemeClr val="tx2"/>
                </a:solidFill>
              </a:rPr>
              <a:t>Acompanhamento</a:t>
            </a:r>
            <a:r>
              <a:rPr lang="en-US" dirty="0">
                <a:solidFill>
                  <a:schemeClr val="tx2"/>
                </a:solidFill>
              </a:rPr>
              <a:t> com: </a:t>
            </a:r>
          </a:p>
          <a:p>
            <a:pPr marL="457200" indent="-457200">
              <a:buFont typeface="Arial" panose="020B0604020202020204" pitchFamily="34" charset="0"/>
              <a:buChar char="•"/>
            </a:pPr>
            <a:r>
              <a:rPr lang="en-US" sz="2400" dirty="0" err="1">
                <a:solidFill>
                  <a:schemeClr val="tx2"/>
                </a:solidFill>
              </a:rPr>
              <a:t>Clientes</a:t>
            </a:r>
            <a:r>
              <a:rPr lang="en-US" sz="2400" dirty="0">
                <a:solidFill>
                  <a:schemeClr val="tx2"/>
                </a:solidFill>
              </a:rPr>
              <a:t>/</a:t>
            </a:r>
            <a:r>
              <a:rPr lang="en-US" sz="2400" dirty="0" err="1">
                <a:solidFill>
                  <a:schemeClr val="tx2"/>
                </a:solidFill>
              </a:rPr>
              <a:t>Usuários</a:t>
            </a:r>
            <a:r>
              <a:rPr lang="en-US" sz="2400" dirty="0">
                <a:solidFill>
                  <a:schemeClr val="tx2"/>
                </a:solidFill>
              </a:rPr>
              <a:t> de </a:t>
            </a:r>
            <a:r>
              <a:rPr lang="en-US" sz="2400" dirty="0" err="1">
                <a:solidFill>
                  <a:schemeClr val="tx2"/>
                </a:solidFill>
              </a:rPr>
              <a:t>cadeiras</a:t>
            </a:r>
            <a:r>
              <a:rPr lang="en-US" sz="2400" dirty="0">
                <a:solidFill>
                  <a:schemeClr val="tx2"/>
                </a:solidFill>
              </a:rPr>
              <a:t> de </a:t>
            </a:r>
            <a:r>
              <a:rPr lang="en-US" sz="2400" dirty="0" err="1">
                <a:solidFill>
                  <a:schemeClr val="tx2"/>
                </a:solidFill>
              </a:rPr>
              <a:t>rodas</a:t>
            </a:r>
            <a:endParaRPr lang="en-US" sz="2400" dirty="0">
              <a:solidFill>
                <a:schemeClr val="tx2"/>
              </a:solidFill>
            </a:endParaRPr>
          </a:p>
          <a:p>
            <a:pPr marL="457200" indent="-457200">
              <a:buFont typeface="Arial" panose="020B0604020202020204" pitchFamily="34" charset="0"/>
              <a:buChar char="•"/>
            </a:pPr>
            <a:r>
              <a:rPr lang="en-US" sz="2400" dirty="0">
                <a:solidFill>
                  <a:schemeClr val="tx2"/>
                </a:solidFill>
              </a:rPr>
              <a:t>Free Wheelchair Mission</a:t>
            </a:r>
          </a:p>
          <a:p>
            <a:endParaRPr lang="en-US" dirty="0">
              <a:solidFill>
                <a:schemeClr val="tx2"/>
              </a:solidFill>
            </a:endParaRPr>
          </a:p>
          <a:p>
            <a:endParaRPr lang="en-US" dirty="0">
              <a:solidFill>
                <a:schemeClr val="accent3"/>
              </a:solidFill>
              <a:highlight>
                <a:srgbClr val="FFFF00"/>
              </a:highlight>
            </a:endParaRPr>
          </a:p>
          <a:p>
            <a:endParaRPr lang="en-US" dirty="0">
              <a:solidFill>
                <a:schemeClr val="accent3"/>
              </a:solidFill>
              <a:highlight>
                <a:srgbClr val="FFFF00"/>
              </a:highlight>
            </a:endParaRPr>
          </a:p>
          <a:p>
            <a:endParaRPr lang="en-US" dirty="0">
              <a:solidFill>
                <a:schemeClr val="accent3"/>
              </a:solidFill>
              <a:highlight>
                <a:srgbClr val="FFFF00"/>
              </a:highlight>
            </a:endParaRPr>
          </a:p>
        </p:txBody>
      </p:sp>
      <p:pic>
        <p:nvPicPr>
          <p:cNvPr id="4" name="Picture 3">
            <a:extLst>
              <a:ext uri="{FF2B5EF4-FFF2-40B4-BE49-F238E27FC236}">
                <a16:creationId xmlns:a16="http://schemas.microsoft.com/office/drawing/2014/main" xmlns="" id="{FC7E1C38-A8A7-994C-9ECE-33259220EADE}"/>
              </a:ext>
            </a:extLst>
          </p:cNvPr>
          <p:cNvPicPr>
            <a:picLocks noChangeAspect="1"/>
          </p:cNvPicPr>
          <p:nvPr/>
        </p:nvPicPr>
        <p:blipFill>
          <a:blip r:embed="rId4"/>
          <a:stretch>
            <a:fillRect/>
          </a:stretch>
        </p:blipFill>
        <p:spPr>
          <a:xfrm>
            <a:off x="7980075" y="1717588"/>
            <a:ext cx="3368961" cy="4323615"/>
          </a:xfrm>
          <a:prstGeom prst="rect">
            <a:avLst/>
          </a:prstGeom>
        </p:spPr>
      </p:pic>
    </p:spTree>
    <p:extLst>
      <p:ext uri="{BB962C8B-B14F-4D97-AF65-F5344CB8AC3E}">
        <p14:creationId xmlns:p14="http://schemas.microsoft.com/office/powerpoint/2010/main" xmlns="" val="1398645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10FDF2-8C18-BE41-9C5E-4B2E5861EAE4}"/>
              </a:ext>
            </a:extLst>
          </p:cNvPr>
          <p:cNvSpPr>
            <a:spLocks noGrp="1"/>
          </p:cNvSpPr>
          <p:nvPr>
            <p:ph type="title"/>
          </p:nvPr>
        </p:nvSpPr>
        <p:spPr/>
        <p:txBody>
          <a:bodyPr>
            <a:normAutofit/>
          </a:bodyPr>
          <a:lstStyle/>
          <a:p>
            <a:r>
              <a:rPr lang="en-US" sz="3200" dirty="0" err="1"/>
              <a:t>Concluído</a:t>
            </a:r>
            <a:r>
              <a:rPr lang="en-US" sz="3200" dirty="0"/>
              <a:t>! </a:t>
            </a:r>
          </a:p>
        </p:txBody>
      </p:sp>
    </p:spTree>
    <p:extLst>
      <p:ext uri="{BB962C8B-B14F-4D97-AF65-F5344CB8AC3E}">
        <p14:creationId xmlns:p14="http://schemas.microsoft.com/office/powerpoint/2010/main" xmlns="" val="2926086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Referências</a:t>
            </a:r>
            <a:r>
              <a:rPr lang="en-US" dirty="0"/>
              <a:t>  </a:t>
            </a:r>
          </a:p>
        </p:txBody>
      </p:sp>
      <p:sp>
        <p:nvSpPr>
          <p:cNvPr id="3" name="Content Placeholder 2"/>
          <p:cNvSpPr>
            <a:spLocks noGrp="1"/>
          </p:cNvSpPr>
          <p:nvPr>
            <p:ph idx="1"/>
          </p:nvPr>
        </p:nvSpPr>
        <p:spPr>
          <a:xfrm>
            <a:off x="618145" y="1214405"/>
            <a:ext cx="10699678" cy="5241259"/>
          </a:xfrm>
        </p:spPr>
        <p:txBody>
          <a:bodyPr>
            <a:normAutofit/>
          </a:bodyPr>
          <a:lstStyle/>
          <a:p>
            <a:r>
              <a:rPr lang="en-US" sz="1200" dirty="0">
                <a:latin typeface="Gotham Regular" panose="02000604030000020004" pitchFamily="2" charset="0"/>
              </a:rPr>
              <a:t>Best, KL, Kirby, L. Smith, C. MacLeod, D. (2005). </a:t>
            </a:r>
            <a:r>
              <a:rPr lang="en-US" sz="1200" i="1" dirty="0" err="1">
                <a:latin typeface="Gotham Regular" panose="02000604030000020004" pitchFamily="2" charset="0"/>
              </a:rPr>
              <a:t>Treinamento</a:t>
            </a:r>
            <a:r>
              <a:rPr lang="en-US" sz="1200" i="1" dirty="0">
                <a:latin typeface="Gotham Regular" panose="02000604030000020004" pitchFamily="2" charset="0"/>
              </a:rPr>
              <a:t> de </a:t>
            </a:r>
            <a:r>
              <a:rPr lang="en-US" sz="1200" i="1" dirty="0" err="1">
                <a:latin typeface="Gotham Regular" panose="02000604030000020004" pitchFamily="2" charset="0"/>
              </a:rPr>
              <a:t>habilidades</a:t>
            </a:r>
            <a:r>
              <a:rPr lang="en-US" sz="1200" i="1" dirty="0">
                <a:latin typeface="Gotham Regular" panose="02000604030000020004" pitchFamily="2" charset="0"/>
              </a:rPr>
              <a:t> com </a:t>
            </a:r>
            <a:r>
              <a:rPr lang="en-US" sz="1200" i="1" dirty="0" err="1">
                <a:latin typeface="Gotham Regular" panose="02000604030000020004" pitchFamily="2" charset="0"/>
              </a:rPr>
              <a:t>cadeira</a:t>
            </a:r>
            <a:r>
              <a:rPr lang="en-US" sz="1200" i="1" dirty="0">
                <a:latin typeface="Gotham Regular" panose="02000604030000020004" pitchFamily="2" charset="0"/>
              </a:rPr>
              <a:t> de </a:t>
            </a:r>
            <a:r>
              <a:rPr lang="en-US" sz="1200" i="1" dirty="0" err="1">
                <a:latin typeface="Gotham Regular" panose="02000604030000020004" pitchFamily="2" charset="0"/>
              </a:rPr>
              <a:t>rodas</a:t>
            </a:r>
            <a:r>
              <a:rPr lang="en-US" sz="1200" i="1" dirty="0">
                <a:latin typeface="Gotham Regular" panose="02000604030000020004" pitchFamily="2" charset="0"/>
              </a:rPr>
              <a:t> para </a:t>
            </a:r>
            <a:r>
              <a:rPr lang="en-US" sz="1200" i="1" dirty="0" err="1">
                <a:latin typeface="Gotham Regular" panose="02000604030000020004" pitchFamily="2" charset="0"/>
              </a:rPr>
              <a:t>usuários</a:t>
            </a:r>
            <a:r>
              <a:rPr lang="en-US" sz="1200" i="1" dirty="0">
                <a:latin typeface="Gotham Regular" panose="02000604030000020004" pitchFamily="2" charset="0"/>
              </a:rPr>
              <a:t> de </a:t>
            </a:r>
            <a:r>
              <a:rPr lang="en-US" sz="1200" i="1" dirty="0" err="1">
                <a:latin typeface="Gotham Regular" panose="02000604030000020004" pitchFamily="2" charset="0"/>
              </a:rPr>
              <a:t>cadeira</a:t>
            </a:r>
            <a:r>
              <a:rPr lang="en-US" sz="1200" i="1" dirty="0">
                <a:latin typeface="Gotham Regular" panose="02000604030000020004" pitchFamily="2" charset="0"/>
              </a:rPr>
              <a:t> de </a:t>
            </a:r>
            <a:r>
              <a:rPr lang="en-US" sz="1200" i="1" dirty="0" err="1">
                <a:latin typeface="Gotham Regular" panose="02000604030000020004" pitchFamily="2" charset="0"/>
              </a:rPr>
              <a:t>rodas</a:t>
            </a:r>
            <a:r>
              <a:rPr lang="en-US" sz="1200" i="1" dirty="0">
                <a:latin typeface="Gotham Regular" panose="02000604030000020004" pitchFamily="2" charset="0"/>
              </a:rPr>
              <a:t> manual </a:t>
            </a:r>
            <a:r>
              <a:rPr lang="en-US" sz="1200" i="1" dirty="0" err="1">
                <a:latin typeface="Gotham Regular" panose="02000604030000020004" pitchFamily="2" charset="0"/>
              </a:rPr>
              <a:t>baseados</a:t>
            </a:r>
            <a:r>
              <a:rPr lang="en-US" sz="1200" i="1" dirty="0">
                <a:latin typeface="Gotham Regular" panose="02000604030000020004" pitchFamily="2" charset="0"/>
              </a:rPr>
              <a:t> </a:t>
            </a:r>
            <a:r>
              <a:rPr lang="en-US" sz="1200" i="1" dirty="0" err="1">
                <a:latin typeface="Gotham Regular" panose="02000604030000020004" pitchFamily="2" charset="0"/>
              </a:rPr>
              <a:t>na</a:t>
            </a:r>
            <a:r>
              <a:rPr lang="en-US" sz="1200" i="1" dirty="0">
                <a:latin typeface="Gotham Regular" panose="02000604030000020004" pitchFamily="2" charset="0"/>
              </a:rPr>
              <a:t> </a:t>
            </a:r>
            <a:r>
              <a:rPr lang="en-US" sz="1200" i="1" dirty="0" err="1">
                <a:latin typeface="Gotham Regular" panose="02000604030000020004" pitchFamily="2" charset="0"/>
              </a:rPr>
              <a:t>comunidade</a:t>
            </a:r>
            <a:r>
              <a:rPr lang="en-US" sz="1200" i="1" dirty="0">
                <a:latin typeface="Gotham Regular" panose="02000604030000020004" pitchFamily="2" charset="0"/>
              </a:rPr>
              <a:t>: Um </a:t>
            </a:r>
            <a:r>
              <a:rPr lang="en-US" sz="1200" i="1" dirty="0" err="1">
                <a:latin typeface="Gotham Regular" panose="02000604030000020004" pitchFamily="2" charset="0"/>
              </a:rPr>
              <a:t>estudo</a:t>
            </a:r>
            <a:r>
              <a:rPr lang="en-US" sz="1200" i="1" dirty="0">
                <a:latin typeface="Gotham Regular" panose="02000604030000020004" pitchFamily="2" charset="0"/>
              </a:rPr>
              <a:t> </a:t>
            </a:r>
            <a:r>
              <a:rPr lang="en-US" sz="1200" i="1" dirty="0" err="1">
                <a:latin typeface="Gotham Regular" panose="02000604030000020004" pitchFamily="2" charset="0"/>
              </a:rPr>
              <a:t>controlado</a:t>
            </a:r>
            <a:r>
              <a:rPr lang="en-US" sz="1200" i="1" dirty="0">
                <a:latin typeface="Gotham Regular" panose="02000604030000020004" pitchFamily="2" charset="0"/>
              </a:rPr>
              <a:t> </a:t>
            </a:r>
            <a:r>
              <a:rPr lang="en-US" sz="1200" i="1" dirty="0" err="1">
                <a:latin typeface="Gotham Regular" panose="02000604030000020004" pitchFamily="2" charset="0"/>
              </a:rPr>
              <a:t>aleatório</a:t>
            </a:r>
            <a:r>
              <a:rPr lang="en-US" sz="1200" i="1" dirty="0">
                <a:latin typeface="Gotham Regular" panose="02000604030000020004" pitchFamily="2" charset="0"/>
              </a:rPr>
              <a:t>.</a:t>
            </a:r>
            <a:r>
              <a:rPr lang="en-US" sz="1200" dirty="0">
                <a:latin typeface="Gotham Regular" panose="02000604030000020004" pitchFamily="2" charset="0"/>
              </a:rPr>
              <a:t> Arco Phys Med </a:t>
            </a:r>
            <a:r>
              <a:rPr lang="en-US" sz="1200" dirty="0" err="1">
                <a:latin typeface="Gotham Regular" panose="02000604030000020004" pitchFamily="2" charset="0"/>
              </a:rPr>
              <a:t>Rehabil</a:t>
            </a:r>
            <a:r>
              <a:rPr lang="en-US" sz="1200" dirty="0">
                <a:latin typeface="Gotham Regular" panose="02000604030000020004" pitchFamily="2" charset="0"/>
              </a:rPr>
              <a:t> Vol 86 2316-2323</a:t>
            </a:r>
          </a:p>
          <a:p>
            <a:r>
              <a:rPr lang="en-US" sz="1200" dirty="0">
                <a:latin typeface="Gotham Regular" panose="02000604030000020004" pitchFamily="2" charset="0"/>
              </a:rPr>
              <a:t>ISWP - Conjunto de Ferramentas de </a:t>
            </a:r>
            <a:r>
              <a:rPr lang="en-US" sz="1200" dirty="0" err="1">
                <a:latin typeface="Gotham Regular" panose="02000604030000020004" pitchFamily="2" charset="0"/>
              </a:rPr>
              <a:t>Acesso</a:t>
            </a:r>
            <a:r>
              <a:rPr lang="en-US" sz="1200" dirty="0">
                <a:latin typeface="Gotham Regular" panose="02000604030000020004" pitchFamily="2" charset="0"/>
              </a:rPr>
              <a:t> a </a:t>
            </a:r>
            <a:r>
              <a:rPr lang="en-US" sz="1200" dirty="0" err="1">
                <a:latin typeface="Gotham Regular" panose="02000604030000020004" pitchFamily="2" charset="0"/>
              </a:rPr>
              <a:t>Assentos</a:t>
            </a:r>
            <a:r>
              <a:rPr lang="en-US" sz="1200" dirty="0">
                <a:latin typeface="Gotham Regular" panose="02000604030000020004" pitchFamily="2" charset="0"/>
              </a:rPr>
              <a:t> e </a:t>
            </a:r>
            <a:r>
              <a:rPr lang="en-US" sz="1200" dirty="0" err="1">
                <a:latin typeface="Gotham Regular" panose="02000604030000020004" pitchFamily="2" charset="0"/>
              </a:rPr>
              <a:t>Mobilidade</a:t>
            </a:r>
            <a:r>
              <a:rPr lang="en-US" sz="1200" dirty="0">
                <a:latin typeface="Gotham Regular" panose="02000604030000020004" pitchFamily="2" charset="0"/>
              </a:rPr>
              <a:t> (SMART). (</a:t>
            </a:r>
            <a:r>
              <a:rPr lang="en-US" sz="1200" dirty="0" err="1">
                <a:latin typeface="Gotham Regular" panose="02000604030000020004" pitchFamily="2" charset="0"/>
              </a:rPr>
              <a:t>nd</a:t>
            </a:r>
            <a:r>
              <a:rPr lang="en-US" sz="1200" dirty="0">
                <a:latin typeface="Gotham Regular" panose="02000604030000020004" pitchFamily="2" charset="0"/>
              </a:rPr>
              <a:t>). </a:t>
            </a:r>
            <a:r>
              <a:rPr lang="en-US" sz="1200" dirty="0" err="1">
                <a:latin typeface="Gotham Regular" panose="02000604030000020004" pitchFamily="2" charset="0"/>
              </a:rPr>
              <a:t>Retirado</a:t>
            </a:r>
            <a:r>
              <a:rPr lang="en-US" sz="1200" dirty="0">
                <a:latin typeface="Gotham Regular" panose="02000604030000020004" pitchFamily="2" charset="0"/>
              </a:rPr>
              <a:t> 21 de </a:t>
            </a:r>
            <a:r>
              <a:rPr lang="en-US" sz="1200" dirty="0" err="1">
                <a:latin typeface="Gotham Regular" panose="02000604030000020004" pitchFamily="2" charset="0"/>
              </a:rPr>
              <a:t>junho</a:t>
            </a:r>
            <a:r>
              <a:rPr lang="en-US" sz="1200" dirty="0">
                <a:latin typeface="Gotham Regular" panose="02000604030000020004" pitchFamily="2" charset="0"/>
              </a:rPr>
              <a:t> de 2019, de </a:t>
            </a:r>
            <a:r>
              <a:rPr lang="en-US" sz="1200" dirty="0">
                <a:latin typeface="Gotham Regular" panose="02000604030000020004" pitchFamily="2" charset="0"/>
                <a:hlinkClick r:id="rId4"/>
              </a:rPr>
              <a:t>http://smart.wheelchairnetwork.org/</a:t>
            </a:r>
            <a:r>
              <a:rPr lang="en-US" sz="1200" dirty="0">
                <a:latin typeface="Gotham Regular" panose="02000604030000020004" pitchFamily="2" charset="0"/>
              </a:rPr>
              <a:t> </a:t>
            </a:r>
          </a:p>
          <a:p>
            <a:r>
              <a:rPr lang="en-US" sz="1200" dirty="0">
                <a:latin typeface="Gotham Regular" panose="02000604030000020004" pitchFamily="2" charset="0"/>
              </a:rPr>
              <a:t>Banco de Dados Nacional de </a:t>
            </a:r>
            <a:r>
              <a:rPr lang="en-US" sz="1200" dirty="0" err="1">
                <a:latin typeface="Gotham Regular" panose="02000604030000020004" pitchFamily="2" charset="0"/>
              </a:rPr>
              <a:t>Indicadores</a:t>
            </a:r>
            <a:r>
              <a:rPr lang="en-US" sz="1200" dirty="0">
                <a:latin typeface="Gotham Regular" panose="02000604030000020004" pitchFamily="2" charset="0"/>
              </a:rPr>
              <a:t> de </a:t>
            </a:r>
            <a:r>
              <a:rPr lang="en-US" sz="1200" dirty="0" err="1">
                <a:latin typeface="Gotham Regular" panose="02000604030000020004" pitchFamily="2" charset="0"/>
              </a:rPr>
              <a:t>Qualidade</a:t>
            </a:r>
            <a:r>
              <a:rPr lang="en-US" sz="1200" dirty="0">
                <a:latin typeface="Gotham Regular" panose="02000604030000020004" pitchFamily="2" charset="0"/>
              </a:rPr>
              <a:t> </a:t>
            </a:r>
            <a:r>
              <a:rPr lang="en-US" sz="1200" dirty="0" err="1">
                <a:latin typeface="Gotham Regular" panose="02000604030000020004" pitchFamily="2" charset="0"/>
              </a:rPr>
              <a:t>em</a:t>
            </a:r>
            <a:r>
              <a:rPr lang="en-US" sz="1200" dirty="0">
                <a:latin typeface="Gotham Regular" panose="02000604030000020004" pitchFamily="2" charset="0"/>
              </a:rPr>
              <a:t> </a:t>
            </a:r>
            <a:r>
              <a:rPr lang="en-US" sz="1200" dirty="0" err="1">
                <a:latin typeface="Gotham Regular" panose="02000604030000020004" pitchFamily="2" charset="0"/>
              </a:rPr>
              <a:t>Enfermagem</a:t>
            </a:r>
            <a:r>
              <a:rPr lang="en-US" sz="1200" dirty="0">
                <a:latin typeface="Gotham Regular" panose="02000604030000020004" pitchFamily="2" charset="0"/>
              </a:rPr>
              <a:t>. (n.d.). </a:t>
            </a:r>
            <a:r>
              <a:rPr lang="en-US" sz="1200" dirty="0" err="1">
                <a:latin typeface="Gotham Regular" panose="02000604030000020004" pitchFamily="2" charset="0"/>
              </a:rPr>
              <a:t>Úlceras</a:t>
            </a:r>
            <a:r>
              <a:rPr lang="en-US" sz="1200" dirty="0">
                <a:latin typeface="Gotham Regular" panose="02000604030000020004" pitchFamily="2" charset="0"/>
              </a:rPr>
              <a:t> por </a:t>
            </a:r>
            <a:r>
              <a:rPr lang="en-US" sz="1200" dirty="0" err="1">
                <a:latin typeface="Gotham Regular" panose="02000604030000020004" pitchFamily="2" charset="0"/>
              </a:rPr>
              <a:t>pressão</a:t>
            </a:r>
            <a:r>
              <a:rPr lang="en-US" sz="1200" dirty="0">
                <a:latin typeface="Gotham Regular" panose="02000604030000020004" pitchFamily="2" charset="0"/>
              </a:rPr>
              <a:t> e </a:t>
            </a:r>
            <a:r>
              <a:rPr lang="en-US" sz="1200" dirty="0" err="1">
                <a:latin typeface="Gotham Regular" panose="02000604030000020004" pitchFamily="2" charset="0"/>
              </a:rPr>
              <a:t>posicionamento</a:t>
            </a:r>
            <a:r>
              <a:rPr lang="en-US" sz="1200" dirty="0">
                <a:latin typeface="Gotham Regular" panose="02000604030000020004" pitchFamily="2" charset="0"/>
              </a:rPr>
              <a:t>. </a:t>
            </a:r>
            <a:r>
              <a:rPr lang="en-US" sz="1200" dirty="0" err="1">
                <a:latin typeface="Gotham Regular" panose="02000604030000020004" pitchFamily="2" charset="0"/>
              </a:rPr>
              <a:t>Recuperado</a:t>
            </a:r>
            <a:r>
              <a:rPr lang="en-US" sz="1200" dirty="0">
                <a:latin typeface="Gotham Regular" panose="02000604030000020004" pitchFamily="2" charset="0"/>
              </a:rPr>
              <a:t> </a:t>
            </a:r>
            <a:r>
              <a:rPr lang="en-US" sz="1200" dirty="0" err="1">
                <a:latin typeface="Gotham Regular" panose="02000604030000020004" pitchFamily="2" charset="0"/>
              </a:rPr>
              <a:t>em</a:t>
            </a:r>
            <a:r>
              <a:rPr lang="en-US" sz="1200" dirty="0">
                <a:latin typeface="Gotham Regular" panose="02000604030000020004" pitchFamily="2" charset="0"/>
              </a:rPr>
              <a:t> 21 de </a:t>
            </a:r>
            <a:r>
              <a:rPr lang="en-US" sz="1200" dirty="0" err="1">
                <a:latin typeface="Gotham Regular" panose="02000604030000020004" pitchFamily="2" charset="0"/>
              </a:rPr>
              <a:t>junho</a:t>
            </a:r>
            <a:r>
              <a:rPr lang="en-US" sz="1200" dirty="0">
                <a:latin typeface="Gotham Regular" panose="02000604030000020004" pitchFamily="2" charset="0"/>
              </a:rPr>
              <a:t> de 2019, </a:t>
            </a:r>
            <a:r>
              <a:rPr lang="en-US" sz="1200" dirty="0" err="1">
                <a:latin typeface="Gotham Regular" panose="02000604030000020004" pitchFamily="2" charset="0"/>
              </a:rPr>
              <a:t>em</a:t>
            </a:r>
            <a:r>
              <a:rPr lang="en-US" sz="1200" dirty="0">
                <a:latin typeface="Gotham Regular" panose="02000604030000020004" pitchFamily="2" charset="0"/>
              </a:rPr>
              <a:t> https://members.nursingquality.org/NDNQIPressureUlcerTraining/Module1/Default.aspx</a:t>
            </a:r>
          </a:p>
          <a:p>
            <a:r>
              <a:rPr lang="en-US" sz="1200" dirty="0">
                <a:latin typeface="Gotham Regular" panose="02000604030000020004" pitchFamily="2" charset="0"/>
              </a:rPr>
              <a:t>Shore, S. &amp; </a:t>
            </a:r>
            <a:r>
              <a:rPr lang="en-US" sz="1200" dirty="0" err="1">
                <a:latin typeface="Gotham Regular" panose="02000604030000020004" pitchFamily="2" charset="0"/>
              </a:rPr>
              <a:t>Juillerat</a:t>
            </a:r>
            <a:r>
              <a:rPr lang="en-US" sz="1200" dirty="0">
                <a:latin typeface="Gotham Regular" panose="02000604030000020004" pitchFamily="2" charset="0"/>
              </a:rPr>
              <a:t>, S. (2012). O </a:t>
            </a:r>
            <a:r>
              <a:rPr lang="en-US" sz="1200" dirty="0" err="1">
                <a:latin typeface="Gotham Regular" panose="02000604030000020004" pitchFamily="2" charset="0"/>
              </a:rPr>
              <a:t>impacto</a:t>
            </a:r>
            <a:r>
              <a:rPr lang="en-US" sz="1200" dirty="0">
                <a:latin typeface="Gotham Regular" panose="02000604030000020004" pitchFamily="2" charset="0"/>
              </a:rPr>
              <a:t> de </a:t>
            </a:r>
            <a:r>
              <a:rPr lang="en-US" sz="1200" dirty="0" err="1">
                <a:latin typeface="Gotham Regular" panose="02000604030000020004" pitchFamily="2" charset="0"/>
              </a:rPr>
              <a:t>uma</a:t>
            </a:r>
            <a:r>
              <a:rPr lang="en-US" sz="1200" dirty="0">
                <a:latin typeface="Gotham Regular" panose="02000604030000020004" pitchFamily="2" charset="0"/>
              </a:rPr>
              <a:t> </a:t>
            </a:r>
            <a:r>
              <a:rPr lang="en-US" sz="1200" dirty="0" err="1">
                <a:latin typeface="Gotham Regular" panose="02000604030000020004" pitchFamily="2" charset="0"/>
              </a:rPr>
              <a:t>cadeira</a:t>
            </a:r>
            <a:r>
              <a:rPr lang="en-US" sz="1200" dirty="0">
                <a:latin typeface="Gotham Regular" panose="02000604030000020004" pitchFamily="2" charset="0"/>
              </a:rPr>
              <a:t> de </a:t>
            </a:r>
            <a:r>
              <a:rPr lang="en-US" sz="1200" dirty="0" err="1">
                <a:latin typeface="Gotham Regular" panose="02000604030000020004" pitchFamily="2" charset="0"/>
              </a:rPr>
              <a:t>rodas</a:t>
            </a:r>
            <a:r>
              <a:rPr lang="en-US" sz="1200" dirty="0">
                <a:latin typeface="Gotham Regular" panose="02000604030000020004" pitchFamily="2" charset="0"/>
              </a:rPr>
              <a:t> de </a:t>
            </a:r>
            <a:r>
              <a:rPr lang="en-US" sz="1200" dirty="0" err="1">
                <a:latin typeface="Gotham Regular" panose="02000604030000020004" pitchFamily="2" charset="0"/>
              </a:rPr>
              <a:t>baixo</a:t>
            </a:r>
            <a:r>
              <a:rPr lang="en-US" sz="1200" dirty="0">
                <a:latin typeface="Gotham Regular" panose="02000604030000020004" pitchFamily="2" charset="0"/>
              </a:rPr>
              <a:t> </a:t>
            </a:r>
            <a:r>
              <a:rPr lang="en-US" sz="1200" dirty="0" err="1">
                <a:latin typeface="Gotham Regular" panose="02000604030000020004" pitchFamily="2" charset="0"/>
              </a:rPr>
              <a:t>custo</a:t>
            </a:r>
            <a:r>
              <a:rPr lang="en-US" sz="1200" dirty="0">
                <a:latin typeface="Gotham Regular" panose="02000604030000020004" pitchFamily="2" charset="0"/>
              </a:rPr>
              <a:t> </a:t>
            </a:r>
            <a:r>
              <a:rPr lang="en-US" sz="1200" dirty="0" err="1">
                <a:latin typeface="Gotham Regular" panose="02000604030000020004" pitchFamily="2" charset="0"/>
              </a:rPr>
              <a:t>na</a:t>
            </a:r>
            <a:r>
              <a:rPr lang="en-US" sz="1200" dirty="0">
                <a:latin typeface="Gotham Regular" panose="02000604030000020004" pitchFamily="2" charset="0"/>
              </a:rPr>
              <a:t> </a:t>
            </a:r>
            <a:r>
              <a:rPr lang="en-US" sz="1200" dirty="0" err="1">
                <a:latin typeface="Gotham Regular" panose="02000604030000020004" pitchFamily="2" charset="0"/>
              </a:rPr>
              <a:t>qualidade</a:t>
            </a:r>
            <a:r>
              <a:rPr lang="en-US" sz="1200" dirty="0">
                <a:latin typeface="Gotham Regular" panose="02000604030000020004" pitchFamily="2" charset="0"/>
              </a:rPr>
              <a:t> de </a:t>
            </a:r>
            <a:r>
              <a:rPr lang="en-US" sz="1200" dirty="0" err="1">
                <a:latin typeface="Gotham Regular" panose="02000604030000020004" pitchFamily="2" charset="0"/>
              </a:rPr>
              <a:t>vida</a:t>
            </a:r>
            <a:r>
              <a:rPr lang="en-US" sz="1200" dirty="0">
                <a:latin typeface="Gotham Regular" panose="02000604030000020004" pitchFamily="2" charset="0"/>
              </a:rPr>
              <a:t> das </a:t>
            </a:r>
            <a:r>
              <a:rPr lang="en-US" sz="1200" dirty="0" err="1">
                <a:latin typeface="Gotham Regular" panose="02000604030000020004" pitchFamily="2" charset="0"/>
              </a:rPr>
              <a:t>pessoas</a:t>
            </a:r>
            <a:r>
              <a:rPr lang="en-US" sz="1200" dirty="0">
                <a:latin typeface="Gotham Regular" panose="02000604030000020004" pitchFamily="2" charset="0"/>
              </a:rPr>
              <a:t> com </a:t>
            </a:r>
            <a:r>
              <a:rPr lang="en-US" sz="1200" dirty="0" err="1">
                <a:latin typeface="Gotham Regular" panose="02000604030000020004" pitchFamily="2" charset="0"/>
              </a:rPr>
              <a:t>deficiência</a:t>
            </a:r>
            <a:r>
              <a:rPr lang="en-US" sz="1200" dirty="0">
                <a:latin typeface="Gotham Regular" panose="02000604030000020004" pitchFamily="2" charset="0"/>
              </a:rPr>
              <a:t> no </a:t>
            </a:r>
            <a:r>
              <a:rPr lang="en-US" sz="1200" dirty="0" err="1">
                <a:latin typeface="Gotham Regular" panose="02000604030000020004" pitchFamily="2" charset="0"/>
              </a:rPr>
              <a:t>mundo</a:t>
            </a:r>
            <a:r>
              <a:rPr lang="en-US" sz="1200" dirty="0">
                <a:latin typeface="Gotham Regular" panose="02000604030000020004" pitchFamily="2" charset="0"/>
              </a:rPr>
              <a:t> </a:t>
            </a:r>
            <a:r>
              <a:rPr lang="en-US" sz="1200" dirty="0" err="1">
                <a:latin typeface="Gotham Regular" panose="02000604030000020004" pitchFamily="2" charset="0"/>
              </a:rPr>
              <a:t>em</a:t>
            </a:r>
            <a:r>
              <a:rPr lang="en-US" sz="1200" dirty="0">
                <a:latin typeface="Gotham Regular" panose="02000604030000020004" pitchFamily="2" charset="0"/>
              </a:rPr>
              <a:t> </a:t>
            </a:r>
            <a:r>
              <a:rPr lang="en-US" sz="1200" dirty="0" err="1">
                <a:latin typeface="Gotham Regular" panose="02000604030000020004" pitchFamily="2" charset="0"/>
              </a:rPr>
              <a:t>desenvolvimento</a:t>
            </a:r>
            <a:r>
              <a:rPr lang="en-US" sz="1200" dirty="0">
                <a:latin typeface="Gotham Regular" panose="02000604030000020004" pitchFamily="2" charset="0"/>
              </a:rPr>
              <a:t>. Med Sci </a:t>
            </a:r>
            <a:r>
              <a:rPr lang="en-US" sz="1200" dirty="0" err="1">
                <a:latin typeface="Gotham Regular" panose="02000604030000020004" pitchFamily="2" charset="0"/>
              </a:rPr>
              <a:t>Monit</a:t>
            </a:r>
            <a:r>
              <a:rPr lang="en-US" sz="1200" dirty="0">
                <a:latin typeface="Gotham Regular" panose="02000604030000020004" pitchFamily="2" charset="0"/>
              </a:rPr>
              <a:t> 18 (9), CR533-542</a:t>
            </a:r>
          </a:p>
          <a:p>
            <a:r>
              <a:rPr lang="en-US" sz="1200" dirty="0">
                <a:latin typeface="Gotham Regular" panose="02000604030000020004" pitchFamily="2" charset="0"/>
              </a:rPr>
              <a:t>Toro, ML, Eke, C. e Pearlman, J. (2016). </a:t>
            </a:r>
            <a:r>
              <a:rPr lang="en-US" sz="1200" i="1" dirty="0">
                <a:latin typeface="Gotham Regular" panose="02000604030000020004" pitchFamily="2" charset="0"/>
              </a:rPr>
              <a:t>O </a:t>
            </a:r>
            <a:r>
              <a:rPr lang="en-US" sz="1200" i="1" dirty="0" err="1">
                <a:latin typeface="Gotham Regular" panose="02000604030000020004" pitchFamily="2" charset="0"/>
              </a:rPr>
              <a:t>impacto</a:t>
            </a:r>
            <a:r>
              <a:rPr lang="en-US" sz="1200" i="1" dirty="0">
                <a:latin typeface="Gotham Regular" panose="02000604030000020004" pitchFamily="2" charset="0"/>
              </a:rPr>
              <a:t> das 8 </a:t>
            </a:r>
            <a:r>
              <a:rPr lang="en-US" sz="1200" i="1" dirty="0" err="1">
                <a:latin typeface="Gotham Regular" panose="02000604030000020004" pitchFamily="2" charset="0"/>
              </a:rPr>
              <a:t>etapas</a:t>
            </a:r>
            <a:r>
              <a:rPr lang="en-US" sz="1200" i="1" dirty="0">
                <a:latin typeface="Gotham Regular" panose="02000604030000020004" pitchFamily="2" charset="0"/>
              </a:rPr>
              <a:t> da </a:t>
            </a:r>
            <a:r>
              <a:rPr lang="en-US" sz="1200" i="1" dirty="0" err="1">
                <a:latin typeface="Gotham Regular" panose="02000604030000020004" pitchFamily="2" charset="0"/>
              </a:rPr>
              <a:t>Organização</a:t>
            </a:r>
            <a:r>
              <a:rPr lang="en-US" sz="1200" i="1" dirty="0">
                <a:latin typeface="Gotham Regular" panose="02000604030000020004" pitchFamily="2" charset="0"/>
              </a:rPr>
              <a:t> Mundial da </a:t>
            </a:r>
            <a:r>
              <a:rPr lang="en-US" sz="1200" i="1" dirty="0" err="1">
                <a:latin typeface="Gotham Regular" panose="02000604030000020004" pitchFamily="2" charset="0"/>
              </a:rPr>
              <a:t>Saúde</a:t>
            </a:r>
            <a:r>
              <a:rPr lang="en-US" sz="1200" i="1" dirty="0">
                <a:latin typeface="Gotham Regular" panose="02000604030000020004" pitchFamily="2" charset="0"/>
              </a:rPr>
              <a:t> </a:t>
            </a:r>
            <a:r>
              <a:rPr lang="en-US" sz="1200" i="1" dirty="0" err="1">
                <a:latin typeface="Gotham Regular" panose="02000604030000020004" pitchFamily="2" charset="0"/>
              </a:rPr>
              <a:t>na</a:t>
            </a:r>
            <a:r>
              <a:rPr lang="en-US" sz="1200" i="1" dirty="0">
                <a:latin typeface="Gotham Regular" panose="02000604030000020004" pitchFamily="2" charset="0"/>
              </a:rPr>
              <a:t> </a:t>
            </a:r>
            <a:r>
              <a:rPr lang="en-US" sz="1200" i="1" dirty="0" err="1">
                <a:latin typeface="Gotham Regular" panose="02000604030000020004" pitchFamily="2" charset="0"/>
              </a:rPr>
              <a:t>prestação</a:t>
            </a:r>
            <a:r>
              <a:rPr lang="en-US" sz="1200" i="1" dirty="0">
                <a:latin typeface="Gotham Regular" panose="02000604030000020004" pitchFamily="2" charset="0"/>
              </a:rPr>
              <a:t> de </a:t>
            </a:r>
            <a:r>
              <a:rPr lang="en-US" sz="1200" i="1" dirty="0" err="1">
                <a:latin typeface="Gotham Regular" panose="02000604030000020004" pitchFamily="2" charset="0"/>
              </a:rPr>
              <a:t>serviços</a:t>
            </a:r>
            <a:r>
              <a:rPr lang="en-US" sz="1200" i="1" dirty="0">
                <a:latin typeface="Gotham Regular" panose="02000604030000020004" pitchFamily="2" charset="0"/>
              </a:rPr>
              <a:t> para </a:t>
            </a:r>
            <a:r>
              <a:rPr lang="en-US" sz="1200" i="1" dirty="0" err="1">
                <a:latin typeface="Gotham Regular" panose="02000604030000020004" pitchFamily="2" charset="0"/>
              </a:rPr>
              <a:t>cadeiras</a:t>
            </a:r>
            <a:r>
              <a:rPr lang="en-US" sz="1200" i="1" dirty="0">
                <a:latin typeface="Gotham Regular" panose="02000604030000020004" pitchFamily="2" charset="0"/>
              </a:rPr>
              <a:t> de </a:t>
            </a:r>
            <a:r>
              <a:rPr lang="en-US" sz="1200" i="1" dirty="0" err="1">
                <a:latin typeface="Gotham Regular" panose="02000604030000020004" pitchFamily="2" charset="0"/>
              </a:rPr>
              <a:t>rodas</a:t>
            </a:r>
            <a:r>
              <a:rPr lang="en-US" sz="1200" i="1" dirty="0">
                <a:latin typeface="Gotham Regular" panose="02000604030000020004" pitchFamily="2" charset="0"/>
              </a:rPr>
              <a:t> </a:t>
            </a:r>
            <a:r>
              <a:rPr lang="en-US" sz="1200" i="1" dirty="0" err="1">
                <a:latin typeface="Gotham Regular" panose="02000604030000020004" pitchFamily="2" charset="0"/>
              </a:rPr>
              <a:t>em</a:t>
            </a:r>
            <a:r>
              <a:rPr lang="en-US" sz="1200" i="1" dirty="0">
                <a:latin typeface="Gotham Regular" panose="02000604030000020004" pitchFamily="2" charset="0"/>
              </a:rPr>
              <a:t> </a:t>
            </a:r>
            <a:r>
              <a:rPr lang="en-US" sz="1200" i="1" dirty="0" err="1">
                <a:latin typeface="Gotham Regular" panose="02000604030000020004" pitchFamily="2" charset="0"/>
              </a:rPr>
              <a:t>usuários</a:t>
            </a:r>
            <a:r>
              <a:rPr lang="en-US" sz="1200" i="1" dirty="0">
                <a:latin typeface="Gotham Regular" panose="02000604030000020004" pitchFamily="2" charset="0"/>
              </a:rPr>
              <a:t> de </a:t>
            </a:r>
            <a:r>
              <a:rPr lang="en-US" sz="1200" i="1" dirty="0" err="1">
                <a:latin typeface="Gotham Regular" panose="02000604030000020004" pitchFamily="2" charset="0"/>
              </a:rPr>
              <a:t>cadeiras</a:t>
            </a:r>
            <a:r>
              <a:rPr lang="en-US" sz="1200" i="1" dirty="0">
                <a:latin typeface="Gotham Regular" panose="02000604030000020004" pitchFamily="2" charset="0"/>
              </a:rPr>
              <a:t> de </a:t>
            </a:r>
            <a:r>
              <a:rPr lang="en-US" sz="1200" i="1" dirty="0" err="1">
                <a:latin typeface="Gotham Regular" panose="02000604030000020004" pitchFamily="2" charset="0"/>
              </a:rPr>
              <a:t>rodas</a:t>
            </a:r>
            <a:r>
              <a:rPr lang="en-US" sz="1200" i="1" dirty="0">
                <a:latin typeface="Gotham Regular" panose="02000604030000020004" pitchFamily="2" charset="0"/>
              </a:rPr>
              <a:t> </a:t>
            </a:r>
            <a:r>
              <a:rPr lang="en-US" sz="1200" i="1" dirty="0" err="1">
                <a:latin typeface="Gotham Regular" panose="02000604030000020004" pitchFamily="2" charset="0"/>
              </a:rPr>
              <a:t>em</a:t>
            </a:r>
            <a:r>
              <a:rPr lang="en-US" sz="1200" i="1" dirty="0">
                <a:latin typeface="Gotham Regular" panose="02000604030000020004" pitchFamily="2" charset="0"/>
              </a:rPr>
              <a:t> um </a:t>
            </a:r>
            <a:r>
              <a:rPr lang="en-US" sz="1200" i="1" dirty="0" err="1">
                <a:latin typeface="Gotham Regular" panose="02000604030000020004" pitchFamily="2" charset="0"/>
              </a:rPr>
              <a:t>ambiente</a:t>
            </a:r>
            <a:r>
              <a:rPr lang="en-US" sz="1200" i="1" dirty="0">
                <a:latin typeface="Gotham Regular" panose="02000604030000020004" pitchFamily="2" charset="0"/>
              </a:rPr>
              <a:t> com </a:t>
            </a:r>
            <a:r>
              <a:rPr lang="en-US" sz="1200" i="1" dirty="0" err="1">
                <a:latin typeface="Gotham Regular" panose="02000604030000020004" pitchFamily="2" charset="0"/>
              </a:rPr>
              <a:t>menos</a:t>
            </a:r>
            <a:r>
              <a:rPr lang="en-US" sz="1200" i="1" dirty="0">
                <a:latin typeface="Gotham Regular" panose="02000604030000020004" pitchFamily="2" charset="0"/>
              </a:rPr>
              <a:t> </a:t>
            </a:r>
            <a:r>
              <a:rPr lang="en-US" sz="1200" i="1" dirty="0" err="1">
                <a:latin typeface="Gotham Regular" panose="02000604030000020004" pitchFamily="2" charset="0"/>
              </a:rPr>
              <a:t>recursos</a:t>
            </a:r>
            <a:r>
              <a:rPr lang="en-US" sz="1200" i="1" dirty="0">
                <a:latin typeface="Gotham Regular" panose="02000604030000020004" pitchFamily="2" charset="0"/>
              </a:rPr>
              <a:t>: um </a:t>
            </a:r>
            <a:r>
              <a:rPr lang="en-US" sz="1200" i="1" dirty="0" err="1">
                <a:latin typeface="Gotham Regular" panose="02000604030000020004" pitchFamily="2" charset="0"/>
              </a:rPr>
              <a:t>estudo</a:t>
            </a:r>
            <a:r>
              <a:rPr lang="en-US" sz="1200" i="1" dirty="0">
                <a:latin typeface="Gotham Regular" panose="02000604030000020004" pitchFamily="2" charset="0"/>
              </a:rPr>
              <a:t> de </a:t>
            </a:r>
            <a:r>
              <a:rPr lang="en-US" sz="1200" i="1" dirty="0" err="1">
                <a:latin typeface="Gotham Regular" panose="02000604030000020004" pitchFamily="2" charset="0"/>
              </a:rPr>
              <a:t>coorte</a:t>
            </a:r>
            <a:r>
              <a:rPr lang="en-US" sz="1200" i="1" dirty="0">
                <a:latin typeface="Gotham Regular" panose="02000604030000020004" pitchFamily="2" charset="0"/>
              </a:rPr>
              <a:t> </a:t>
            </a:r>
            <a:r>
              <a:rPr lang="en-US" sz="1200" i="1" dirty="0" err="1">
                <a:latin typeface="Gotham Regular" panose="02000604030000020004" pitchFamily="2" charset="0"/>
              </a:rPr>
              <a:t>na</a:t>
            </a:r>
            <a:r>
              <a:rPr lang="en-US" sz="1200" i="1" dirty="0">
                <a:latin typeface="Gotham Regular" panose="02000604030000020004" pitchFamily="2" charset="0"/>
              </a:rPr>
              <a:t> </a:t>
            </a:r>
            <a:r>
              <a:rPr lang="en-US" sz="1200" i="1" dirty="0" err="1">
                <a:latin typeface="Gotham Regular" panose="02000604030000020004" pitchFamily="2" charset="0"/>
              </a:rPr>
              <a:t>Indonésia</a:t>
            </a:r>
            <a:r>
              <a:rPr lang="en-US" sz="1200" i="1" dirty="0">
                <a:latin typeface="Gotham Regular" panose="02000604030000020004" pitchFamily="2" charset="0"/>
              </a:rPr>
              <a:t>.</a:t>
            </a:r>
            <a:r>
              <a:rPr lang="en-US" sz="1200" dirty="0">
                <a:latin typeface="Gotham Regular" panose="02000604030000020004" pitchFamily="2" charset="0"/>
              </a:rPr>
              <a:t> </a:t>
            </a:r>
            <a:r>
              <a:rPr lang="en-US" sz="1200" dirty="0" err="1">
                <a:latin typeface="Gotham Regular" panose="02000604030000020004" pitchFamily="2" charset="0"/>
              </a:rPr>
              <a:t>Pesquisa</a:t>
            </a:r>
            <a:r>
              <a:rPr lang="en-US" sz="1200" dirty="0">
                <a:latin typeface="Gotham Regular" panose="02000604030000020004" pitchFamily="2" charset="0"/>
              </a:rPr>
              <a:t> de </a:t>
            </a:r>
            <a:r>
              <a:rPr lang="en-US" sz="1200" dirty="0" err="1">
                <a:latin typeface="Gotham Regular" panose="02000604030000020004" pitchFamily="2" charset="0"/>
              </a:rPr>
              <a:t>serviços</a:t>
            </a:r>
            <a:r>
              <a:rPr lang="en-US" sz="1200" dirty="0">
                <a:latin typeface="Gotham Regular" panose="02000604030000020004" pitchFamily="2" charset="0"/>
              </a:rPr>
              <a:t> de </a:t>
            </a:r>
            <a:r>
              <a:rPr lang="en-US" sz="1200" dirty="0" err="1">
                <a:latin typeface="Gotham Regular" panose="02000604030000020004" pitchFamily="2" charset="0"/>
              </a:rPr>
              <a:t>saúde</a:t>
            </a:r>
            <a:r>
              <a:rPr lang="en-US" sz="1200" dirty="0">
                <a:latin typeface="Gotham Regular" panose="02000604030000020004" pitchFamily="2" charset="0"/>
              </a:rPr>
              <a:t> BMC 16:26</a:t>
            </a:r>
          </a:p>
          <a:p>
            <a:r>
              <a:rPr lang="en-US" sz="1200" dirty="0" err="1">
                <a:latin typeface="Gotham Regular" panose="02000604030000020004" pitchFamily="2" charset="0"/>
              </a:rPr>
              <a:t>Assembléia</a:t>
            </a:r>
            <a:r>
              <a:rPr lang="en-US" sz="1200" dirty="0">
                <a:latin typeface="Gotham Regular" panose="02000604030000020004" pitchFamily="2" charset="0"/>
              </a:rPr>
              <a:t> </a:t>
            </a:r>
            <a:r>
              <a:rPr lang="en-US" sz="1200" dirty="0" err="1">
                <a:latin typeface="Gotham Regular" panose="02000604030000020004" pitchFamily="2" charset="0"/>
              </a:rPr>
              <a:t>Geral</a:t>
            </a:r>
            <a:r>
              <a:rPr lang="en-US" sz="1200" dirty="0">
                <a:latin typeface="Gotham Regular" panose="02000604030000020004" pitchFamily="2" charset="0"/>
              </a:rPr>
              <a:t> da ONU, </a:t>
            </a:r>
            <a:r>
              <a:rPr lang="en-US" sz="1200" i="1" dirty="0" err="1">
                <a:latin typeface="Gotham Regular" panose="02000604030000020004" pitchFamily="2" charset="0"/>
              </a:rPr>
              <a:t>Convenção</a:t>
            </a:r>
            <a:r>
              <a:rPr lang="en-US" sz="1200" i="1" dirty="0">
                <a:latin typeface="Gotham Regular" panose="02000604030000020004" pitchFamily="2" charset="0"/>
              </a:rPr>
              <a:t> </a:t>
            </a:r>
            <a:r>
              <a:rPr lang="en-US" sz="1200" i="1" dirty="0" err="1">
                <a:latin typeface="Gotham Regular" panose="02000604030000020004" pitchFamily="2" charset="0"/>
              </a:rPr>
              <a:t>sobre</a:t>
            </a:r>
            <a:r>
              <a:rPr lang="en-US" sz="1200" i="1" dirty="0">
                <a:latin typeface="Gotham Regular" panose="02000604030000020004" pitchFamily="2" charset="0"/>
              </a:rPr>
              <a:t> </a:t>
            </a:r>
            <a:r>
              <a:rPr lang="en-US" sz="1200" i="1" dirty="0" err="1">
                <a:latin typeface="Gotham Regular" panose="02000604030000020004" pitchFamily="2" charset="0"/>
              </a:rPr>
              <a:t>os</a:t>
            </a:r>
            <a:r>
              <a:rPr lang="en-US" sz="1200" i="1" dirty="0">
                <a:latin typeface="Gotham Regular" panose="02000604030000020004" pitchFamily="2" charset="0"/>
              </a:rPr>
              <a:t> </a:t>
            </a:r>
            <a:r>
              <a:rPr lang="en-US" sz="1200" i="1" dirty="0" err="1">
                <a:latin typeface="Gotham Regular" panose="02000604030000020004" pitchFamily="2" charset="0"/>
              </a:rPr>
              <a:t>Direitos</a:t>
            </a:r>
            <a:r>
              <a:rPr lang="en-US" sz="1200" i="1" dirty="0">
                <a:latin typeface="Gotham Regular" panose="02000604030000020004" pitchFamily="2" charset="0"/>
              </a:rPr>
              <a:t> das </a:t>
            </a:r>
            <a:r>
              <a:rPr lang="en-US" sz="1200" i="1" dirty="0" err="1">
                <a:latin typeface="Gotham Regular" panose="02000604030000020004" pitchFamily="2" charset="0"/>
              </a:rPr>
              <a:t>Pessoas</a:t>
            </a:r>
            <a:r>
              <a:rPr lang="en-US" sz="1200" i="1" dirty="0">
                <a:latin typeface="Gotham Regular" panose="02000604030000020004" pitchFamily="2" charset="0"/>
              </a:rPr>
              <a:t> com </a:t>
            </a:r>
            <a:r>
              <a:rPr lang="en-US" sz="1200" i="1" dirty="0" err="1">
                <a:latin typeface="Gotham Regular" panose="02000604030000020004" pitchFamily="2" charset="0"/>
              </a:rPr>
              <a:t>Deficiência</a:t>
            </a:r>
            <a:r>
              <a:rPr lang="en-US" sz="1200" i="1" dirty="0">
                <a:latin typeface="Gotham Regular" panose="02000604030000020004" pitchFamily="2" charset="0"/>
              </a:rPr>
              <a:t>: </a:t>
            </a:r>
            <a:r>
              <a:rPr lang="en-US" sz="1200" i="1" dirty="0" err="1">
                <a:latin typeface="Gotham Regular" panose="02000604030000020004" pitchFamily="2" charset="0"/>
              </a:rPr>
              <a:t>resolução</a:t>
            </a:r>
            <a:r>
              <a:rPr lang="en-US" sz="1200" i="1" dirty="0">
                <a:latin typeface="Gotham Regular" panose="02000604030000020004" pitchFamily="2" charset="0"/>
              </a:rPr>
              <a:t> / </a:t>
            </a:r>
            <a:r>
              <a:rPr lang="en-US" sz="1200" i="1" dirty="0" err="1">
                <a:latin typeface="Gotham Regular" panose="02000604030000020004" pitchFamily="2" charset="0"/>
              </a:rPr>
              <a:t>adotada</a:t>
            </a:r>
            <a:r>
              <a:rPr lang="en-US" sz="1200" i="1" dirty="0">
                <a:latin typeface="Gotham Regular" panose="02000604030000020004" pitchFamily="2" charset="0"/>
              </a:rPr>
              <a:t> pela </a:t>
            </a:r>
            <a:r>
              <a:rPr lang="en-US" sz="1200" i="1" dirty="0" err="1">
                <a:latin typeface="Gotham Regular" panose="02000604030000020004" pitchFamily="2" charset="0"/>
              </a:rPr>
              <a:t>Assembléia</a:t>
            </a:r>
            <a:r>
              <a:rPr lang="en-US" sz="1200" i="1" dirty="0">
                <a:latin typeface="Gotham Regular" panose="02000604030000020004" pitchFamily="2" charset="0"/>
              </a:rPr>
              <a:t> </a:t>
            </a:r>
            <a:r>
              <a:rPr lang="en-US" sz="1200" i="1" dirty="0" err="1">
                <a:latin typeface="Gotham Regular" panose="02000604030000020004" pitchFamily="2" charset="0"/>
              </a:rPr>
              <a:t>Geral</a:t>
            </a:r>
            <a:r>
              <a:rPr lang="en-US" sz="1200" dirty="0">
                <a:latin typeface="Gotham Regular" panose="02000604030000020004" pitchFamily="2" charset="0"/>
              </a:rPr>
              <a:t>, 24 de </a:t>
            </a:r>
            <a:r>
              <a:rPr lang="en-US" sz="1200" dirty="0" err="1">
                <a:latin typeface="Gotham Regular" panose="02000604030000020004" pitchFamily="2" charset="0"/>
              </a:rPr>
              <a:t>janeiro</a:t>
            </a:r>
            <a:r>
              <a:rPr lang="en-US" sz="1200" dirty="0">
                <a:latin typeface="Gotham Regular" panose="02000604030000020004" pitchFamily="2" charset="0"/>
              </a:rPr>
              <a:t> de 2007, A / RES / 61/106, </a:t>
            </a:r>
            <a:r>
              <a:rPr lang="en-US" sz="1200" dirty="0" err="1">
                <a:latin typeface="Gotham Regular" panose="02000604030000020004" pitchFamily="2" charset="0"/>
              </a:rPr>
              <a:t>disponível</a:t>
            </a:r>
            <a:r>
              <a:rPr lang="en-US" sz="1200" dirty="0">
                <a:latin typeface="Gotham Regular" panose="02000604030000020004" pitchFamily="2" charset="0"/>
              </a:rPr>
              <a:t> </a:t>
            </a:r>
            <a:r>
              <a:rPr lang="en-US" sz="1200" dirty="0" err="1">
                <a:latin typeface="Gotham Regular" panose="02000604030000020004" pitchFamily="2" charset="0"/>
              </a:rPr>
              <a:t>em</a:t>
            </a:r>
            <a:r>
              <a:rPr lang="en-US" sz="1200" dirty="0">
                <a:latin typeface="Gotham Regular" panose="02000604030000020004" pitchFamily="2" charset="0"/>
              </a:rPr>
              <a:t>: https://www.refworld.org/docid/45f973632. html [</a:t>
            </a:r>
            <a:r>
              <a:rPr lang="en-US" sz="1200" dirty="0" err="1">
                <a:latin typeface="Gotham Regular" panose="02000604030000020004" pitchFamily="2" charset="0"/>
              </a:rPr>
              <a:t>acessado</a:t>
            </a:r>
            <a:r>
              <a:rPr lang="en-US" sz="1200" dirty="0">
                <a:latin typeface="Gotham Regular" panose="02000604030000020004" pitchFamily="2" charset="0"/>
              </a:rPr>
              <a:t> </a:t>
            </a:r>
            <a:r>
              <a:rPr lang="en-US" sz="1200" dirty="0" err="1">
                <a:latin typeface="Gotham Regular" panose="02000604030000020004" pitchFamily="2" charset="0"/>
              </a:rPr>
              <a:t>em</a:t>
            </a:r>
            <a:r>
              <a:rPr lang="en-US" sz="1200" dirty="0">
                <a:latin typeface="Gotham Regular" panose="02000604030000020004" pitchFamily="2" charset="0"/>
              </a:rPr>
              <a:t> 23 de </a:t>
            </a:r>
            <a:r>
              <a:rPr lang="en-US" sz="1200" dirty="0" err="1">
                <a:latin typeface="Gotham Regular" panose="02000604030000020004" pitchFamily="2" charset="0"/>
              </a:rPr>
              <a:t>fevereiro</a:t>
            </a:r>
            <a:r>
              <a:rPr lang="en-US" sz="1200" dirty="0">
                <a:latin typeface="Gotham Regular" panose="02000604030000020004" pitchFamily="2" charset="0"/>
              </a:rPr>
              <a:t> de 2019]</a:t>
            </a:r>
          </a:p>
          <a:p>
            <a:r>
              <a:rPr lang="en-US" sz="1200" dirty="0">
                <a:latin typeface="Gotham Regular" panose="02000604030000020004" pitchFamily="2" charset="0"/>
              </a:rPr>
              <a:t>Werner, D. (2009). </a:t>
            </a:r>
            <a:r>
              <a:rPr lang="en-US" sz="1200" i="1" dirty="0">
                <a:latin typeface="Gotham Regular" panose="02000604030000020004" pitchFamily="2" charset="0"/>
              </a:rPr>
              <a:t>Disabled Village Children.</a:t>
            </a:r>
            <a:r>
              <a:rPr lang="en-US" sz="1200" dirty="0">
                <a:latin typeface="Gotham Regular" panose="02000604030000020004" pitchFamily="2" charset="0"/>
              </a:rPr>
              <a:t> Berkeley, CA: The Hesperian Foundation.</a:t>
            </a:r>
          </a:p>
          <a:p>
            <a:r>
              <a:rPr lang="en-US" sz="1200" dirty="0" err="1">
                <a:latin typeface="Gotham Regular" panose="02000604030000020004" pitchFamily="2" charset="0"/>
              </a:rPr>
              <a:t>Organização</a:t>
            </a:r>
            <a:r>
              <a:rPr lang="en-US" sz="1200" dirty="0">
                <a:latin typeface="Gotham Regular" panose="02000604030000020004" pitchFamily="2" charset="0"/>
              </a:rPr>
              <a:t> Mundial de </a:t>
            </a:r>
            <a:r>
              <a:rPr lang="en-US" sz="1200" dirty="0" err="1">
                <a:latin typeface="Gotham Regular" panose="02000604030000020004" pitchFamily="2" charset="0"/>
              </a:rPr>
              <a:t>Saúde</a:t>
            </a:r>
            <a:r>
              <a:rPr lang="en-US" sz="1200" dirty="0">
                <a:latin typeface="Gotham Regular" panose="02000604030000020004" pitchFamily="2" charset="0"/>
              </a:rPr>
              <a:t> (2008). </a:t>
            </a:r>
            <a:r>
              <a:rPr lang="en-US" sz="1200" i="1" dirty="0" err="1">
                <a:latin typeface="Gotham Regular" panose="02000604030000020004" pitchFamily="2" charset="0"/>
              </a:rPr>
              <a:t>Diretrizes</a:t>
            </a:r>
            <a:r>
              <a:rPr lang="en-US" sz="1200" i="1" dirty="0">
                <a:latin typeface="Gotham Regular" panose="02000604030000020004" pitchFamily="2" charset="0"/>
              </a:rPr>
              <a:t> </a:t>
            </a:r>
            <a:r>
              <a:rPr lang="en-US" sz="1200" i="1" dirty="0" err="1">
                <a:latin typeface="Gotham Regular" panose="02000604030000020004" pitchFamily="2" charset="0"/>
              </a:rPr>
              <a:t>sobre</a:t>
            </a:r>
            <a:r>
              <a:rPr lang="en-US" sz="1200" i="1" dirty="0">
                <a:latin typeface="Gotham Regular" panose="02000604030000020004" pitchFamily="2" charset="0"/>
              </a:rPr>
              <a:t> o </a:t>
            </a:r>
            <a:r>
              <a:rPr lang="en-US" sz="1200" i="1" dirty="0" err="1">
                <a:latin typeface="Gotham Regular" panose="02000604030000020004" pitchFamily="2" charset="0"/>
              </a:rPr>
              <a:t>fornecimento</a:t>
            </a:r>
            <a:r>
              <a:rPr lang="en-US" sz="1200" i="1" dirty="0">
                <a:latin typeface="Gotham Regular" panose="02000604030000020004" pitchFamily="2" charset="0"/>
              </a:rPr>
              <a:t> de </a:t>
            </a:r>
            <a:r>
              <a:rPr lang="en-US" sz="1200" i="1" dirty="0" err="1">
                <a:latin typeface="Gotham Regular" panose="02000604030000020004" pitchFamily="2" charset="0"/>
              </a:rPr>
              <a:t>cadeiras</a:t>
            </a:r>
            <a:r>
              <a:rPr lang="en-US" sz="1200" i="1" dirty="0">
                <a:latin typeface="Gotham Regular" panose="02000604030000020004" pitchFamily="2" charset="0"/>
              </a:rPr>
              <a:t> de </a:t>
            </a:r>
            <a:r>
              <a:rPr lang="en-US" sz="1200" i="1" dirty="0" err="1">
                <a:latin typeface="Gotham Regular" panose="02000604030000020004" pitchFamily="2" charset="0"/>
              </a:rPr>
              <a:t>rodas</a:t>
            </a:r>
            <a:r>
              <a:rPr lang="en-US" sz="1200" i="1" dirty="0">
                <a:latin typeface="Gotham Regular" panose="02000604030000020004" pitchFamily="2" charset="0"/>
              </a:rPr>
              <a:t> </a:t>
            </a:r>
            <a:r>
              <a:rPr lang="en-US" sz="1200" i="1" dirty="0" err="1">
                <a:latin typeface="Gotham Regular" panose="02000604030000020004" pitchFamily="2" charset="0"/>
              </a:rPr>
              <a:t>em</a:t>
            </a:r>
            <a:r>
              <a:rPr lang="en-US" sz="1200" i="1" dirty="0">
                <a:latin typeface="Gotham Regular" panose="02000604030000020004" pitchFamily="2" charset="0"/>
              </a:rPr>
              <a:t> </a:t>
            </a:r>
            <a:r>
              <a:rPr lang="en-US" sz="1200" i="1" dirty="0" err="1">
                <a:latin typeface="Gotham Regular" panose="02000604030000020004" pitchFamily="2" charset="0"/>
              </a:rPr>
              <a:t>ambientes</a:t>
            </a:r>
            <a:r>
              <a:rPr lang="en-US" sz="1200" i="1" dirty="0">
                <a:latin typeface="Gotham Regular" panose="02000604030000020004" pitchFamily="2" charset="0"/>
              </a:rPr>
              <a:t> com </a:t>
            </a:r>
            <a:r>
              <a:rPr lang="en-US" sz="1200" i="1" dirty="0" err="1">
                <a:latin typeface="Gotham Regular" panose="02000604030000020004" pitchFamily="2" charset="0"/>
              </a:rPr>
              <a:t>menos</a:t>
            </a:r>
            <a:r>
              <a:rPr lang="en-US" sz="1200" i="1" dirty="0">
                <a:latin typeface="Gotham Regular" panose="02000604030000020004" pitchFamily="2" charset="0"/>
              </a:rPr>
              <a:t> </a:t>
            </a:r>
            <a:r>
              <a:rPr lang="en-US" sz="1200" i="1" dirty="0" err="1">
                <a:latin typeface="Gotham Regular" panose="02000604030000020004" pitchFamily="2" charset="0"/>
              </a:rPr>
              <a:t>recursos</a:t>
            </a:r>
            <a:r>
              <a:rPr lang="en-US" sz="1200" i="1" dirty="0">
                <a:latin typeface="Gotham Regular" panose="02000604030000020004" pitchFamily="2" charset="0"/>
              </a:rPr>
              <a:t>.</a:t>
            </a:r>
            <a:r>
              <a:rPr lang="en-US" sz="1200" dirty="0">
                <a:latin typeface="Gotham Regular" panose="02000604030000020004" pitchFamily="2" charset="0"/>
              </a:rPr>
              <a:t> </a:t>
            </a:r>
            <a:r>
              <a:rPr lang="en-US" sz="1200" dirty="0" err="1">
                <a:latin typeface="Gotham Regular" panose="02000604030000020004" pitchFamily="2" charset="0"/>
              </a:rPr>
              <a:t>Retirado</a:t>
            </a:r>
            <a:r>
              <a:rPr lang="en-US" sz="1200" dirty="0">
                <a:latin typeface="Gotham Regular" panose="02000604030000020004" pitchFamily="2" charset="0"/>
              </a:rPr>
              <a:t> de http://www.who.int/disabilities/publications/technology/wheelchairguidelines/en/ </a:t>
            </a:r>
          </a:p>
          <a:p>
            <a:r>
              <a:rPr lang="en-US" sz="1200" dirty="0" err="1">
                <a:latin typeface="Gotham Regular" panose="02000604030000020004" pitchFamily="2" charset="0"/>
              </a:rPr>
              <a:t>Organização</a:t>
            </a:r>
            <a:r>
              <a:rPr lang="en-US" sz="1200" dirty="0">
                <a:latin typeface="Gotham Regular" panose="02000604030000020004" pitchFamily="2" charset="0"/>
              </a:rPr>
              <a:t> Mundial de </a:t>
            </a:r>
            <a:r>
              <a:rPr lang="en-US" sz="1200" dirty="0" err="1">
                <a:latin typeface="Gotham Regular" panose="02000604030000020004" pitchFamily="2" charset="0"/>
              </a:rPr>
              <a:t>Saúde</a:t>
            </a:r>
            <a:r>
              <a:rPr lang="en-US" sz="1200" dirty="0">
                <a:latin typeface="Gotham Regular" panose="02000604030000020004" pitchFamily="2" charset="0"/>
              </a:rPr>
              <a:t> (2012). </a:t>
            </a:r>
            <a:r>
              <a:rPr lang="en-US" sz="1200" i="1" dirty="0">
                <a:latin typeface="Gotham Regular" panose="02000604030000020004" pitchFamily="2" charset="0"/>
              </a:rPr>
              <a:t>Pacote de </a:t>
            </a:r>
            <a:r>
              <a:rPr lang="en-US" sz="1200" i="1" dirty="0" err="1">
                <a:latin typeface="Gotham Regular" panose="02000604030000020004" pitchFamily="2" charset="0"/>
              </a:rPr>
              <a:t>treinamento</a:t>
            </a:r>
            <a:r>
              <a:rPr lang="en-US" sz="1200" i="1" dirty="0">
                <a:latin typeface="Gotham Regular" panose="02000604030000020004" pitchFamily="2" charset="0"/>
              </a:rPr>
              <a:t> </a:t>
            </a:r>
            <a:r>
              <a:rPr lang="en-US" sz="1200" i="1" dirty="0" err="1">
                <a:latin typeface="Gotham Regular" panose="02000604030000020004" pitchFamily="2" charset="0"/>
              </a:rPr>
              <a:t>em</a:t>
            </a:r>
            <a:r>
              <a:rPr lang="en-US" sz="1200" i="1" dirty="0">
                <a:latin typeface="Gotham Regular" panose="02000604030000020004" pitchFamily="2" charset="0"/>
              </a:rPr>
              <a:t> </a:t>
            </a:r>
            <a:r>
              <a:rPr lang="en-US" sz="1200" i="1" dirty="0" err="1">
                <a:latin typeface="Gotham Regular" panose="02000604030000020004" pitchFamily="2" charset="0"/>
              </a:rPr>
              <a:t>serviço</a:t>
            </a:r>
            <a:r>
              <a:rPr lang="en-US" sz="1200" i="1" dirty="0">
                <a:latin typeface="Gotham Regular" panose="02000604030000020004" pitchFamily="2" charset="0"/>
              </a:rPr>
              <a:t> de </a:t>
            </a:r>
            <a:r>
              <a:rPr lang="en-US" sz="1200" i="1" dirty="0" err="1">
                <a:latin typeface="Gotham Regular" panose="02000604030000020004" pitchFamily="2" charset="0"/>
              </a:rPr>
              <a:t>cadeira</a:t>
            </a:r>
            <a:r>
              <a:rPr lang="en-US" sz="1200" i="1" dirty="0">
                <a:latin typeface="Gotham Regular" panose="02000604030000020004" pitchFamily="2" charset="0"/>
              </a:rPr>
              <a:t> de </a:t>
            </a:r>
            <a:r>
              <a:rPr lang="en-US" sz="1200" i="1" dirty="0" err="1">
                <a:latin typeface="Gotham Regular" panose="02000604030000020004" pitchFamily="2" charset="0"/>
              </a:rPr>
              <a:t>rodas</a:t>
            </a:r>
            <a:r>
              <a:rPr lang="en-US" sz="1200" i="1" dirty="0">
                <a:latin typeface="Gotham Regular" panose="02000604030000020004" pitchFamily="2" charset="0"/>
              </a:rPr>
              <a:t> - </a:t>
            </a:r>
            <a:r>
              <a:rPr lang="en-US" sz="1200" i="1" dirty="0" err="1">
                <a:latin typeface="Gotham Regular" panose="02000604030000020004" pitchFamily="2" charset="0"/>
              </a:rPr>
              <a:t>Nível</a:t>
            </a:r>
            <a:r>
              <a:rPr lang="en-US" sz="1200" i="1" dirty="0">
                <a:latin typeface="Gotham Regular" panose="02000604030000020004" pitchFamily="2" charset="0"/>
              </a:rPr>
              <a:t> </a:t>
            </a:r>
            <a:r>
              <a:rPr lang="en-US" sz="1200" i="1" dirty="0" err="1">
                <a:latin typeface="Gotham Regular" panose="02000604030000020004" pitchFamily="2" charset="0"/>
              </a:rPr>
              <a:t>Básico</a:t>
            </a:r>
            <a:r>
              <a:rPr lang="en-US" sz="1200" i="1" dirty="0">
                <a:latin typeface="Gotham Regular" panose="02000604030000020004" pitchFamily="2" charset="0"/>
              </a:rPr>
              <a:t>.</a:t>
            </a:r>
            <a:r>
              <a:rPr lang="en-US" sz="1200" dirty="0">
                <a:latin typeface="Gotham Regular" panose="02000604030000020004" pitchFamily="2" charset="0"/>
              </a:rPr>
              <a:t> </a:t>
            </a:r>
            <a:r>
              <a:rPr lang="en-US" sz="1200" dirty="0" err="1">
                <a:latin typeface="Gotham Regular" panose="02000604030000020004" pitchFamily="2" charset="0"/>
              </a:rPr>
              <a:t>Retirado</a:t>
            </a:r>
            <a:r>
              <a:rPr lang="en-US" sz="1200" dirty="0">
                <a:latin typeface="Gotham Regular" panose="02000604030000020004" pitchFamily="2" charset="0"/>
              </a:rPr>
              <a:t> de http://www.who.int/disabilities/technology/wheelchairpackage/en/</a:t>
            </a:r>
          </a:p>
          <a:p>
            <a:r>
              <a:rPr lang="en-US" sz="1200" dirty="0" err="1">
                <a:latin typeface="Gotham Regular" panose="02000604030000020004" pitchFamily="2" charset="0"/>
              </a:rPr>
              <a:t>Zollars</a:t>
            </a:r>
            <a:r>
              <a:rPr lang="en-US" sz="1200" dirty="0">
                <a:latin typeface="Gotham Regular" panose="02000604030000020004" pitchFamily="2" charset="0"/>
              </a:rPr>
              <a:t>, J.A. (2010). </a:t>
            </a:r>
            <a:r>
              <a:rPr lang="en-US" sz="1200" i="1" dirty="0" err="1">
                <a:latin typeface="Gotham Regular" panose="02000604030000020004" pitchFamily="2" charset="0"/>
              </a:rPr>
              <a:t>Acomodação</a:t>
            </a:r>
            <a:r>
              <a:rPr lang="en-US" sz="1200" i="1" dirty="0">
                <a:latin typeface="Gotham Regular" panose="02000604030000020004" pitchFamily="2" charset="0"/>
              </a:rPr>
              <a:t> Especial: Uma </a:t>
            </a:r>
            <a:r>
              <a:rPr lang="en-US" sz="1200" i="1" dirty="0" err="1">
                <a:latin typeface="Gotham Regular" panose="02000604030000020004" pitchFamily="2" charset="0"/>
              </a:rPr>
              <a:t>Edição</a:t>
            </a:r>
            <a:r>
              <a:rPr lang="en-US" sz="1200" i="1" dirty="0">
                <a:latin typeface="Gotham Regular" panose="02000604030000020004" pitchFamily="2" charset="0"/>
              </a:rPr>
              <a:t> </a:t>
            </a:r>
            <a:r>
              <a:rPr lang="en-US" sz="1200" i="1" dirty="0" err="1">
                <a:latin typeface="Gotham Regular" panose="02000604030000020004" pitchFamily="2" charset="0"/>
              </a:rPr>
              <a:t>Revisada</a:t>
            </a:r>
            <a:r>
              <a:rPr lang="en-US" sz="1200" i="1" dirty="0">
                <a:latin typeface="Gotham Regular" panose="02000604030000020004" pitchFamily="2" charset="0"/>
              </a:rPr>
              <a:t> do </a:t>
            </a:r>
            <a:r>
              <a:rPr lang="en-US" sz="1200" i="1" dirty="0" err="1">
                <a:latin typeface="Gotham Regular" panose="02000604030000020004" pitchFamily="2" charset="0"/>
              </a:rPr>
              <a:t>Guia</a:t>
            </a:r>
            <a:r>
              <a:rPr lang="en-US" sz="1200" i="1" dirty="0">
                <a:latin typeface="Gotham Regular" panose="02000604030000020004" pitchFamily="2" charset="0"/>
              </a:rPr>
              <a:t> </a:t>
            </a:r>
            <a:r>
              <a:rPr lang="en-US" sz="1200" i="1" dirty="0" err="1">
                <a:latin typeface="Gotham Regular" panose="02000604030000020004" pitchFamily="2" charset="0"/>
              </a:rPr>
              <a:t>Ilustrado</a:t>
            </a:r>
            <a:r>
              <a:rPr lang="en-US" sz="1200" i="1" dirty="0">
                <a:latin typeface="Gotham Regular" panose="02000604030000020004" pitchFamily="2" charset="0"/>
              </a:rPr>
              <a:t>.</a:t>
            </a:r>
            <a:r>
              <a:rPr lang="en-US" sz="1200" dirty="0">
                <a:latin typeface="Gotham Regular" panose="02000604030000020004" pitchFamily="2" charset="0"/>
              </a:rPr>
              <a:t> Albuquerque, NM: Prickly Pear Publications.</a:t>
            </a:r>
          </a:p>
        </p:txBody>
      </p:sp>
    </p:spTree>
    <p:extLst>
      <p:ext uri="{BB962C8B-B14F-4D97-AF65-F5344CB8AC3E}">
        <p14:creationId xmlns:p14="http://schemas.microsoft.com/office/powerpoint/2010/main" xmlns="" val="2577674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Objetivo</a:t>
            </a:r>
            <a:endParaRPr lang="en-US" dirty="0"/>
          </a:p>
        </p:txBody>
      </p:sp>
      <p:sp>
        <p:nvSpPr>
          <p:cNvPr id="3" name="Content Placeholder 2"/>
          <p:cNvSpPr>
            <a:spLocks noGrp="1"/>
          </p:cNvSpPr>
          <p:nvPr>
            <p:ph idx="1"/>
          </p:nvPr>
        </p:nvSpPr>
        <p:spPr>
          <a:xfrm>
            <a:off x="1187519" y="1397286"/>
            <a:ext cx="10699679" cy="4643918"/>
          </a:xfrm>
        </p:spPr>
        <p:txBody>
          <a:bodyPr/>
          <a:lstStyle/>
          <a:p>
            <a:pPr marL="457200" indent="-457200">
              <a:buFont typeface="Wingdings" pitchFamily="2" charset="2"/>
              <a:buChar char="q"/>
            </a:pPr>
            <a:r>
              <a:rPr lang="en-US" dirty="0" err="1"/>
              <a:t>Identifique</a:t>
            </a:r>
            <a:r>
              <a:rPr lang="en-US" dirty="0"/>
              <a:t> o </a:t>
            </a:r>
            <a:r>
              <a:rPr lang="en-US" dirty="0" err="1"/>
              <a:t>fornecimento</a:t>
            </a:r>
            <a:r>
              <a:rPr lang="en-US" dirty="0"/>
              <a:t> </a:t>
            </a:r>
            <a:r>
              <a:rPr lang="en-US" dirty="0" err="1"/>
              <a:t>adequado</a:t>
            </a:r>
            <a:r>
              <a:rPr lang="en-US" dirty="0"/>
              <a:t> da </a:t>
            </a:r>
            <a:r>
              <a:rPr lang="en-US" dirty="0" err="1"/>
              <a:t>cadeiras</a:t>
            </a:r>
            <a:r>
              <a:rPr lang="en-US" dirty="0"/>
              <a:t> de </a:t>
            </a:r>
            <a:r>
              <a:rPr lang="en-US" dirty="0" err="1"/>
              <a:t>rodas</a:t>
            </a:r>
            <a:endParaRPr lang="en-US" dirty="0"/>
          </a:p>
          <a:p>
            <a:pPr marL="457200" indent="-457200">
              <a:buFont typeface="Wingdings" pitchFamily="2" charset="2"/>
              <a:buChar char="q"/>
            </a:pPr>
            <a:r>
              <a:rPr lang="en-US" dirty="0" err="1"/>
              <a:t>Analisar</a:t>
            </a:r>
            <a:r>
              <a:rPr lang="en-US" dirty="0"/>
              <a:t> </a:t>
            </a:r>
            <a:r>
              <a:rPr lang="en-US" dirty="0" err="1"/>
              <a:t>expectativas</a:t>
            </a:r>
            <a:r>
              <a:rPr lang="en-US" dirty="0"/>
              <a:t>/</a:t>
            </a:r>
            <a:r>
              <a:rPr lang="en-US" dirty="0" err="1"/>
              <a:t>requisitos</a:t>
            </a:r>
            <a:r>
              <a:rPr lang="en-US" dirty="0"/>
              <a:t> do </a:t>
            </a:r>
            <a:r>
              <a:rPr lang="en-US" dirty="0" err="1"/>
              <a:t>parceiro</a:t>
            </a:r>
            <a:r>
              <a:rPr lang="en-US" dirty="0"/>
              <a:t> FWM</a:t>
            </a:r>
          </a:p>
          <a:p>
            <a:pPr marL="457200" indent="-457200">
              <a:buFont typeface="Wingdings" pitchFamily="2" charset="2"/>
              <a:buChar char="q"/>
            </a:pPr>
            <a:r>
              <a:rPr lang="en-US" dirty="0" err="1"/>
              <a:t>Lembrar</a:t>
            </a:r>
            <a:r>
              <a:rPr lang="en-US" dirty="0"/>
              <a:t>-se dos </a:t>
            </a:r>
            <a:r>
              <a:rPr lang="en-US" dirty="0" err="1"/>
              <a:t>recursos</a:t>
            </a:r>
            <a:endParaRPr lang="en-US" dirty="0"/>
          </a:p>
        </p:txBody>
      </p:sp>
    </p:spTree>
    <p:custDataLst>
      <p:tags r:id="rId1"/>
    </p:custDataLst>
    <p:extLst>
      <p:ext uri="{BB962C8B-B14F-4D97-AF65-F5344CB8AC3E}">
        <p14:creationId xmlns:p14="http://schemas.microsoft.com/office/powerpoint/2010/main" xmlns="" val="6802752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Recursos Adicionais  </a:t>
            </a:r>
          </a:p>
        </p:txBody>
      </p:sp>
      <p:sp>
        <p:nvSpPr>
          <p:cNvPr id="6" name="TextBox 5">
            <a:extLst>
              <a:ext uri="{FF2B5EF4-FFF2-40B4-BE49-F238E27FC236}">
                <a16:creationId xmlns:a16="http://schemas.microsoft.com/office/drawing/2014/main" xmlns="" id="{5073D2FD-7ACE-2641-AD6A-D38DC687D9B8}"/>
              </a:ext>
            </a:extLst>
          </p:cNvPr>
          <p:cNvSpPr txBox="1"/>
          <p:nvPr/>
        </p:nvSpPr>
        <p:spPr>
          <a:xfrm>
            <a:off x="984639" y="1397285"/>
            <a:ext cx="10699679" cy="3416320"/>
          </a:xfrm>
          <a:prstGeom prst="rect">
            <a:avLst/>
          </a:prstGeom>
          <a:noFill/>
        </p:spPr>
        <p:txBody>
          <a:bodyPr wrap="square">
            <a:spAutoFit/>
          </a:bodyPr>
          <a:lstStyle/>
          <a:p>
            <a:r>
              <a:rPr lang="en-US" b="1" dirty="0" err="1">
                <a:latin typeface="Gotham Regular" panose="02000604030000020004" pitchFamily="2" charset="0"/>
              </a:rPr>
              <a:t>Você</a:t>
            </a:r>
            <a:r>
              <a:rPr lang="en-US" b="1" dirty="0">
                <a:latin typeface="Gotham Regular" panose="02000604030000020004" pitchFamily="2" charset="0"/>
              </a:rPr>
              <a:t> </a:t>
            </a:r>
            <a:r>
              <a:rPr lang="en-US" b="1" dirty="0" err="1">
                <a:latin typeface="Gotham Regular" panose="02000604030000020004" pitchFamily="2" charset="0"/>
              </a:rPr>
              <a:t>pode</a:t>
            </a:r>
            <a:r>
              <a:rPr lang="en-US" b="1" dirty="0">
                <a:latin typeface="Gotham Regular" panose="02000604030000020004" pitchFamily="2" charset="0"/>
              </a:rPr>
              <a:t> </a:t>
            </a:r>
            <a:r>
              <a:rPr lang="en-US" b="1" dirty="0" err="1">
                <a:latin typeface="Gotham Regular" panose="02000604030000020004" pitchFamily="2" charset="0"/>
              </a:rPr>
              <a:t>encontrar</a:t>
            </a:r>
            <a:r>
              <a:rPr lang="en-US" b="1" dirty="0">
                <a:latin typeface="Gotham Regular" panose="02000604030000020004" pitchFamily="2" charset="0"/>
              </a:rPr>
              <a:t> </a:t>
            </a:r>
            <a:r>
              <a:rPr lang="en-US" b="1" dirty="0" err="1">
                <a:latin typeface="Gotham Regular" panose="02000604030000020004" pitchFamily="2" charset="0"/>
              </a:rPr>
              <a:t>todos</a:t>
            </a:r>
            <a:r>
              <a:rPr lang="en-US" b="1" dirty="0">
                <a:latin typeface="Gotham Regular" panose="02000604030000020004" pitchFamily="2" charset="0"/>
              </a:rPr>
              <a:t> </a:t>
            </a:r>
            <a:r>
              <a:rPr lang="en-US" b="1" dirty="0" err="1">
                <a:latin typeface="Gotham Regular" panose="02000604030000020004" pitchFamily="2" charset="0"/>
              </a:rPr>
              <a:t>os</a:t>
            </a:r>
            <a:r>
              <a:rPr lang="en-US" b="1" dirty="0">
                <a:latin typeface="Gotham Regular" panose="02000604030000020004" pitchFamily="2" charset="0"/>
              </a:rPr>
              <a:t> </a:t>
            </a:r>
            <a:r>
              <a:rPr lang="en-US" b="1" dirty="0" err="1">
                <a:latin typeface="Gotham Regular" panose="02000604030000020004" pitchFamily="2" charset="0"/>
              </a:rPr>
              <a:t>nossos</a:t>
            </a:r>
            <a:r>
              <a:rPr lang="en-US" b="1" dirty="0">
                <a:latin typeface="Gotham Regular" panose="02000604030000020004" pitchFamily="2" charset="0"/>
              </a:rPr>
              <a:t> </a:t>
            </a:r>
            <a:r>
              <a:rPr lang="en-US" b="1" dirty="0" err="1">
                <a:latin typeface="Gotham Regular" panose="02000604030000020004" pitchFamily="2" charset="0"/>
              </a:rPr>
              <a:t>recursos</a:t>
            </a:r>
            <a:r>
              <a:rPr lang="en-US" b="1" dirty="0">
                <a:latin typeface="Gotham Regular" panose="02000604030000020004" pitchFamily="2" charset="0"/>
              </a:rPr>
              <a:t> no site do </a:t>
            </a:r>
            <a:r>
              <a:rPr lang="en-US" b="1" dirty="0" err="1">
                <a:latin typeface="Gotham Regular" panose="02000604030000020004" pitchFamily="2" charset="0"/>
              </a:rPr>
              <a:t>parceiro</a:t>
            </a:r>
            <a:r>
              <a:rPr lang="en-US" b="1" dirty="0">
                <a:latin typeface="Gotham Regular" panose="02000604030000020004" pitchFamily="2" charset="0"/>
              </a:rPr>
              <a:t>: </a:t>
            </a:r>
          </a:p>
          <a:p>
            <a:r>
              <a:rPr lang="en-US" dirty="0">
                <a:latin typeface="Gotham Regular" panose="02000604030000020004" pitchFamily="2" charset="0"/>
                <a:hlinkClick r:id="rId4">
                  <a:extLst>
                    <a:ext uri="{A12FA001-AC4F-418D-AE19-62706E023703}">
                      <ahyp:hlinkClr xmlns:ahyp="http://schemas.microsoft.com/office/drawing/2018/hyperlinkcolor" xmlns="" val="tx"/>
                    </a:ext>
                  </a:extLst>
                </a:hlinkClick>
              </a:rPr>
              <a:t>https://www.freewheelchairmission.org/dp-home</a:t>
            </a:r>
            <a:endParaRPr lang="en-US" dirty="0">
              <a:latin typeface="Gotham Regular" panose="02000604030000020004" pitchFamily="2" charset="0"/>
            </a:endParaRPr>
          </a:p>
          <a:p>
            <a:r>
              <a:rPr lang="en-US" dirty="0" err="1">
                <a:latin typeface="Gotham Regular" panose="02000604030000020004" pitchFamily="2" charset="0"/>
              </a:rPr>
              <a:t>Senha</a:t>
            </a:r>
            <a:r>
              <a:rPr lang="en-US" dirty="0">
                <a:latin typeface="Gotham Regular" panose="02000604030000020004" pitchFamily="2" charset="0"/>
              </a:rPr>
              <a:t>: GEN_123</a:t>
            </a:r>
          </a:p>
          <a:p>
            <a:endParaRPr lang="en-US" dirty="0">
              <a:latin typeface="Gotham Regular" panose="02000604030000020004" pitchFamily="2" charset="0"/>
            </a:endParaRPr>
          </a:p>
          <a:p>
            <a:r>
              <a:rPr lang="en-US" b="1" dirty="0">
                <a:latin typeface="Gotham Regular" panose="02000604030000020004" pitchFamily="2" charset="0"/>
              </a:rPr>
              <a:t>Por favor, </a:t>
            </a:r>
            <a:r>
              <a:rPr lang="en-US" b="1" dirty="0" err="1">
                <a:latin typeface="Gotham Regular" panose="02000604030000020004" pitchFamily="2" charset="0"/>
              </a:rPr>
              <a:t>junte</a:t>
            </a:r>
            <a:r>
              <a:rPr lang="en-US" b="1" dirty="0">
                <a:latin typeface="Gotham Regular" panose="02000604030000020004" pitchFamily="2" charset="0"/>
              </a:rPr>
              <a:t>-se </a:t>
            </a:r>
            <a:r>
              <a:rPr lang="en-US" b="1" dirty="0" err="1">
                <a:latin typeface="Gotham Regular" panose="02000604030000020004" pitchFamily="2" charset="0"/>
              </a:rPr>
              <a:t>ao</a:t>
            </a:r>
            <a:r>
              <a:rPr lang="en-US" b="1" dirty="0">
                <a:latin typeface="Gotham Regular" panose="02000604030000020004" pitchFamily="2" charset="0"/>
              </a:rPr>
              <a:t> </a:t>
            </a:r>
            <a:r>
              <a:rPr lang="en-US" b="1" dirty="0" err="1">
                <a:latin typeface="Gotham Regular" panose="02000604030000020004" pitchFamily="2" charset="0"/>
              </a:rPr>
              <a:t>nosso</a:t>
            </a:r>
            <a:r>
              <a:rPr lang="en-US" b="1" dirty="0">
                <a:latin typeface="Gotham Regular" panose="02000604030000020004" pitchFamily="2" charset="0"/>
              </a:rPr>
              <a:t> </a:t>
            </a:r>
            <a:r>
              <a:rPr lang="en-US" b="1" dirty="0" err="1">
                <a:latin typeface="Gotham Regular" panose="02000604030000020004" pitchFamily="2" charset="0"/>
              </a:rPr>
              <a:t>grupo</a:t>
            </a:r>
            <a:r>
              <a:rPr lang="en-US" b="1" dirty="0">
                <a:latin typeface="Gotham Regular" panose="02000604030000020004" pitchFamily="2" charset="0"/>
              </a:rPr>
              <a:t> no Facebook: </a:t>
            </a:r>
          </a:p>
          <a:p>
            <a:pPr lvl="0"/>
            <a:r>
              <a:rPr lang="en-US" dirty="0">
                <a:latin typeface="Gotham Regular" panose="02000604030000020004" pitchFamily="2" charset="0"/>
                <a:hlinkClick r:id="rId5">
                  <a:extLst>
                    <a:ext uri="{A12FA001-AC4F-418D-AE19-62706E023703}">
                      <ahyp:hlinkClr xmlns:ahyp="http://schemas.microsoft.com/office/drawing/2018/hyperlinkcolor" xmlns="" val="tx"/>
                    </a:ext>
                  </a:extLst>
                </a:hlinkClick>
              </a:rPr>
              <a:t>www.facebook.com/groups/FWMdistributionpartners</a:t>
            </a:r>
            <a:endParaRPr lang="en-US" dirty="0">
              <a:latin typeface="Gotham Regular" panose="02000604030000020004" pitchFamily="2" charset="0"/>
            </a:endParaRPr>
          </a:p>
          <a:p>
            <a:pPr lvl="0"/>
            <a:endParaRPr lang="en-US" dirty="0">
              <a:latin typeface="Gotham Regular" panose="02000604030000020004" pitchFamily="2" charset="0"/>
            </a:endParaRPr>
          </a:p>
          <a:p>
            <a:pPr lvl="0"/>
            <a:r>
              <a:rPr lang="en-US" dirty="0">
                <a:latin typeface="Gotham Regular" panose="02000604030000020004" pitchFamily="2" charset="0"/>
              </a:rPr>
              <a:t>Para </a:t>
            </a:r>
            <a:r>
              <a:rPr lang="en-US" dirty="0" err="1">
                <a:latin typeface="Gotham Regular" panose="02000604030000020004" pitchFamily="2" charset="0"/>
              </a:rPr>
              <a:t>informações</a:t>
            </a:r>
            <a:r>
              <a:rPr lang="en-US" dirty="0">
                <a:latin typeface="Gotham Regular" panose="02000604030000020004" pitchFamily="2" charset="0"/>
              </a:rPr>
              <a:t> </a:t>
            </a:r>
            <a:r>
              <a:rPr lang="en-US" dirty="0" err="1">
                <a:latin typeface="Gotham Regular" panose="02000604030000020004" pitchFamily="2" charset="0"/>
              </a:rPr>
              <a:t>sobre</a:t>
            </a:r>
            <a:r>
              <a:rPr lang="en-US" dirty="0">
                <a:latin typeface="Gotham Regular" panose="02000604030000020004" pitchFamily="2" charset="0"/>
              </a:rPr>
              <a:t> </a:t>
            </a:r>
            <a:r>
              <a:rPr lang="en-US" dirty="0" err="1">
                <a:latin typeface="Gotham Regular" panose="02000604030000020004" pitchFamily="2" charset="0"/>
              </a:rPr>
              <a:t>outras</a:t>
            </a:r>
            <a:r>
              <a:rPr lang="en-US" dirty="0">
                <a:latin typeface="Gotham Regular" panose="02000604030000020004" pitchFamily="2" charset="0"/>
              </a:rPr>
              <a:t> </a:t>
            </a:r>
            <a:r>
              <a:rPr lang="en-US" dirty="0" err="1">
                <a:latin typeface="Gotham Regular" panose="02000604030000020004" pitchFamily="2" charset="0"/>
              </a:rPr>
              <a:t>cadeiras</a:t>
            </a:r>
            <a:r>
              <a:rPr lang="en-US" dirty="0">
                <a:latin typeface="Gotham Regular" panose="02000604030000020004" pitchFamily="2" charset="0"/>
              </a:rPr>
              <a:t> de </a:t>
            </a:r>
            <a:r>
              <a:rPr lang="en-US" dirty="0" err="1">
                <a:latin typeface="Gotham Regular" panose="02000604030000020004" pitchFamily="2" charset="0"/>
              </a:rPr>
              <a:t>rodas</a:t>
            </a:r>
            <a:r>
              <a:rPr lang="en-US" dirty="0">
                <a:latin typeface="Gotham Regular" panose="02000604030000020004" pitchFamily="2" charset="0"/>
              </a:rPr>
              <a:t> </a:t>
            </a:r>
            <a:r>
              <a:rPr lang="en-US" dirty="0" err="1">
                <a:latin typeface="Gotham Regular" panose="02000604030000020004" pitchFamily="2" charset="0"/>
              </a:rPr>
              <a:t>ou</a:t>
            </a:r>
            <a:r>
              <a:rPr lang="en-US" dirty="0">
                <a:latin typeface="Gotham Regular" panose="02000604030000020004" pitchFamily="2" charset="0"/>
              </a:rPr>
              <a:t> </a:t>
            </a:r>
            <a:r>
              <a:rPr lang="en-US" dirty="0" err="1">
                <a:latin typeface="Gotham Regular" panose="02000604030000020004" pitchFamily="2" charset="0"/>
              </a:rPr>
              <a:t>treinamento</a:t>
            </a:r>
            <a:r>
              <a:rPr lang="en-US" dirty="0">
                <a:latin typeface="Gotham Regular" panose="02000604030000020004" pitchFamily="2" charset="0"/>
              </a:rPr>
              <a:t>, </a:t>
            </a:r>
            <a:r>
              <a:rPr lang="en-US" dirty="0" err="1">
                <a:latin typeface="Gotham Regular" panose="02000604030000020004" pitchFamily="2" charset="0"/>
              </a:rPr>
              <a:t>você</a:t>
            </a:r>
            <a:r>
              <a:rPr lang="en-US" dirty="0">
                <a:latin typeface="Gotham Regular" panose="02000604030000020004" pitchFamily="2" charset="0"/>
              </a:rPr>
              <a:t> </a:t>
            </a:r>
            <a:r>
              <a:rPr lang="en-US" dirty="0" err="1">
                <a:latin typeface="Gotham Regular" panose="02000604030000020004" pitchFamily="2" charset="0"/>
              </a:rPr>
              <a:t>pode</a:t>
            </a:r>
            <a:r>
              <a:rPr lang="en-US" dirty="0">
                <a:latin typeface="Gotham Regular" panose="02000604030000020004" pitchFamily="2" charset="0"/>
              </a:rPr>
              <a:t> </a:t>
            </a:r>
            <a:r>
              <a:rPr lang="en-US" dirty="0" err="1">
                <a:latin typeface="Gotham Regular" panose="02000604030000020004" pitchFamily="2" charset="0"/>
              </a:rPr>
              <a:t>ir</a:t>
            </a:r>
            <a:r>
              <a:rPr lang="en-US" dirty="0">
                <a:latin typeface="Gotham Regular" panose="02000604030000020004" pitchFamily="2" charset="0"/>
              </a:rPr>
              <a:t> para: </a:t>
            </a:r>
          </a:p>
          <a:p>
            <a:pPr lvl="0"/>
            <a:endParaRPr lang="en-US" dirty="0">
              <a:latin typeface="Gotham Regular" panose="02000604030000020004" pitchFamily="2" charset="0"/>
            </a:endParaRPr>
          </a:p>
          <a:p>
            <a:pPr lvl="0"/>
            <a:endParaRPr lang="en-US" dirty="0">
              <a:latin typeface="Gotham Regular" panose="02000604030000020004" pitchFamily="2" charset="0"/>
            </a:endParaRPr>
          </a:p>
          <a:p>
            <a:pPr lvl="0"/>
            <a:r>
              <a:rPr lang="en-US" dirty="0">
                <a:latin typeface="Gotham Regular" panose="02000604030000020004" pitchFamily="2" charset="0"/>
              </a:rPr>
              <a:t> </a:t>
            </a:r>
            <a:endParaRPr lang="en-US" dirty="0"/>
          </a:p>
          <a:p>
            <a:endParaRPr lang="en-US" dirty="0"/>
          </a:p>
        </p:txBody>
      </p:sp>
      <p:sp>
        <p:nvSpPr>
          <p:cNvPr id="7" name="TextBox 6">
            <a:extLst>
              <a:ext uri="{FF2B5EF4-FFF2-40B4-BE49-F238E27FC236}">
                <a16:creationId xmlns:a16="http://schemas.microsoft.com/office/drawing/2014/main" xmlns="" id="{5E29E76F-7681-6449-AADD-34FF48BDCB53}"/>
              </a:ext>
            </a:extLst>
          </p:cNvPr>
          <p:cNvSpPr txBox="1"/>
          <p:nvPr/>
        </p:nvSpPr>
        <p:spPr>
          <a:xfrm>
            <a:off x="9504218" y="4225636"/>
            <a:ext cx="184731" cy="369332"/>
          </a:xfrm>
          <a:prstGeom prst="rect">
            <a:avLst/>
          </a:prstGeom>
          <a:noFill/>
        </p:spPr>
        <p:txBody>
          <a:bodyPr wrap="none">
            <a:spAutoFit/>
          </a:bodyPr>
          <a:lstStyle/>
          <a:p>
            <a:endParaRPr lang="en-US" dirty="0"/>
          </a:p>
        </p:txBody>
      </p:sp>
      <p:pic>
        <p:nvPicPr>
          <p:cNvPr id="8" name="Picture 7" descr="A close up of a sign  Description automatically generated">
            <a:hlinkClick r:id="rId6"/>
            <a:extLst>
              <a:ext uri="{FF2B5EF4-FFF2-40B4-BE49-F238E27FC236}">
                <a16:creationId xmlns:a16="http://schemas.microsoft.com/office/drawing/2014/main" xmlns="" id="{F8931F2B-9866-8B41-81E1-8E475570BEFA}"/>
              </a:ext>
            </a:extLst>
          </p:cNvPr>
          <p:cNvPicPr>
            <a:picLocks noChangeAspect="1"/>
          </p:cNvPicPr>
          <p:nvPr/>
        </p:nvPicPr>
        <p:blipFill>
          <a:blip r:embed="rId7"/>
          <a:stretch>
            <a:fillRect/>
          </a:stretch>
        </p:blipFill>
        <p:spPr>
          <a:xfrm>
            <a:off x="1764663" y="3808277"/>
            <a:ext cx="2512609" cy="1187466"/>
          </a:xfrm>
          <a:prstGeom prst="rect">
            <a:avLst/>
          </a:prstGeom>
        </p:spPr>
      </p:pic>
      <p:pic>
        <p:nvPicPr>
          <p:cNvPr id="9" name="Picture 8">
            <a:hlinkClick r:id="rId8"/>
            <a:extLst>
              <a:ext uri="{FF2B5EF4-FFF2-40B4-BE49-F238E27FC236}">
                <a16:creationId xmlns:a16="http://schemas.microsoft.com/office/drawing/2014/main" xmlns="" id="{3915C826-312E-0046-812C-7127F7E48FED}"/>
              </a:ext>
            </a:extLst>
          </p:cNvPr>
          <p:cNvPicPr>
            <a:picLocks noChangeAspect="1"/>
          </p:cNvPicPr>
          <p:nvPr/>
        </p:nvPicPr>
        <p:blipFill>
          <a:blip r:embed="rId9"/>
          <a:stretch>
            <a:fillRect/>
          </a:stretch>
        </p:blipFill>
        <p:spPr>
          <a:xfrm>
            <a:off x="5777345" y="3691980"/>
            <a:ext cx="4406900" cy="1485900"/>
          </a:xfrm>
          <a:prstGeom prst="rect">
            <a:avLst/>
          </a:prstGeom>
        </p:spPr>
      </p:pic>
    </p:spTree>
    <p:extLst>
      <p:ext uri="{BB962C8B-B14F-4D97-AF65-F5344CB8AC3E}">
        <p14:creationId xmlns:p14="http://schemas.microsoft.com/office/powerpoint/2010/main" xmlns="" val="2422919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1.1 </a:t>
            </a:r>
            <a:r>
              <a:rPr lang="en-US" sz="3200" dirty="0" err="1"/>
              <a:t>Introdução</a:t>
            </a:r>
            <a:r>
              <a:rPr lang="en-US" sz="3200" dirty="0"/>
              <a:t> </a:t>
            </a:r>
          </a:p>
        </p:txBody>
      </p:sp>
    </p:spTree>
    <p:custDataLst>
      <p:tags r:id="rId1"/>
    </p:custDataLst>
    <p:extLst>
      <p:ext uri="{BB962C8B-B14F-4D97-AF65-F5344CB8AC3E}">
        <p14:creationId xmlns:p14="http://schemas.microsoft.com/office/powerpoint/2010/main" xmlns="" val="3756234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196"/>
            <a:ext cx="10699679" cy="1397285"/>
          </a:xfrm>
        </p:spPr>
        <p:txBody>
          <a:bodyPr/>
          <a:lstStyle/>
          <a:p>
            <a:r>
              <a:rPr lang="en-US" dirty="0" err="1"/>
              <a:t>Introdução</a:t>
            </a:r>
            <a:r>
              <a:rPr lang="en-US" dirty="0"/>
              <a:t>:  Free Wheelchair Mission (FWM)</a:t>
            </a:r>
          </a:p>
        </p:txBody>
      </p:sp>
      <p:pic>
        <p:nvPicPr>
          <p:cNvPr id="50" name="Content Placeholder 5" descr="A group of people posing for the camera  Description automatically generated">
            <a:hlinkClick r:id="rId4"/>
            <a:extLst>
              <a:ext uri="{FF2B5EF4-FFF2-40B4-BE49-F238E27FC236}">
                <a16:creationId xmlns:a16="http://schemas.microsoft.com/office/drawing/2014/main" xmlns="" id="{7E39DE2C-D856-AF48-8940-82B4F2009906}"/>
              </a:ext>
            </a:extLst>
          </p:cNvPr>
          <p:cNvPicPr>
            <a:picLocks noChangeAspect="1"/>
          </p:cNvPicPr>
          <p:nvPr/>
        </p:nvPicPr>
        <p:blipFill rotWithShape="1">
          <a:blip r:embed="rId5"/>
          <a:srcRect t="20996" r="-1" b="19302"/>
          <a:stretch/>
        </p:blipFill>
        <p:spPr>
          <a:xfrm>
            <a:off x="513345" y="1284817"/>
            <a:ext cx="3497725" cy="3170024"/>
          </a:xfrm>
          <a:prstGeom prst="rect">
            <a:avLst/>
          </a:prstGeom>
          <a:ln w="88900">
            <a:solidFill>
              <a:schemeClr val="tx2"/>
            </a:solidFill>
          </a:ln>
          <a:effectLst/>
        </p:spPr>
      </p:pic>
      <p:pic>
        <p:nvPicPr>
          <p:cNvPr id="5" name="Picture 4">
            <a:hlinkClick r:id="rId4"/>
            <a:extLst>
              <a:ext uri="{FF2B5EF4-FFF2-40B4-BE49-F238E27FC236}">
                <a16:creationId xmlns:a16="http://schemas.microsoft.com/office/drawing/2014/main" xmlns="" id="{391E40EC-FF92-134F-9865-FBDD6BA50624}"/>
              </a:ext>
            </a:extLst>
          </p:cNvPr>
          <p:cNvPicPr>
            <a:picLocks noChangeAspect="1"/>
          </p:cNvPicPr>
          <p:nvPr/>
        </p:nvPicPr>
        <p:blipFill rotWithShape="1">
          <a:blip r:embed="rId6"/>
          <a:srcRect l="15384" t="21806" r="16828" b="18588"/>
          <a:stretch/>
        </p:blipFill>
        <p:spPr>
          <a:xfrm>
            <a:off x="4370144" y="772475"/>
            <a:ext cx="8110477" cy="5510743"/>
          </a:xfrm>
          <a:prstGeom prst="rect">
            <a:avLst/>
          </a:prstGeom>
        </p:spPr>
      </p:pic>
      <p:sp>
        <p:nvSpPr>
          <p:cNvPr id="70" name="5-Point Star 69">
            <a:extLst>
              <a:ext uri="{FF2B5EF4-FFF2-40B4-BE49-F238E27FC236}">
                <a16:creationId xmlns:a16="http://schemas.microsoft.com/office/drawing/2014/main" xmlns="" id="{3BDB43EC-60AF-A844-8BB9-2150221E7832}"/>
              </a:ext>
            </a:extLst>
          </p:cNvPr>
          <p:cNvSpPr/>
          <p:nvPr/>
        </p:nvSpPr>
        <p:spPr>
          <a:xfrm>
            <a:off x="4806996" y="2869829"/>
            <a:ext cx="297330" cy="251247"/>
          </a:xfrm>
          <a:prstGeom prst="star5">
            <a:avLst/>
          </a:prstGeom>
          <a:solidFill>
            <a:schemeClr val="accent3"/>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endParaRPr lang="en-US" dirty="0"/>
          </a:p>
        </p:txBody>
      </p:sp>
      <p:sp>
        <p:nvSpPr>
          <p:cNvPr id="69" name="5-Point Star 68">
            <a:extLst>
              <a:ext uri="{FF2B5EF4-FFF2-40B4-BE49-F238E27FC236}">
                <a16:creationId xmlns:a16="http://schemas.microsoft.com/office/drawing/2014/main" xmlns="" id="{2B9599A7-0BA5-FB42-8F40-8D12EDE4CDB1}"/>
              </a:ext>
            </a:extLst>
          </p:cNvPr>
          <p:cNvSpPr/>
          <p:nvPr/>
        </p:nvSpPr>
        <p:spPr>
          <a:xfrm>
            <a:off x="10227568" y="3102061"/>
            <a:ext cx="297330" cy="251247"/>
          </a:xfrm>
          <a:prstGeom prst="star5">
            <a:avLst/>
          </a:prstGeom>
          <a:solidFill>
            <a:schemeClr val="accent5"/>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endParaRPr lang="en-US" dirty="0"/>
          </a:p>
        </p:txBody>
      </p:sp>
      <p:sp>
        <p:nvSpPr>
          <p:cNvPr id="71" name="5-Point Star 70">
            <a:extLst>
              <a:ext uri="{FF2B5EF4-FFF2-40B4-BE49-F238E27FC236}">
                <a16:creationId xmlns:a16="http://schemas.microsoft.com/office/drawing/2014/main" xmlns="" id="{92F3F1BD-9F2B-334E-BC04-95F023598810}"/>
              </a:ext>
            </a:extLst>
          </p:cNvPr>
          <p:cNvSpPr/>
          <p:nvPr/>
        </p:nvSpPr>
        <p:spPr>
          <a:xfrm>
            <a:off x="5527161" y="3589004"/>
            <a:ext cx="297330" cy="251247"/>
          </a:xfrm>
          <a:prstGeom prst="star5">
            <a:avLst/>
          </a:prstGeom>
          <a:solidFill>
            <a:schemeClr val="accent1"/>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endParaRPr lang="en-US" dirty="0"/>
          </a:p>
        </p:txBody>
      </p:sp>
      <p:pic>
        <p:nvPicPr>
          <p:cNvPr id="15" name="Picture 14">
            <a:hlinkClick r:id="rId4"/>
            <a:extLst>
              <a:ext uri="{FF2B5EF4-FFF2-40B4-BE49-F238E27FC236}">
                <a16:creationId xmlns:a16="http://schemas.microsoft.com/office/drawing/2014/main" xmlns="" id="{75B7B177-7A78-6E4A-BD67-75211B8CB9BE}"/>
              </a:ext>
            </a:extLst>
          </p:cNvPr>
          <p:cNvPicPr>
            <a:picLocks noChangeAspect="1"/>
          </p:cNvPicPr>
          <p:nvPr/>
        </p:nvPicPr>
        <p:blipFill rotWithShape="1">
          <a:blip r:embed="rId7">
            <a:extLst>
              <a:ext uri="{28A0092B-C50C-407E-A947-70E740481C1C}">
                <a14:useLocalDpi xmlns:a14="http://schemas.microsoft.com/office/drawing/2010/main" xmlns="" val="0"/>
              </a:ext>
            </a:extLst>
          </a:blip>
          <a:srcRect l="853" t="10975" r="1739" b="6341"/>
          <a:stretch/>
        </p:blipFill>
        <p:spPr>
          <a:xfrm>
            <a:off x="135167" y="4531892"/>
            <a:ext cx="4110518" cy="2326108"/>
          </a:xfrm>
          <a:prstGeom prst="rect">
            <a:avLst/>
          </a:prstGeom>
        </p:spPr>
      </p:pic>
    </p:spTree>
    <p:extLst>
      <p:ext uri="{BB962C8B-B14F-4D97-AF65-F5344CB8AC3E}">
        <p14:creationId xmlns:p14="http://schemas.microsoft.com/office/powerpoint/2010/main" xmlns="" val="2461952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a:t>Introdução: Nossos Contêineres </a:t>
            </a:r>
          </a:p>
        </p:txBody>
      </p:sp>
      <p:sp>
        <p:nvSpPr>
          <p:cNvPr id="3" name="Content Placeholder 2"/>
          <p:cNvSpPr>
            <a:spLocks noGrp="1"/>
          </p:cNvSpPr>
          <p:nvPr>
            <p:ph idx="1"/>
          </p:nvPr>
        </p:nvSpPr>
        <p:spPr>
          <a:xfrm>
            <a:off x="1121260" y="1251425"/>
            <a:ext cx="6510740" cy="5460715"/>
          </a:xfrm>
        </p:spPr>
        <p:txBody>
          <a:bodyPr>
            <a:noAutofit/>
          </a:bodyPr>
          <a:lstStyle/>
          <a:p>
            <a:r>
              <a:rPr lang="en-US" sz="2400" dirty="0" err="1">
                <a:solidFill>
                  <a:schemeClr val="tx2"/>
                </a:solidFill>
              </a:rPr>
              <a:t>Tamanho</a:t>
            </a:r>
            <a:r>
              <a:rPr lang="en-US" sz="2400" dirty="0">
                <a:solidFill>
                  <a:schemeClr val="tx2"/>
                </a:solidFill>
              </a:rPr>
              <a:t> do </a:t>
            </a:r>
            <a:r>
              <a:rPr lang="en-US" sz="2400" dirty="0" err="1">
                <a:solidFill>
                  <a:schemeClr val="tx2"/>
                </a:solidFill>
              </a:rPr>
              <a:t>Contêiner</a:t>
            </a:r>
            <a:r>
              <a:rPr lang="en-US" sz="2400" dirty="0">
                <a:solidFill>
                  <a:schemeClr val="tx2"/>
                </a:solidFill>
              </a:rPr>
              <a:t>:</a:t>
            </a:r>
          </a:p>
          <a:p>
            <a:pPr marL="1028700" lvl="1" indent="-342900">
              <a:buFont typeface="Arial" panose="020B0604020202020204" pitchFamily="34" charset="0"/>
              <a:buChar char="•"/>
            </a:pPr>
            <a:r>
              <a:rPr lang="en-US" sz="2000" dirty="0">
                <a:solidFill>
                  <a:schemeClr val="accent3"/>
                </a:solidFill>
                <a:latin typeface="Gotham Regular" panose="02000604030000020004" pitchFamily="2" charset="0"/>
              </a:rPr>
              <a:t>40 </a:t>
            </a:r>
            <a:r>
              <a:rPr lang="en-US" sz="2000" dirty="0" err="1">
                <a:solidFill>
                  <a:schemeClr val="accent3"/>
                </a:solidFill>
                <a:latin typeface="Gotham Regular" panose="02000604030000020004" pitchFamily="2" charset="0"/>
              </a:rPr>
              <a:t>Pés</a:t>
            </a:r>
            <a:endParaRPr lang="en-US" sz="2000" dirty="0">
              <a:solidFill>
                <a:schemeClr val="accent3"/>
              </a:solidFill>
              <a:latin typeface="Gotham Regular" panose="02000604030000020004" pitchFamily="2" charset="0"/>
            </a:endParaRPr>
          </a:p>
          <a:p>
            <a:pPr marL="457200" lvl="1" indent="0">
              <a:buNone/>
            </a:pPr>
            <a:endParaRPr lang="en-US" sz="900" dirty="0">
              <a:solidFill>
                <a:schemeClr val="accent3"/>
              </a:solidFill>
            </a:endParaRPr>
          </a:p>
          <a:p>
            <a:r>
              <a:rPr lang="en-US" sz="2400" dirty="0">
                <a:solidFill>
                  <a:schemeClr val="tx2"/>
                </a:solidFill>
              </a:rPr>
              <a:t>Tipo de </a:t>
            </a:r>
            <a:r>
              <a:rPr lang="en-US" sz="2400" dirty="0" err="1">
                <a:solidFill>
                  <a:schemeClr val="tx2"/>
                </a:solidFill>
              </a:rPr>
              <a:t>Cadeira</a:t>
            </a:r>
            <a:r>
              <a:rPr lang="en-US" sz="2400" dirty="0">
                <a:solidFill>
                  <a:schemeClr val="tx2"/>
                </a:solidFill>
              </a:rPr>
              <a:t> de </a:t>
            </a:r>
            <a:r>
              <a:rPr lang="en-US" sz="2400" dirty="0" err="1">
                <a:solidFill>
                  <a:schemeClr val="tx2"/>
                </a:solidFill>
              </a:rPr>
              <a:t>Rodas</a:t>
            </a:r>
            <a:r>
              <a:rPr lang="en-US" sz="2400" dirty="0">
                <a:solidFill>
                  <a:schemeClr val="tx2"/>
                </a:solidFill>
              </a:rPr>
              <a:t>: </a:t>
            </a:r>
          </a:p>
          <a:p>
            <a:pPr marL="1028700" lvl="1" indent="-342900">
              <a:buFont typeface="Arial" panose="020B0604020202020204" pitchFamily="34" charset="0"/>
              <a:buChar char="•"/>
            </a:pPr>
            <a:r>
              <a:rPr lang="en-US" sz="2000" dirty="0" err="1">
                <a:solidFill>
                  <a:schemeClr val="accent3"/>
                </a:solidFill>
                <a:latin typeface="Gotham Regular" panose="02000604030000020004" pitchFamily="2" charset="0"/>
              </a:rPr>
              <a:t>Mistura</a:t>
            </a:r>
            <a:r>
              <a:rPr lang="en-US" sz="2000" dirty="0">
                <a:solidFill>
                  <a:schemeClr val="accent3"/>
                </a:solidFill>
                <a:latin typeface="Gotham Regular" panose="02000604030000020004" pitchFamily="2" charset="0"/>
              </a:rPr>
              <a:t> de </a:t>
            </a:r>
            <a:r>
              <a:rPr lang="en-US" sz="2000" dirty="0" err="1">
                <a:solidFill>
                  <a:schemeClr val="accent3"/>
                </a:solidFill>
                <a:latin typeface="Gotham Regular" panose="02000604030000020004" pitchFamily="2" charset="0"/>
              </a:rPr>
              <a:t>Contêineres</a:t>
            </a:r>
            <a:r>
              <a:rPr lang="en-US" sz="2000" dirty="0">
                <a:solidFill>
                  <a:schemeClr val="accent3"/>
                </a:solidFill>
                <a:latin typeface="Gotham Regular" panose="02000604030000020004" pitchFamily="2" charset="0"/>
              </a:rPr>
              <a:t> </a:t>
            </a:r>
            <a:r>
              <a:rPr lang="en-US" sz="2000" dirty="0" err="1">
                <a:solidFill>
                  <a:schemeClr val="accent3"/>
                </a:solidFill>
                <a:latin typeface="Gotham Regular" panose="02000604030000020004" pitchFamily="2" charset="0"/>
              </a:rPr>
              <a:t>Pré-definida</a:t>
            </a:r>
            <a:r>
              <a:rPr lang="en-US" sz="2000" dirty="0">
                <a:solidFill>
                  <a:schemeClr val="accent3"/>
                </a:solidFill>
                <a:latin typeface="Gotham Regular" panose="02000604030000020004" pitchFamily="2" charset="0"/>
              </a:rPr>
              <a:t> </a:t>
            </a:r>
          </a:p>
          <a:p>
            <a:endParaRPr lang="en-US" sz="900" dirty="0">
              <a:solidFill>
                <a:schemeClr val="accent3"/>
              </a:solidFill>
            </a:endParaRPr>
          </a:p>
          <a:p>
            <a:r>
              <a:rPr lang="en-US" sz="2400" dirty="0" err="1">
                <a:solidFill>
                  <a:schemeClr val="tx2"/>
                </a:solidFill>
              </a:rPr>
              <a:t>Quantidade</a:t>
            </a:r>
            <a:r>
              <a:rPr lang="en-US" sz="2400" dirty="0">
                <a:solidFill>
                  <a:schemeClr val="tx2"/>
                </a:solidFill>
              </a:rPr>
              <a:t> de </a:t>
            </a:r>
            <a:r>
              <a:rPr lang="en-US" sz="2400" dirty="0" err="1">
                <a:solidFill>
                  <a:schemeClr val="tx2"/>
                </a:solidFill>
              </a:rPr>
              <a:t>Cadeiras</a:t>
            </a:r>
            <a:r>
              <a:rPr lang="en-US" sz="2400" dirty="0">
                <a:solidFill>
                  <a:schemeClr val="tx2"/>
                </a:solidFill>
              </a:rPr>
              <a:t> de </a:t>
            </a:r>
            <a:r>
              <a:rPr lang="en-US" sz="2400" dirty="0" err="1">
                <a:solidFill>
                  <a:schemeClr val="tx2"/>
                </a:solidFill>
              </a:rPr>
              <a:t>Rodas</a:t>
            </a:r>
            <a:r>
              <a:rPr lang="en-US" sz="2400" dirty="0">
                <a:solidFill>
                  <a:schemeClr val="tx2"/>
                </a:solidFill>
              </a:rPr>
              <a:t>: </a:t>
            </a:r>
          </a:p>
          <a:p>
            <a:pPr marL="1028700" lvl="1" indent="-342900">
              <a:buFont typeface="Arial" panose="020B0604020202020204" pitchFamily="34" charset="0"/>
              <a:buChar char="•"/>
            </a:pPr>
            <a:r>
              <a:rPr lang="en-US" sz="2000" dirty="0" err="1">
                <a:solidFill>
                  <a:schemeClr val="accent3"/>
                </a:solidFill>
                <a:latin typeface="Gotham Regular" panose="02000604030000020004" pitchFamily="2" charset="0"/>
              </a:rPr>
              <a:t>Varia</a:t>
            </a:r>
            <a:r>
              <a:rPr lang="en-US" sz="2000" dirty="0">
                <a:solidFill>
                  <a:schemeClr val="accent3"/>
                </a:solidFill>
                <a:latin typeface="Gotham Regular" panose="02000604030000020004" pitchFamily="2" charset="0"/>
              </a:rPr>
              <a:t> de 440 a 550</a:t>
            </a:r>
          </a:p>
          <a:p>
            <a:endParaRPr lang="en-US" sz="900" dirty="0">
              <a:solidFill>
                <a:schemeClr val="accent3"/>
              </a:solidFill>
            </a:endParaRPr>
          </a:p>
          <a:p>
            <a:r>
              <a:rPr lang="en-US" sz="2400" dirty="0">
                <a:solidFill>
                  <a:schemeClr val="tx2"/>
                </a:solidFill>
              </a:rPr>
              <a:t>Manual do </a:t>
            </a:r>
            <a:r>
              <a:rPr lang="en-US" sz="2400" dirty="0" err="1">
                <a:solidFill>
                  <a:schemeClr val="tx2"/>
                </a:solidFill>
              </a:rPr>
              <a:t>Usuário</a:t>
            </a:r>
            <a:r>
              <a:rPr lang="en-US" sz="2400" dirty="0">
                <a:solidFill>
                  <a:schemeClr val="tx2"/>
                </a:solidFill>
              </a:rPr>
              <a:t> </a:t>
            </a:r>
            <a:r>
              <a:rPr lang="en-US" sz="2400" dirty="0" err="1">
                <a:solidFill>
                  <a:schemeClr val="tx2"/>
                </a:solidFill>
              </a:rPr>
              <a:t>Idiomas</a:t>
            </a:r>
            <a:r>
              <a:rPr lang="en-US" sz="2400" dirty="0">
                <a:solidFill>
                  <a:schemeClr val="tx2"/>
                </a:solidFill>
              </a:rPr>
              <a:t> </a:t>
            </a:r>
            <a:r>
              <a:rPr lang="en-US" sz="2400" dirty="0" err="1">
                <a:solidFill>
                  <a:schemeClr val="tx2"/>
                </a:solidFill>
              </a:rPr>
              <a:t>Disponíveis</a:t>
            </a:r>
            <a:r>
              <a:rPr lang="en-US" sz="2400" dirty="0">
                <a:solidFill>
                  <a:schemeClr val="tx2"/>
                </a:solidFill>
              </a:rPr>
              <a:t>: </a:t>
            </a:r>
          </a:p>
          <a:p>
            <a:pPr marL="1028700" lvl="1" indent="-342900">
              <a:buFont typeface="Arial" panose="020B0604020202020204" pitchFamily="34" charset="0"/>
              <a:buChar char="•"/>
            </a:pPr>
            <a:r>
              <a:rPr lang="en-US" sz="2000" dirty="0">
                <a:solidFill>
                  <a:schemeClr val="accent3"/>
                </a:solidFill>
                <a:latin typeface="Gotham Regular" panose="02000604030000020004" pitchFamily="2" charset="0"/>
              </a:rPr>
              <a:t>Sob </a:t>
            </a:r>
            <a:r>
              <a:rPr lang="en-US" sz="2000" dirty="0" err="1">
                <a:solidFill>
                  <a:schemeClr val="accent3"/>
                </a:solidFill>
                <a:latin typeface="Gotham Regular" panose="02000604030000020004" pitchFamily="2" charset="0"/>
              </a:rPr>
              <a:t>Solicitação</a:t>
            </a:r>
            <a:endParaRPr lang="en-US" sz="2000" dirty="0">
              <a:solidFill>
                <a:schemeClr val="accent3"/>
              </a:solidFill>
              <a:latin typeface="Gotham Regular" panose="02000604030000020004" pitchFamily="2" charset="0"/>
            </a:endParaRPr>
          </a:p>
          <a:p>
            <a:endParaRPr lang="en-US" sz="900" dirty="0">
              <a:solidFill>
                <a:schemeClr val="accent3"/>
              </a:solidFill>
            </a:endParaRPr>
          </a:p>
          <a:p>
            <a:r>
              <a:rPr lang="en-US" sz="2400" dirty="0" err="1">
                <a:solidFill>
                  <a:schemeClr val="tx2"/>
                </a:solidFill>
              </a:rPr>
              <a:t>Peças</a:t>
            </a:r>
            <a:r>
              <a:rPr lang="en-US" sz="2400" dirty="0">
                <a:solidFill>
                  <a:schemeClr val="tx2"/>
                </a:solidFill>
              </a:rPr>
              <a:t> </a:t>
            </a:r>
            <a:r>
              <a:rPr lang="en-US" sz="2400" dirty="0" err="1">
                <a:solidFill>
                  <a:schemeClr val="tx2"/>
                </a:solidFill>
              </a:rPr>
              <a:t>Sobressalentes</a:t>
            </a:r>
            <a:r>
              <a:rPr lang="en-US" sz="2400" dirty="0">
                <a:solidFill>
                  <a:schemeClr val="tx2"/>
                </a:solidFill>
              </a:rPr>
              <a:t>: </a:t>
            </a:r>
          </a:p>
          <a:p>
            <a:pPr marL="1028700" lvl="1" indent="-342900">
              <a:buFont typeface="Arial" panose="020B0604020202020204" pitchFamily="34" charset="0"/>
              <a:buChar char="•"/>
            </a:pPr>
            <a:r>
              <a:rPr lang="en-US" sz="2000" dirty="0" err="1">
                <a:solidFill>
                  <a:schemeClr val="accent3"/>
                </a:solidFill>
                <a:latin typeface="Gotham Regular" panose="02000604030000020004" pitchFamily="2" charset="0"/>
              </a:rPr>
              <a:t>Pedido</a:t>
            </a:r>
            <a:r>
              <a:rPr lang="en-US" sz="2000" dirty="0">
                <a:solidFill>
                  <a:schemeClr val="accent3"/>
                </a:solidFill>
                <a:latin typeface="Gotham Regular" panose="02000604030000020004" pitchFamily="2" charset="0"/>
              </a:rPr>
              <a:t>  </a:t>
            </a:r>
          </a:p>
        </p:txBody>
      </p:sp>
      <p:pic>
        <p:nvPicPr>
          <p:cNvPr id="13" name="Picture 12" descr="A group of people standing in a room  Description automatically generated">
            <a:hlinkClick r:id="rId4"/>
            <a:extLst>
              <a:ext uri="{FF2B5EF4-FFF2-40B4-BE49-F238E27FC236}">
                <a16:creationId xmlns:a16="http://schemas.microsoft.com/office/drawing/2014/main" xmlns="" id="{932E83C8-6933-4844-9821-E5C5A4CF6309}"/>
              </a:ext>
            </a:extLst>
          </p:cNvPr>
          <p:cNvPicPr>
            <a:picLocks noChangeAspect="1"/>
          </p:cNvPicPr>
          <p:nvPr/>
        </p:nvPicPr>
        <p:blipFill rotWithShape="1">
          <a:blip r:embed="rId5"/>
          <a:srcRect t="5045" r="2" b="2"/>
          <a:stretch/>
        </p:blipFill>
        <p:spPr>
          <a:xfrm>
            <a:off x="6492113" y="1010422"/>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Tree>
    <p:extLst>
      <p:ext uri="{BB962C8B-B14F-4D97-AF65-F5344CB8AC3E}">
        <p14:creationId xmlns:p14="http://schemas.microsoft.com/office/powerpoint/2010/main" xmlns="" val="1463184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t>Introdução</a:t>
            </a:r>
            <a:r>
              <a:rPr lang="en-US" dirty="0"/>
              <a:t>: As </a:t>
            </a:r>
            <a:r>
              <a:rPr lang="en-US" dirty="0" err="1"/>
              <a:t>Nossas</a:t>
            </a:r>
            <a:r>
              <a:rPr lang="en-US" dirty="0"/>
              <a:t> </a:t>
            </a:r>
            <a:r>
              <a:rPr lang="en-US" dirty="0" err="1"/>
              <a:t>Cadeiras</a:t>
            </a:r>
            <a:r>
              <a:rPr lang="en-US" dirty="0"/>
              <a:t> de </a:t>
            </a:r>
            <a:r>
              <a:rPr lang="en-US" dirty="0" err="1"/>
              <a:t>Rodas</a:t>
            </a:r>
            <a:endParaRPr lang="en-US" dirty="0"/>
          </a:p>
        </p:txBody>
      </p:sp>
      <p:pic>
        <p:nvPicPr>
          <p:cNvPr id="5" name="Picture 4">
            <a:extLst>
              <a:ext uri="{FF2B5EF4-FFF2-40B4-BE49-F238E27FC236}">
                <a16:creationId xmlns:a16="http://schemas.microsoft.com/office/drawing/2014/main" xmlns="" id="{7E5B1F41-83A3-D24F-9D8B-E1E7F414A6BD}"/>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853" t="10975" r="1739" b="6341"/>
          <a:stretch/>
        </p:blipFill>
        <p:spPr>
          <a:xfrm>
            <a:off x="1481551" y="1572933"/>
            <a:ext cx="7529209" cy="4260716"/>
          </a:xfrm>
          <a:prstGeom prst="rect">
            <a:avLst/>
          </a:prstGeom>
        </p:spPr>
      </p:pic>
    </p:spTree>
    <p:extLst>
      <p:ext uri="{BB962C8B-B14F-4D97-AF65-F5344CB8AC3E}">
        <p14:creationId xmlns:p14="http://schemas.microsoft.com/office/powerpoint/2010/main" xmlns="" val="32390411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49"/>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62&quot;/&gt;&lt;/object&gt;&lt;object type=&quot;3&quot; unique_id=&quot;10005&quot;&gt;&lt;property id=&quot;20148&quot; value=&quot;5&quot;/&gt;&lt;property id=&quot;20300&quot; value=&quot;Slide 2&quot;/&gt;&lt;property id=&quot;20307&quot; value=&quot;286&quot;/&gt;&lt;/object&gt;&lt;object type=&quot;3&quot; unique_id=&quot;10006&quot;&gt;&lt;property id=&quot;20148&quot; value=&quot;5&quot;/&gt;&lt;property id=&quot;20300&quot; value=&quot;Slide 3 - &amp;quot;Zoom &amp;quot;&quot;/&gt;&lt;property id=&quot;20307&quot; value=&quot;323&quot;/&gt;&lt;/object&gt;&lt;object type=&quot;3&quot; unique_id=&quot;10007&quot;&gt;&lt;property id=&quot;20148&quot; value=&quot;5&quot;/&gt;&lt;property id=&quot;20300&quot; value=&quot;Slide 4 - &amp;quot;Assunto &amp;quot;&quot;/&gt;&lt;property id=&quot;20307&quot; value=&quot;271&quot;/&gt;&lt;/object&gt;&lt;object type=&quot;3&quot; unique_id=&quot;10008&quot;&gt;&lt;property id=&quot;20148&quot; value=&quot;5&quot;/&gt;&lt;property id=&quot;20300&quot; value=&quot;Slide 5 - &amp;quot;Objetivo&amp;quot;&quot;/&gt;&lt;property id=&quot;20307&quot; value=&quot;274&quot;/&gt;&lt;/object&gt;&lt;object type=&quot;3&quot; unique_id=&quot;10009&quot;&gt;&lt;property id=&quot;20148&quot; value=&quot;5&quot;/&gt;&lt;property id=&quot;20300&quot; value=&quot;Slide 6 - &amp;quot;1.1 Introdução &amp;quot;&quot;/&gt;&lt;property id=&quot;20307&quot; value=&quot;265&quot;/&gt;&lt;/object&gt;&lt;object type=&quot;3&quot; unique_id=&quot;10010&quot;&gt;&lt;property id=&quot;20148&quot; value=&quot;5&quot;/&gt;&lt;property id=&quot;20300&quot; value=&quot;Slide 7 - &amp;quot;Introdução:  Free Wheelchair Mission (FWM)&amp;quot;&quot;/&gt;&lt;property id=&quot;20307&quot; value=&quot;272&quot;/&gt;&lt;/object&gt;&lt;object type=&quot;3&quot; unique_id=&quot;10011&quot;&gt;&lt;property id=&quot;20148&quot; value=&quot;5&quot;/&gt;&lt;property id=&quot;20300&quot; value=&quot;Slide 8 - &amp;quot;Introdução: Nossos Contêineres &amp;quot;&quot;/&gt;&lt;property id=&quot;20307&quot; value=&quot;276&quot;/&gt;&lt;/object&gt;&lt;object type=&quot;3&quot; unique_id=&quot;10012&quot;&gt;&lt;property id=&quot;20148&quot; value=&quot;5&quot;/&gt;&lt;property id=&quot;20300&quot; value=&quot;Slide 9 - &amp;quot;Introdução: As Nossas Cadeiras de Rodas&amp;quot;&quot;/&gt;&lt;property id=&quot;20307&quot; value=&quot;275&quot;/&gt;&lt;/object&gt;&lt;object type=&quot;3&quot; unique_id=&quot;10013&quot;&gt;&lt;property id=&quot;20148&quot; value=&quot;5&quot;/&gt;&lt;property id=&quot;20300&quot; value=&quot;Slide 10 - &amp;quot;Introdução: Nossos Padrões&amp;quot;&quot;/&gt;&lt;property id=&quot;20307&quot; value=&quot;310&quot;/&gt;&lt;/object&gt;&lt;object type=&quot;3&quot; unique_id=&quot;10014&quot;&gt;&lt;property id=&quot;20148&quot; value=&quot;5&quot;/&gt;&lt;property id=&quot;20300&quot; value=&quot;Slide 11 - &amp;quot;Introdução: Nossos Recursos&amp;quot;&quot;/&gt;&lt;property id=&quot;20307&quot; value=&quot;318&quot;/&gt;&lt;/object&gt;&lt;object type=&quot;3&quot; unique_id=&quot;10015&quot;&gt;&lt;property id=&quot;20148&quot; value=&quot;5&quot;/&gt;&lt;property id=&quot;20300&quot; value=&quot;Slide 12 - &amp;quot;Introdução: Especificações do País&amp;quot;&quot;/&gt;&lt;property id=&quot;20307&quot; value=&quot;317&quot;/&gt;&lt;/object&gt;&lt;object type=&quot;3&quot; unique_id=&quot;10016&quot;&gt;&lt;property id=&quot;20148&quot; value=&quot;5&quot;/&gt;&lt;property id=&quot;20300&quot; value=&quot;Slide 13 - &amp;quot;1.2 Distribuição/Fornecimento &amp;quot;&quot;/&gt;&lt;property id=&quot;20307&quot; value=&quot;264&quot;/&gt;&lt;/object&gt;&lt;object type=&quot;3&quot; unique_id=&quot;10017&quot;&gt;&lt;property id=&quot;20148&quot; value=&quot;5&quot;/&gt;&lt;property id=&quot;20300&quot; value=&quot;Slide 14 - &amp;quot;Apostila&amp;quot;&quot;/&gt;&lt;property id=&quot;20307&quot; value=&quot;300&quot;/&gt;&lt;/object&gt;&lt;object type=&quot;3&quot; unique_id=&quot;10018&quot;&gt;&lt;property id=&quot;20148&quot; value=&quot;5&quot;/&gt;&lt;property id=&quot;20300&quot; value=&quot;Slide 15 - &amp;quot;Antes &amp;quot;&quot;/&gt;&lt;property id=&quot;20307&quot; value=&quot;287&quot;/&gt;&lt;/object&gt;&lt;object type=&quot;3&quot; unique_id=&quot;10019&quot;&gt;&lt;property id=&quot;20148&quot; value=&quot;5&quot;/&gt;&lt;property id=&quot;20300&quot; value=&quot;Slide 16 - &amp;quot;Durante &amp;quot;&quot;/&gt;&lt;property id=&quot;20307&quot; value=&quot;280&quot;/&gt;&lt;/object&gt;&lt;object type=&quot;3&quot; unique_id=&quot;10020&quot;&gt;&lt;property id=&quot;20148&quot; value=&quot;5&quot;/&gt;&lt;property id=&quot;20300&quot; value=&quot;Slide 17 - &amp;quot;Depois &amp;quot;&quot;/&gt;&lt;property id=&quot;20307&quot; value=&quot;281&quot;/&gt;&lt;/object&gt;&lt;object type=&quot;3&quot; unique_id=&quot;10021&quot;&gt;&lt;property id=&quot;20148&quot; value=&quot;5&quot;/&gt;&lt;property id=&quot;20300&quot; value=&quot;Slide 18 - &amp;quot;1.3: Deficiência e Condição Física  &amp;quot;&quot;/&gt;&lt;property id=&quot;20307&quot; value=&quot;258&quot;/&gt;&lt;/object&gt;&lt;object type=&quot;3&quot; unique_id=&quot;10022&quot;&gt;&lt;property id=&quot;20148&quot; value=&quot;5&quot;/&gt;&lt;property id=&quot;20300&quot; value=&quot;Slide 19 - &amp;quot;Definição e Causas&amp;quot;&quot;/&gt;&lt;property id=&quot;20307&quot; value=&quot;277&quot;/&gt;&lt;/object&gt;&lt;object type=&quot;3&quot; unique_id=&quot;10023&quot;&gt;&lt;property id=&quot;20148&quot; value=&quot;5&quot;/&gt;&lt;property id=&quot;20300&quot; value=&quot;Slide 20 - &amp;quot;Consciência sobre Deficiência e Linguagem&amp;quot;&quot;/&gt;&lt;property id=&quot;20307&quot; value=&quot;288&quot;/&gt;&lt;/object&gt;&lt;object type=&quot;3&quot; unique_id=&quot;10024&quot;&gt;&lt;property id=&quot;20148&quot; value=&quot;5&quot;/&gt;&lt;property id=&quot;20300&quot; value=&quot;Slide 21 - &amp;quot;Diagnóstico e Cenário &amp;quot;&quot;/&gt;&lt;property id=&quot;20307&quot; value=&quot;282&quot;/&gt;&lt;/object&gt;&lt;object type=&quot;3&quot; unique_id=&quot;10025&quot;&gt;&lt;property id=&quot;20148&quot; value=&quot;5&quot;/&gt;&lt;property id=&quot;20300&quot; value=&quot;Slide 22 - &amp;quot;FERIDAS POR PRESSÃO NA PELE &amp;quot;&quot;/&gt;&lt;property id=&quot;20307&quot; value=&quot;283&quot;/&gt;&lt;/object&gt;&lt;object type=&quot;3&quot; unique_id=&quot;10026&quot;&gt;&lt;property id=&quot;20148&quot; value=&quot;5&quot;/&gt;&lt;property id=&quot;20300&quot; value=&quot;Slide 23 - &amp;quot;Feridas por pressão (continuação) &amp;quot;&quot;/&gt;&lt;property id=&quot;20307&quot; value=&quot;304&quot;/&gt;&lt;/object&gt;&lt;object type=&quot;3&quot; unique_id=&quot;10027&quot;&gt;&lt;property id=&quot;20148&quot; value=&quot;5&quot;/&gt;&lt;property id=&quot;20300&quot; value=&quot;Slide 24 - &amp;quot;1.4: Adaptação &amp;quot;&quot;/&gt;&lt;property id=&quot;20307&quot; value=&quot;266&quot;/&gt;&lt;/object&gt;&lt;object type=&quot;3&quot; unique_id=&quot;10028&quot;&gt;&lt;property id=&quot;20148&quot; value=&quot;5&quot;/&gt;&lt;property id=&quot;20300&quot; value=&quot;Slide 25 - &amp;quot;Adaptação Total &amp;quot;&quot;/&gt;&lt;property id=&quot;20307&quot; value=&quot;321&quot;/&gt;&lt;/object&gt;&lt;object type=&quot;3&quot; unique_id=&quot;10029&quot;&gt;&lt;property id=&quot;20148&quot; value=&quot;5&quot;/&gt;&lt;property id=&quot;20300&quot; value=&quot;Slide 26 - &amp;quot;Avaliação: Configurações &amp;quot;&quot;/&gt;&lt;property id=&quot;20307&quot; value=&quot;326&quot;/&gt;&lt;/object&gt;&lt;object type=&quot;3&quot; unique_id=&quot;10030&quot;&gt;&lt;property id=&quot;20148&quot; value=&quot;5&quot;/&gt;&lt;property id=&quot;20300&quot; value=&quot;Slide 27 - &amp;quot;Avaliação: Aplicação &amp;quot;&quot;/&gt;&lt;property id=&quot;20307&quot; value=&quot;278&quot;/&gt;&lt;/object&gt;&lt;object type=&quot;3&quot; unique_id=&quot;10031&quot;&gt;&lt;property id=&quot;20148&quot; value=&quot;5&quot;/&gt;&lt;property id=&quot;20300&quot; value=&quot;Slide 28 - &amp;quot;Avaliação: Medidas&amp;quot;&quot;/&gt;&lt;property id=&quot;20307&quot; value=&quot;308&quot;/&gt;&lt;/object&gt;&lt;object type=&quot;3&quot; unique_id=&quot;10032&quot;&gt;&lt;property id=&quot;20148&quot; value=&quot;5&quot;/&gt;&lt;property id=&quot;20300&quot; value=&quot;Slide 29 - &amp;quot;Avaliação: Medidas Fáceis&amp;quot;&quot;/&gt;&lt;property id=&quot;20307&quot; value=&quot;289&quot;/&gt;&lt;/object&gt;&lt;object type=&quot;3&quot; unique_id=&quot;10033&quot;&gt;&lt;property id=&quot;20148&quot; value=&quot;5&quot;/&gt;&lt;property id=&quot;20300&quot; value=&quot;Slide 30 - &amp;quot;Prescrição&amp;quot;&quot;/&gt;&lt;property id=&quot;20307&quot; value=&quot;311&quot;/&gt;&lt;/object&gt;&lt;object type=&quot;3&quot; unique_id=&quot;10034&quot;&gt;&lt;property id=&quot;20148&quot; value=&quot;5&quot;/&gt;&lt;property id=&quot;20300&quot; value=&quot;Slide 31 - &amp;quot;Consultar &amp;quot;&quot;/&gt;&lt;property id=&quot;20307&quot; value=&quot;306&quot;/&gt;&lt;/object&gt;&lt;object type=&quot;3&quot; unique_id=&quot;10035&quot;&gt;&lt;property id=&quot;20148&quot; value=&quot;5&quot;/&gt;&lt;property id=&quot;20300&quot; value=&quot;Slide 32 - &amp;quot;Montagem &amp;quot;&quot;/&gt;&lt;property id=&quot;20307&quot; value=&quot;290&quot;/&gt;&lt;/object&gt;&lt;object type=&quot;3&quot; unique_id=&quot;10036&quot;&gt;&lt;property id=&quot;20148&quot; value=&quot;5&quot;/&gt;&lt;property id=&quot;20300&quot; value=&quot;Slide 33 - &amp;quot;Recursos de Montagem  &amp;quot;&quot;/&gt;&lt;property id=&quot;20307&quot; value=&quot;320&quot;/&gt;&lt;/object&gt;&lt;object type=&quot;3&quot; unique_id=&quot;10037&quot;&gt;&lt;property id=&quot;20148&quot; value=&quot;5&quot;/&gt;&lt;property id=&quot;20300&quot; value=&quot;Slide 34 - &amp;quot;Ajustes&amp;quot;&quot;/&gt;&lt;property id=&quot;20307&quot; value=&quot;314&quot;/&gt;&lt;/object&gt;&lt;object type=&quot;3&quot; unique_id=&quot;10038&quot;&gt;&lt;property id=&quot;20148&quot; value=&quot;5&quot;/&gt;&lt;property id=&quot;20300&quot; value=&quot;Slide 35 - &amp;quot;1.5: Treinamento do Usuário &amp;quot;&quot;/&gt;&lt;property id=&quot;20307&quot; value=&quot;267&quot;/&gt;&lt;/object&gt;&lt;object type=&quot;3&quot; unique_id=&quot;10039&quot;&gt;&lt;property id=&quot;20148&quot; value=&quot;5&quot;/&gt;&lt;property id=&quot;20300&quot; value=&quot;Slide 36 - &amp;quot;Manual do Usuário &amp;quot;&quot;/&gt;&lt;property id=&quot;20307&quot; value=&quot;285&quot;/&gt;&lt;/object&gt;&lt;object type=&quot;3&quot; unique_id=&quot;10040&quot;&gt;&lt;property id=&quot;20148&quot; value=&quot;5&quot;/&gt;&lt;property id=&quot;20300&quot; value=&quot;Slide 37 - &amp;quot;Exercícios de Alívio de Pressão e Instruções&amp;quot;&quot;/&gt;&lt;property id=&quot;20307&quot; value=&quot;324&quot;/&gt;&lt;/object&gt;&lt;object type=&quot;3&quot; unique_id=&quot;10041&quot;&gt;&lt;property id=&quot;20148&quot; value=&quot;5&quot;/&gt;&lt;property id=&quot;20300&quot; value=&quot;Slide 38 - &amp;quot;Transferências&amp;quot;&quot;/&gt;&lt;property id=&quot;20307&quot; value=&quot;292&quot;/&gt;&lt;/object&gt;&lt;object type=&quot;3&quot; unique_id=&quot;10042&quot;&gt;&lt;property id=&quot;20148&quot; value=&quot;5&quot;/&gt;&lt;property id=&quot;20300&quot; value=&quot;Slide 39 - &amp;quot;Segurança&amp;quot;&quot;/&gt;&lt;property id=&quot;20307&quot; value=&quot;293&quot;/&gt;&lt;/object&gt;&lt;object type=&quot;3&quot; unique_id=&quot;10043&quot;&gt;&lt;property id=&quot;20148&quot; value=&quot;5&quot;/&gt;&lt;property id=&quot;20300&quot; value=&quot;Slide 40 - &amp;quot;Habilidades de Mobilidade &amp;quot;&quot;/&gt;&lt;property id=&quot;20307&quot; value=&quot;319&quot;/&gt;&lt;/object&gt;&lt;object type=&quot;3&quot; unique_id=&quot;10044&quot;&gt;&lt;property id=&quot;20148&quot; value=&quot;5&quot;/&gt;&lt;property id=&quot;20300&quot; value=&quot;Slide 41 - &amp;quot;Manutenção&amp;quot;&quot;/&gt;&lt;property id=&quot;20307&quot; value=&quot;294&quot;/&gt;&lt;/object&gt;&lt;object type=&quot;3&quot; unique_id=&quot;10045&quot;&gt;&lt;property id=&quot;20148&quot; value=&quot;5&quot;/&gt;&lt;property id=&quot;20300&quot; value=&quot;Slide 42 - &amp;quot;A Mensagem &amp;quot;&quot;/&gt;&lt;property id=&quot;20307&quot; value=&quot;302&quot;/&gt;&lt;/object&gt;&lt;object type=&quot;3&quot; unique_id=&quot;10046&quot;&gt;&lt;property id=&quot;20148&quot; value=&quot;5&quot;/&gt;&lt;property id=&quot;20300&quot; value=&quot;Slide 43 - &amp;quot;1.6: Acompanhamento &amp;quot;&quot;/&gt;&lt;property id=&quot;20307&quot; value=&quot;268&quot;/&gt;&lt;/object&gt;&lt;object type=&quot;3&quot; unique_id=&quot;10047&quot;&gt;&lt;property id=&quot;20148&quot; value=&quot;5&quot;/&gt;&lt;property id=&quot;20300&quot; value=&quot;Slide 44 - &amp;quot;Banco de Dados e Indicações  &amp;quot;&quot;/&gt;&lt;property id=&quot;20307&quot; value=&quot;295&quot;/&gt;&lt;/object&gt;&lt;object type=&quot;3&quot; unique_id=&quot;10048&quot;&gt;&lt;property id=&quot;20148&quot; value=&quot;5&quot;/&gt;&lt;property id=&quot;20300&quot; value=&quot;Slide 45 - &amp;quot;Relatórios&amp;quot;&quot;/&gt;&lt;property id=&quot;20307&quot; value=&quot;296&quot;/&gt;&lt;/object&gt;&lt;object type=&quot;3&quot; unique_id=&quot;10049&quot;&gt;&lt;property id=&quot;20148&quot; value=&quot;5&quot;/&gt;&lt;property id=&quot;20300&quot; value=&quot;Slide 46 - &amp;quot;Controle de Qualidade (CQ)&amp;quot;&quot;/&gt;&lt;property id=&quot;20307&quot; value=&quot;279&quot;/&gt;&lt;/object&gt;&lt;object type=&quot;3&quot; unique_id=&quot;10050&quot;&gt;&lt;property id=&quot;20148&quot; value=&quot;5&quot;/&gt;&lt;property id=&quot;20300&quot; value=&quot;Slide 47 - &amp;quot;Acompanhamento &amp;quot;&quot;/&gt;&lt;property id=&quot;20307&quot; value=&quot;297&quot;/&gt;&lt;/object&gt;&lt;object type=&quot;3&quot; unique_id=&quot;10051&quot;&gt;&lt;property id=&quot;20148&quot; value=&quot;5&quot;/&gt;&lt;property id=&quot;20300&quot; value=&quot;Slide 48 - &amp;quot;Concluído! &amp;quot;&quot;/&gt;&lt;property id=&quot;20307&quot; value=&quot;299&quot;/&gt;&lt;/object&gt;&lt;object type=&quot;3&quot; unique_id=&quot;10052&quot;&gt;&lt;property id=&quot;20148&quot; value=&quot;5&quot;/&gt;&lt;property id=&quot;20300&quot; value=&quot;Slide 49 - &amp;quot;Referências  &amp;quot;&quot;/&gt;&lt;property id=&quot;20307&quot; value=&quot;303&quot;/&gt;&lt;/object&gt;&lt;object type=&quot;3&quot; unique_id=&quot;10053&quot;&gt;&lt;property id=&quot;20148&quot; value=&quot;5&quot;/&gt;&lt;property id=&quot;20300&quot; value=&quot;Slide 50 - &amp;quot;Recursos Adicionais  &amp;quot;&quot;/&gt;&lt;property id=&quot;20307&quot; value=&quot;322&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FWM PRIMARY">
      <a:dk1>
        <a:srgbClr val="39547D"/>
      </a:dk1>
      <a:lt1>
        <a:srgbClr val="FFFFFF"/>
      </a:lt1>
      <a:dk2>
        <a:srgbClr val="2C4169"/>
      </a:dk2>
      <a:lt2>
        <a:srgbClr val="F8FBEE"/>
      </a:lt2>
      <a:accent1>
        <a:srgbClr val="C8DA2B"/>
      </a:accent1>
      <a:accent2>
        <a:srgbClr val="4B336B"/>
      </a:accent2>
      <a:accent3>
        <a:srgbClr val="23B1A8"/>
      </a:accent3>
      <a:accent4>
        <a:srgbClr val="808285"/>
      </a:accent4>
      <a:accent5>
        <a:srgbClr val="F8FBEE"/>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2" id="{0DF96FD2-177E-5B44-8C2B-7D2C366423A2}" vid="{D657A90C-031C-BE41-9C0E-71F5988657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13642</TotalTime>
  <Words>1442</Words>
  <Application>Microsoft Office PowerPoint</Application>
  <PresentationFormat>Custom</PresentationFormat>
  <Paragraphs>391</Paragraphs>
  <Slides>50</Slides>
  <Notes>49</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Slide 1</vt:lpstr>
      <vt:lpstr>Slide 2</vt:lpstr>
      <vt:lpstr>Zoom </vt:lpstr>
      <vt:lpstr>Assunto </vt:lpstr>
      <vt:lpstr>Objetivo</vt:lpstr>
      <vt:lpstr>1.1 Introdução </vt:lpstr>
      <vt:lpstr>Introdução:  Free Wheelchair Mission (FWM)</vt:lpstr>
      <vt:lpstr>Introdução: Nossos Contêineres </vt:lpstr>
      <vt:lpstr>Introdução: As Nossas Cadeiras de Rodas</vt:lpstr>
      <vt:lpstr>Introdução: Nossos Padrões</vt:lpstr>
      <vt:lpstr>Introdução: Nossos Recursos</vt:lpstr>
      <vt:lpstr>Introdução: Especificações do País</vt:lpstr>
      <vt:lpstr>1.2 Distribuição/Fornecimento </vt:lpstr>
      <vt:lpstr>Apostila</vt:lpstr>
      <vt:lpstr>Antes </vt:lpstr>
      <vt:lpstr>Durante </vt:lpstr>
      <vt:lpstr>Depois </vt:lpstr>
      <vt:lpstr>1.3: Deficiência e Condição Física  </vt:lpstr>
      <vt:lpstr>Definição e Causas</vt:lpstr>
      <vt:lpstr>Consciência sobre Deficiência e Linguagem</vt:lpstr>
      <vt:lpstr>Diagnóstico e Cenário </vt:lpstr>
      <vt:lpstr>FERIDAS POR PRESSÃO NA PELE </vt:lpstr>
      <vt:lpstr>Feridas por pressão (continuação) </vt:lpstr>
      <vt:lpstr>1.4: Adaptação </vt:lpstr>
      <vt:lpstr>Adaptação Total </vt:lpstr>
      <vt:lpstr>Avaliação: Configurações </vt:lpstr>
      <vt:lpstr>Avaliação: Aplicação </vt:lpstr>
      <vt:lpstr>Avaliação: Medidas</vt:lpstr>
      <vt:lpstr>Avaliação: Medidas Fáceis</vt:lpstr>
      <vt:lpstr>Prescrição</vt:lpstr>
      <vt:lpstr>Consultar </vt:lpstr>
      <vt:lpstr>Montagem </vt:lpstr>
      <vt:lpstr>Recursos de Montagem  </vt:lpstr>
      <vt:lpstr>Ajustes</vt:lpstr>
      <vt:lpstr>1.5: Treinamento do Usuário </vt:lpstr>
      <vt:lpstr>Manual do Usuário </vt:lpstr>
      <vt:lpstr>Exercícios de Alívio de Pressão e Instruções</vt:lpstr>
      <vt:lpstr>Transferências</vt:lpstr>
      <vt:lpstr>Segurança</vt:lpstr>
      <vt:lpstr>Habilidades de Mobilidade </vt:lpstr>
      <vt:lpstr>Manutenção</vt:lpstr>
      <vt:lpstr>A Mensagem </vt:lpstr>
      <vt:lpstr>1.6: Acompanhamento </vt:lpstr>
      <vt:lpstr>Banco de Dados e Indicações  </vt:lpstr>
      <vt:lpstr>Relatórios</vt:lpstr>
      <vt:lpstr>Controle de Qualidade (CQ)</vt:lpstr>
      <vt:lpstr>Acompanhamento </vt:lpstr>
      <vt:lpstr>Concluído! </vt:lpstr>
      <vt:lpstr>Referências  </vt:lpstr>
      <vt:lpstr>Recursos Adicionais  </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Nicole VanderZouwen</dc:creator>
  <cp:keywords/>
  <dc:description/>
  <cp:lastModifiedBy>metro</cp:lastModifiedBy>
  <cp:revision>178</cp:revision>
  <dcterms:created xsi:type="dcterms:W3CDTF">2019-03-01T19:17:59Z</dcterms:created>
  <dcterms:modified xsi:type="dcterms:W3CDTF">2019-07-09T18:04:04Z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58631C43-6774-43D0-B205-D31932D514E9</vt:lpwstr>
  </property>
  <property fmtid="{D5CDD505-2E9C-101B-9397-08002B2CF9AE}" pid="3" name="ArticulatePath">
    <vt:lpwstr>Draft Updated Training PPT- Remote 031319</vt:lpwstr>
  </property>
</Properties>
</file>