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diagrams/layout1.xml" ContentType="application/vnd.openxmlformats-officedocument.drawingml.diagramLayout+xml"/>
  <Override PartName="/ppt/tags/tag12.xml" ContentType="application/vnd.openxmlformats-officedocument.presentationml.tags+xml"/>
  <Override PartName="/ppt/diagrams/data2.xml" ContentType="application/vnd.openxmlformats-officedocument.drawingml.diagramData+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colors4.xml" ContentType="application/vnd.openxmlformats-officedocument.drawingml.diagramColor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tags/tag35.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diagrams/data3.xml" ContentType="application/vnd.openxmlformats-officedocument.drawingml.diagramData+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Default Extension="tiff" ContentType="image/tiff"/>
  <Override PartName="/ppt/notesSlides/notesSlide1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tags/tag11.xml" ContentType="application/vnd.openxmlformats-officedocument.presentationml.tags+xml"/>
  <Override PartName="/ppt/diagrams/colors3.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262" r:id="rId2"/>
    <p:sldId id="286" r:id="rId3"/>
    <p:sldId id="323" r:id="rId4"/>
    <p:sldId id="271" r:id="rId5"/>
    <p:sldId id="274" r:id="rId6"/>
    <p:sldId id="265" r:id="rId7"/>
    <p:sldId id="272" r:id="rId8"/>
    <p:sldId id="276" r:id="rId9"/>
    <p:sldId id="275"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1" r:id="rId48"/>
    <p:sldId id="362" r:id="rId49"/>
    <p:sldId id="363" r:id="rId50"/>
    <p:sldId id="364" r:id="rId51"/>
  </p:sldIdLst>
  <p:sldSz cx="12192000" cy="6858000"/>
  <p:notesSz cx="6858000" cy="9144000"/>
  <p:custDataLst>
    <p:tags r:id="rId54"/>
  </p:custDataLst>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11BBB6"/>
    <a:srgbClr val="23B1A8"/>
    <a:srgbClr val="4A336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31" autoAdjust="0"/>
    <p:restoredTop sz="96405" autoAdjust="0"/>
  </p:normalViewPr>
  <p:slideViewPr>
    <p:cSldViewPr snapToGrid="0" snapToObjects="1">
      <p:cViewPr varScale="1">
        <p:scale>
          <a:sx n="116" d="100"/>
          <a:sy n="116" d="100"/>
        </p:scale>
        <p:origin x="-144"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2748"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7B44C-56A0-624C-9857-8893754A9F74}" type="doc">
      <dgm:prSet loTypeId="urn:microsoft.com/office/officeart/2005/8/layout/radial1" loCatId="relationship" qsTypeId="urn:microsoft.com/office/officeart/2005/8/quickstyle/simple1" qsCatId="simple" csTypeId="urn:microsoft.com/office/officeart/2005/8/colors/colorful3" csCatId="colorful" phldr="1"/>
      <dgm:spPr/>
      <dgm:t>
        <a:bodyPr/>
        <a:lstStyle/>
        <a:p>
          <a:endParaRPr lang="en-US"/>
        </a:p>
      </dgm:t>
    </dgm:pt>
    <dgm:pt modelId="{CF1B8CDB-143E-FB4F-B7F7-F9AFABB44E8A}">
      <dgm:prSet custT="1"/>
      <dgm:spPr/>
      <dgm:t>
        <a:bodyPr/>
        <a:lstStyle/>
        <a:p>
          <a:r>
            <a:rPr lang="ar-EG" sz="1100" b="1" dirty="0">
              <a:solidFill>
                <a:schemeClr val="bg1"/>
              </a:solidFill>
              <a:latin typeface="Gotham Book" charset="0"/>
              <a:ea typeface="Gotham Book" charset="0"/>
              <a:cs typeface="Gotham Book" charset="0"/>
            </a:rPr>
            <a:t>مصادرنا</a:t>
          </a:r>
          <a:endParaRPr lang="en-US" sz="1100" b="1" dirty="0">
            <a:solidFill>
              <a:schemeClr val="bg1"/>
            </a:solidFill>
            <a:latin typeface="Gotham Book" charset="0"/>
            <a:ea typeface="Gotham Book" charset="0"/>
            <a:cs typeface="Gotham Book" charset="0"/>
          </a:endParaRPr>
        </a:p>
      </dgm:t>
    </dgm:pt>
    <dgm:pt modelId="{4209BD7A-8F31-E840-8D0E-4064F4EC1574}" type="parTrans" cxnId="{A0AE1D0B-5592-B14E-8226-A41792083FFF}">
      <dgm:prSet/>
      <dgm:spPr/>
      <dgm:t>
        <a:bodyPr/>
        <a:lstStyle/>
        <a:p>
          <a:endParaRPr lang="en-US" sz="1100" b="1">
            <a:solidFill>
              <a:schemeClr val="bg1"/>
            </a:solidFill>
          </a:endParaRPr>
        </a:p>
      </dgm:t>
    </dgm:pt>
    <dgm:pt modelId="{B36C0F67-B6DC-4848-9F28-95CB57F0568E}" type="sibTrans" cxnId="{A0AE1D0B-5592-B14E-8226-A41792083FFF}">
      <dgm:prSet/>
      <dgm:spPr/>
      <dgm:t>
        <a:bodyPr/>
        <a:lstStyle/>
        <a:p>
          <a:endParaRPr lang="en-US" sz="1100" b="1">
            <a:solidFill>
              <a:schemeClr val="bg1"/>
            </a:solidFill>
          </a:endParaRPr>
        </a:p>
      </dgm:t>
    </dgm:pt>
    <dgm:pt modelId="{1825D0FB-A4DE-8B4F-B20E-B167E3ED8638}">
      <dgm:prSet custT="1"/>
      <dgm:spPr/>
      <dgm:t>
        <a:bodyPr/>
        <a:lstStyle/>
        <a:p>
          <a:r>
            <a:rPr lang="ar-EG" sz="900" b="1" dirty="0">
              <a:solidFill>
                <a:schemeClr val="bg1"/>
              </a:solidFill>
              <a:latin typeface="Gotham Book" charset="0"/>
              <a:ea typeface="Gotham Book" charset="0"/>
              <a:cs typeface="Gotham Book" charset="0"/>
            </a:rPr>
            <a:t>كتيّب العمل</a:t>
          </a:r>
          <a:endParaRPr lang="en-US" sz="900" b="1" dirty="0">
            <a:solidFill>
              <a:schemeClr val="bg1"/>
            </a:solidFill>
            <a:latin typeface="Gotham Book" charset="0"/>
            <a:ea typeface="Gotham Book" charset="0"/>
            <a:cs typeface="Gotham Book" charset="0"/>
          </a:endParaRPr>
        </a:p>
      </dgm:t>
    </dgm:pt>
    <dgm:pt modelId="{C562EBCC-2121-F341-BCBA-015934E24E9D}" type="parTrans" cxnId="{896AC278-27FE-3A4E-9A0E-C2FA477CAEB0}">
      <dgm:prSet custT="1"/>
      <dgm:spPr/>
      <dgm:t>
        <a:bodyPr/>
        <a:lstStyle/>
        <a:p>
          <a:endParaRPr lang="en-US" sz="1100" b="1">
            <a:solidFill>
              <a:schemeClr val="bg1"/>
            </a:solidFill>
          </a:endParaRPr>
        </a:p>
      </dgm:t>
    </dgm:pt>
    <dgm:pt modelId="{496B7000-5351-E94C-BF8A-01A122DBDAEE}" type="sibTrans" cxnId="{896AC278-27FE-3A4E-9A0E-C2FA477CAEB0}">
      <dgm:prSet/>
      <dgm:spPr/>
      <dgm:t>
        <a:bodyPr/>
        <a:lstStyle/>
        <a:p>
          <a:endParaRPr lang="en-US" sz="1100" b="1">
            <a:solidFill>
              <a:schemeClr val="bg1"/>
            </a:solidFill>
          </a:endParaRPr>
        </a:p>
      </dgm:t>
    </dgm:pt>
    <dgm:pt modelId="{F9D00582-5F03-B04E-AFBA-846B2371D5FB}">
      <dgm:prSet custT="1"/>
      <dgm:spPr/>
      <dgm:t>
        <a:bodyPr/>
        <a:lstStyle/>
        <a:p>
          <a:r>
            <a:rPr lang="ar-EG" sz="1100" b="1" i="0" dirty="0" err="1">
              <a:solidFill>
                <a:schemeClr val="bg1"/>
              </a:solidFill>
              <a:latin typeface="Gotham Book" charset="0"/>
              <a:ea typeface="Gotham Book" charset="0"/>
              <a:cs typeface="Gotham Book" charset="0"/>
            </a:rPr>
            <a:t>باور</a:t>
          </a:r>
          <a:r>
            <a:rPr lang="ar-EG" sz="1100" b="1" i="0" dirty="0">
              <a:solidFill>
                <a:schemeClr val="bg1"/>
              </a:solidFill>
              <a:latin typeface="Gotham Book" charset="0"/>
              <a:ea typeface="Gotham Book" charset="0"/>
              <a:cs typeface="Gotham Book" charset="0"/>
            </a:rPr>
            <a:t> بوينت</a:t>
          </a:r>
          <a:endParaRPr lang="en-US" sz="1100" b="1" dirty="0">
            <a:solidFill>
              <a:schemeClr val="bg1"/>
            </a:solidFill>
            <a:latin typeface="Gotham Book" charset="0"/>
            <a:ea typeface="Gotham Book" charset="0"/>
            <a:cs typeface="Gotham Book" charset="0"/>
          </a:endParaRPr>
        </a:p>
      </dgm:t>
    </dgm:pt>
    <dgm:pt modelId="{84052140-87E9-0742-8B8B-440AA52E788B}" type="parTrans" cxnId="{305D2CEE-CE02-B44F-88DA-C01B58451525}">
      <dgm:prSet custT="1"/>
      <dgm:spPr/>
      <dgm:t>
        <a:bodyPr/>
        <a:lstStyle/>
        <a:p>
          <a:endParaRPr lang="en-US" sz="1100" b="1">
            <a:solidFill>
              <a:schemeClr val="bg1"/>
            </a:solidFill>
          </a:endParaRPr>
        </a:p>
      </dgm:t>
    </dgm:pt>
    <dgm:pt modelId="{44A9EAE1-F818-904F-BB2E-7844F7D5AACA}" type="sibTrans" cxnId="{305D2CEE-CE02-B44F-88DA-C01B58451525}">
      <dgm:prSet/>
      <dgm:spPr/>
      <dgm:t>
        <a:bodyPr/>
        <a:lstStyle/>
        <a:p>
          <a:endParaRPr lang="en-US" sz="1100" b="1">
            <a:solidFill>
              <a:schemeClr val="bg1"/>
            </a:solidFill>
          </a:endParaRPr>
        </a:p>
      </dgm:t>
    </dgm:pt>
    <dgm:pt modelId="{F7091AA0-A7A8-3148-976E-FF35EC3ABE12}">
      <dgm:prSet custT="1"/>
      <dgm:spPr/>
      <dgm:t>
        <a:bodyPr/>
        <a:lstStyle/>
        <a:p>
          <a:r>
            <a:rPr lang="ar-EG" sz="1050" b="1" dirty="0">
              <a:solidFill>
                <a:schemeClr val="bg1"/>
              </a:solidFill>
              <a:latin typeface="Gotham Book" charset="0"/>
              <a:ea typeface="Gotham Book" charset="0"/>
              <a:cs typeface="Gotham Book" charset="0"/>
            </a:rPr>
            <a:t>دليل صغير</a:t>
          </a:r>
          <a:endParaRPr lang="en-US" sz="1050" b="1" dirty="0">
            <a:solidFill>
              <a:schemeClr val="bg1"/>
            </a:solidFill>
            <a:latin typeface="Gotham Book" charset="0"/>
            <a:ea typeface="Gotham Book" charset="0"/>
            <a:cs typeface="Gotham Book" charset="0"/>
          </a:endParaRPr>
        </a:p>
      </dgm:t>
    </dgm:pt>
    <dgm:pt modelId="{700DBD7A-3937-994D-8D8C-453B119F86B7}" type="parTrans" cxnId="{B4C50817-BD05-EB4B-8F61-61FE2DD1A4DA}">
      <dgm:prSet custT="1"/>
      <dgm:spPr/>
      <dgm:t>
        <a:bodyPr/>
        <a:lstStyle/>
        <a:p>
          <a:endParaRPr lang="en-US" sz="1100" b="1">
            <a:solidFill>
              <a:schemeClr val="bg1"/>
            </a:solidFill>
          </a:endParaRPr>
        </a:p>
      </dgm:t>
    </dgm:pt>
    <dgm:pt modelId="{4EBF0CCE-B22C-214F-B136-AA5131ED2060}" type="sibTrans" cxnId="{B4C50817-BD05-EB4B-8F61-61FE2DD1A4DA}">
      <dgm:prSet/>
      <dgm:spPr/>
      <dgm:t>
        <a:bodyPr/>
        <a:lstStyle/>
        <a:p>
          <a:endParaRPr lang="en-US" sz="1100" b="1">
            <a:solidFill>
              <a:schemeClr val="bg1"/>
            </a:solidFill>
          </a:endParaRPr>
        </a:p>
      </dgm:t>
    </dgm:pt>
    <dgm:pt modelId="{C91E7885-B92F-6148-812A-C7054D192F4A}">
      <dgm:prSet custT="1"/>
      <dgm:spPr/>
      <dgm:t>
        <a:bodyPr/>
        <a:lstStyle/>
        <a:p>
          <a:r>
            <a:rPr lang="ar-EG" sz="800" b="1" i="0" dirty="0">
              <a:solidFill>
                <a:schemeClr val="bg1"/>
              </a:solidFill>
              <a:latin typeface="Gotham Book" charset="0"/>
              <a:ea typeface="Gotham Book" charset="0"/>
              <a:cs typeface="Gotham Book" charset="0"/>
            </a:rPr>
            <a:t>فيديوهات على اليوتيوب</a:t>
          </a:r>
          <a:endParaRPr lang="en-US" sz="800" b="1" dirty="0">
            <a:solidFill>
              <a:schemeClr val="bg1"/>
            </a:solidFill>
            <a:latin typeface="Gotham Book" charset="0"/>
            <a:ea typeface="Gotham Book" charset="0"/>
            <a:cs typeface="Gotham Book" charset="0"/>
          </a:endParaRPr>
        </a:p>
      </dgm:t>
    </dgm:pt>
    <dgm:pt modelId="{5194F1DB-38F4-4340-BBC0-987451E1FBC4}" type="parTrans" cxnId="{49BED4B0-245C-0A4A-84CE-7126BF2E5E52}">
      <dgm:prSet custT="1"/>
      <dgm:spPr/>
      <dgm:t>
        <a:bodyPr/>
        <a:lstStyle/>
        <a:p>
          <a:endParaRPr lang="en-US" sz="1100" b="1">
            <a:solidFill>
              <a:schemeClr val="bg1"/>
            </a:solidFill>
          </a:endParaRPr>
        </a:p>
      </dgm:t>
    </dgm:pt>
    <dgm:pt modelId="{94740D19-1DE9-B445-AFC0-C7938DFCB507}" type="sibTrans" cxnId="{49BED4B0-245C-0A4A-84CE-7126BF2E5E52}">
      <dgm:prSet/>
      <dgm:spPr/>
      <dgm:t>
        <a:bodyPr/>
        <a:lstStyle/>
        <a:p>
          <a:endParaRPr lang="en-US" sz="1100" b="1">
            <a:solidFill>
              <a:schemeClr val="bg1"/>
            </a:solidFill>
          </a:endParaRPr>
        </a:p>
      </dgm:t>
    </dgm:pt>
    <dgm:pt modelId="{CF617D29-1744-284F-9919-5B5712BAA140}">
      <dgm:prSet custT="1"/>
      <dgm:spPr/>
      <dgm:t>
        <a:bodyPr/>
        <a:lstStyle/>
        <a:p>
          <a:r>
            <a:rPr lang="ar-EG" sz="700" b="1" dirty="0">
              <a:solidFill>
                <a:schemeClr val="bg1"/>
              </a:solidFill>
              <a:latin typeface="Gotham Book" charset="0"/>
              <a:ea typeface="Gotham Book" charset="0"/>
              <a:cs typeface="Gotham Book" charset="0"/>
            </a:rPr>
            <a:t>دليل المستخدم</a:t>
          </a:r>
          <a:endParaRPr lang="en-US" sz="700" b="1" dirty="0">
            <a:solidFill>
              <a:schemeClr val="bg1"/>
            </a:solidFill>
            <a:latin typeface="Gotham Book" charset="0"/>
            <a:ea typeface="Gotham Book" charset="0"/>
            <a:cs typeface="Gotham Book" charset="0"/>
          </a:endParaRPr>
        </a:p>
      </dgm:t>
    </dgm:pt>
    <dgm:pt modelId="{2A37C877-B063-6C41-9C4F-11452E2AD8D9}" type="parTrans" cxnId="{E0B23538-C691-6C48-9261-BA76C05BC1BF}">
      <dgm:prSet custT="1"/>
      <dgm:spPr/>
      <dgm:t>
        <a:bodyPr/>
        <a:lstStyle/>
        <a:p>
          <a:endParaRPr lang="en-US" sz="1100" b="1">
            <a:solidFill>
              <a:schemeClr val="bg1"/>
            </a:solidFill>
          </a:endParaRPr>
        </a:p>
      </dgm:t>
    </dgm:pt>
    <dgm:pt modelId="{7AC0B622-539C-764C-8B8B-7451556B609F}" type="sibTrans" cxnId="{E0B23538-C691-6C48-9261-BA76C05BC1BF}">
      <dgm:prSet/>
      <dgm:spPr/>
      <dgm:t>
        <a:bodyPr/>
        <a:lstStyle/>
        <a:p>
          <a:endParaRPr lang="en-US" sz="1100" b="1">
            <a:solidFill>
              <a:schemeClr val="bg1"/>
            </a:solidFill>
          </a:endParaRPr>
        </a:p>
      </dgm:t>
    </dgm:pt>
    <dgm:pt modelId="{5E43A31B-C6A6-BF45-8104-9A324015E45E}">
      <dgm:prSet custT="1"/>
      <dgm:spPr/>
      <dgm:t>
        <a:bodyPr/>
        <a:lstStyle/>
        <a:p>
          <a:r>
            <a:rPr lang="ar-EG" sz="800" b="1" dirty="0">
              <a:solidFill>
                <a:schemeClr val="bg1"/>
              </a:solidFill>
              <a:latin typeface="Gotham Book" charset="0"/>
              <a:ea typeface="Gotham Book" charset="0"/>
              <a:cs typeface="Gotham Book" charset="0"/>
            </a:rPr>
            <a:t>دليل التجميع</a:t>
          </a:r>
          <a:endParaRPr lang="en-US" sz="800" b="1" dirty="0">
            <a:solidFill>
              <a:schemeClr val="bg1"/>
            </a:solidFill>
            <a:latin typeface="Gotham Book" charset="0"/>
            <a:ea typeface="Gotham Book" charset="0"/>
            <a:cs typeface="Gotham Book" charset="0"/>
          </a:endParaRPr>
        </a:p>
      </dgm:t>
    </dgm:pt>
    <dgm:pt modelId="{2065CAD8-AF6C-CB4A-9CAE-ED9645F6DE11}" type="parTrans" cxnId="{A058004D-B6C3-6844-95C0-8234C644E00A}">
      <dgm:prSet custT="1"/>
      <dgm:spPr/>
      <dgm:t>
        <a:bodyPr/>
        <a:lstStyle/>
        <a:p>
          <a:endParaRPr lang="en-US" sz="1100" b="1">
            <a:solidFill>
              <a:schemeClr val="bg1"/>
            </a:solidFill>
          </a:endParaRPr>
        </a:p>
      </dgm:t>
    </dgm:pt>
    <dgm:pt modelId="{B6996A4C-DA8A-7F4D-BAC8-CDC207E1B7C9}" type="sibTrans" cxnId="{A058004D-B6C3-6844-95C0-8234C644E00A}">
      <dgm:prSet/>
      <dgm:spPr/>
      <dgm:t>
        <a:bodyPr/>
        <a:lstStyle/>
        <a:p>
          <a:endParaRPr lang="en-US" sz="1100" b="1">
            <a:solidFill>
              <a:schemeClr val="bg1"/>
            </a:solidFill>
          </a:endParaRPr>
        </a:p>
      </dgm:t>
    </dgm:pt>
    <dgm:pt modelId="{21F29879-EB7C-2A4E-A260-B41E131B4B66}">
      <dgm:prSet custT="1"/>
      <dgm:spPr/>
      <dgm:t>
        <a:bodyPr/>
        <a:lstStyle/>
        <a:p>
          <a:r>
            <a:rPr lang="ar-EG" sz="1050" b="1" dirty="0">
              <a:solidFill>
                <a:schemeClr val="bg1"/>
              </a:solidFill>
              <a:latin typeface="Gotham Book" charset="0"/>
              <a:ea typeface="Gotham Book" charset="0"/>
              <a:cs typeface="Gotham Book" charset="0"/>
            </a:rPr>
            <a:t>ملصقات الإعلانات</a:t>
          </a:r>
          <a:endParaRPr lang="en-US" sz="1050" b="1" dirty="0">
            <a:solidFill>
              <a:schemeClr val="bg1"/>
            </a:solidFill>
            <a:latin typeface="Gotham Book" charset="0"/>
            <a:ea typeface="Gotham Book" charset="0"/>
            <a:cs typeface="Gotham Book" charset="0"/>
          </a:endParaRPr>
        </a:p>
      </dgm:t>
    </dgm:pt>
    <dgm:pt modelId="{0A8511CD-BD63-BC4E-9476-B37497431C54}" type="parTrans" cxnId="{86CB00C5-D5BC-4C48-8A61-8062BD000D1A}">
      <dgm:prSet custT="1"/>
      <dgm:spPr/>
      <dgm:t>
        <a:bodyPr/>
        <a:lstStyle/>
        <a:p>
          <a:endParaRPr lang="en-US" sz="1100" b="1">
            <a:solidFill>
              <a:schemeClr val="bg1"/>
            </a:solidFill>
          </a:endParaRPr>
        </a:p>
      </dgm:t>
    </dgm:pt>
    <dgm:pt modelId="{F2B520A1-4E50-8149-B83C-863CAC76B72F}" type="sibTrans" cxnId="{86CB00C5-D5BC-4C48-8A61-8062BD000D1A}">
      <dgm:prSet/>
      <dgm:spPr/>
      <dgm:t>
        <a:bodyPr/>
        <a:lstStyle/>
        <a:p>
          <a:endParaRPr lang="en-US" sz="1100" b="1">
            <a:solidFill>
              <a:schemeClr val="bg1"/>
            </a:solidFill>
          </a:endParaRPr>
        </a:p>
      </dgm:t>
    </dgm:pt>
    <dgm:pt modelId="{7E329859-30C1-6247-83F0-BF7A5A62BF08}">
      <dgm:prSet custT="1"/>
      <dgm:spPr/>
      <dgm:t>
        <a:bodyPr/>
        <a:lstStyle/>
        <a:p>
          <a:r>
            <a:rPr lang="ar-EG" sz="1000" b="1" i="0" dirty="0">
              <a:solidFill>
                <a:schemeClr val="bg1"/>
              </a:solidFill>
              <a:latin typeface="Gotham Book" charset="0"/>
              <a:ea typeface="Gotham Book" charset="0"/>
              <a:cs typeface="Gotham Book" charset="0"/>
            </a:rPr>
            <a:t>مثال قاعدة البيانات</a:t>
          </a:r>
          <a:r>
            <a:rPr lang="en-US" sz="1000" b="1" i="0" dirty="0">
              <a:solidFill>
                <a:schemeClr val="bg1"/>
              </a:solidFill>
              <a:latin typeface="Gotham Book" charset="0"/>
              <a:ea typeface="Gotham Book" charset="0"/>
              <a:cs typeface="Gotham Book" charset="0"/>
            </a:rPr>
            <a:t> </a:t>
          </a:r>
          <a:endParaRPr lang="en-US" sz="1000" b="1" dirty="0">
            <a:solidFill>
              <a:schemeClr val="bg1"/>
            </a:solidFill>
            <a:latin typeface="Gotham Book" charset="0"/>
            <a:ea typeface="Gotham Book" charset="0"/>
            <a:cs typeface="Gotham Book" charset="0"/>
          </a:endParaRPr>
        </a:p>
      </dgm:t>
    </dgm:pt>
    <dgm:pt modelId="{CCAEE6BC-DCA8-C145-816B-87DC6102C04C}" type="parTrans" cxnId="{C8B3F2A1-9603-3B49-8849-97AB929C7CF8}">
      <dgm:prSet custT="1"/>
      <dgm:spPr/>
      <dgm:t>
        <a:bodyPr/>
        <a:lstStyle/>
        <a:p>
          <a:endParaRPr lang="en-US" sz="1100" b="1">
            <a:solidFill>
              <a:schemeClr val="bg1"/>
            </a:solidFill>
          </a:endParaRPr>
        </a:p>
      </dgm:t>
    </dgm:pt>
    <dgm:pt modelId="{0170D9D8-2F07-F340-98B8-757DE41C6F76}" type="sibTrans" cxnId="{C8B3F2A1-9603-3B49-8849-97AB929C7CF8}">
      <dgm:prSet/>
      <dgm:spPr/>
      <dgm:t>
        <a:bodyPr/>
        <a:lstStyle/>
        <a:p>
          <a:endParaRPr lang="en-US" sz="1100" b="1">
            <a:solidFill>
              <a:schemeClr val="bg1"/>
            </a:solidFill>
          </a:endParaRPr>
        </a:p>
      </dgm:t>
    </dgm:pt>
    <dgm:pt modelId="{01E2A3DD-6387-B343-8F70-D58DD40BAB0A}">
      <dgm:prSet custT="1"/>
      <dgm:spPr/>
      <dgm:t>
        <a:bodyPr/>
        <a:lstStyle/>
        <a:p>
          <a:r>
            <a:rPr lang="ar-EG" sz="1050" b="1" dirty="0">
              <a:solidFill>
                <a:schemeClr val="bg1"/>
              </a:solidFill>
              <a:latin typeface="Gotham Book" charset="0"/>
              <a:ea typeface="Gotham Book" charset="0"/>
              <a:cs typeface="Gotham Book" charset="0"/>
            </a:rPr>
            <a:t>الموقع الإلكتروني</a:t>
          </a:r>
          <a:endParaRPr lang="en-US" sz="1050" b="1" dirty="0">
            <a:solidFill>
              <a:schemeClr val="bg1"/>
            </a:solidFill>
            <a:latin typeface="Gotham Book" charset="0"/>
            <a:ea typeface="Gotham Book" charset="0"/>
            <a:cs typeface="Gotham Book" charset="0"/>
          </a:endParaRPr>
        </a:p>
      </dgm:t>
    </dgm:pt>
    <dgm:pt modelId="{6B5FD078-DAEF-7A42-BCEB-D694B86AC0D5}" type="parTrans" cxnId="{D81582A6-F106-994C-9F3A-42B2BED57309}">
      <dgm:prSet custT="1"/>
      <dgm:spPr/>
      <dgm:t>
        <a:bodyPr/>
        <a:lstStyle/>
        <a:p>
          <a:endParaRPr lang="en-US" sz="1100" b="1">
            <a:solidFill>
              <a:schemeClr val="bg1"/>
            </a:solidFill>
          </a:endParaRPr>
        </a:p>
      </dgm:t>
    </dgm:pt>
    <dgm:pt modelId="{C8105028-0051-F445-9C50-15C9DE667615}" type="sibTrans" cxnId="{D81582A6-F106-994C-9F3A-42B2BED57309}">
      <dgm:prSet/>
      <dgm:spPr/>
      <dgm:t>
        <a:bodyPr/>
        <a:lstStyle/>
        <a:p>
          <a:endParaRPr lang="en-US" sz="1100" b="1">
            <a:solidFill>
              <a:schemeClr val="bg1"/>
            </a:solidFill>
          </a:endParaRPr>
        </a:p>
      </dgm:t>
    </dgm:pt>
    <dgm:pt modelId="{28D06E0B-333F-1E40-83FA-027E6F09F918}">
      <dgm:prSet custT="1"/>
      <dgm:spPr/>
      <dgm:t>
        <a:bodyPr/>
        <a:lstStyle/>
        <a:p>
          <a:r>
            <a:rPr lang="ar-EG" sz="900" b="1" i="0" dirty="0">
              <a:solidFill>
                <a:schemeClr val="bg1"/>
              </a:solidFill>
              <a:latin typeface="Gotham Book" charset="0"/>
              <a:ea typeface="Gotham Book" charset="0"/>
              <a:cs typeface="Gotham Book" charset="0"/>
            </a:rPr>
            <a:t>الوحدات عبر الإنترنت</a:t>
          </a:r>
          <a:endParaRPr lang="en-US" sz="900" b="1" dirty="0">
            <a:solidFill>
              <a:schemeClr val="bg1"/>
            </a:solidFill>
            <a:latin typeface="Gotham Book" charset="0"/>
            <a:ea typeface="Gotham Book" charset="0"/>
            <a:cs typeface="Gotham Book" charset="0"/>
          </a:endParaRPr>
        </a:p>
      </dgm:t>
    </dgm:pt>
    <dgm:pt modelId="{1D10D6CE-03DE-E64F-95B7-A3F58E10E0C6}" type="parTrans" cxnId="{CF97857E-DB82-2A41-ACDC-2BB2CF6AB056}">
      <dgm:prSet custT="1"/>
      <dgm:spPr/>
      <dgm:t>
        <a:bodyPr/>
        <a:lstStyle/>
        <a:p>
          <a:endParaRPr lang="en-US" sz="1100" b="1">
            <a:solidFill>
              <a:schemeClr val="bg1"/>
            </a:solidFill>
          </a:endParaRPr>
        </a:p>
      </dgm:t>
    </dgm:pt>
    <dgm:pt modelId="{585540C8-1F11-9847-A0A7-2992670B25ED}" type="sibTrans" cxnId="{CF97857E-DB82-2A41-ACDC-2BB2CF6AB056}">
      <dgm:prSet/>
      <dgm:spPr/>
      <dgm:t>
        <a:bodyPr/>
        <a:lstStyle/>
        <a:p>
          <a:endParaRPr lang="en-US" sz="1100" b="1">
            <a:solidFill>
              <a:schemeClr val="bg1"/>
            </a:solidFill>
          </a:endParaRPr>
        </a:p>
      </dgm:t>
    </dgm:pt>
    <dgm:pt modelId="{F94F3C0C-C3ED-9042-A553-4EE472DDC0F8}">
      <dgm:prSet custT="1"/>
      <dgm:spPr/>
      <dgm:t>
        <a:bodyPr/>
        <a:lstStyle/>
        <a:p>
          <a:r>
            <a:rPr lang="ar-EG" sz="1100" b="1" dirty="0" err="1">
              <a:solidFill>
                <a:schemeClr val="bg1"/>
              </a:solidFill>
              <a:latin typeface="Gotham Book" charset="0"/>
              <a:ea typeface="Gotham Book" charset="0"/>
              <a:cs typeface="Gotham Book" charset="0"/>
            </a:rPr>
            <a:t>الفيسبوك</a:t>
          </a:r>
          <a:endParaRPr lang="en-US" sz="1100" b="1" dirty="0">
            <a:solidFill>
              <a:schemeClr val="bg1"/>
            </a:solidFill>
            <a:latin typeface="Gotham Book" charset="0"/>
            <a:ea typeface="Gotham Book" charset="0"/>
            <a:cs typeface="Gotham Book" charset="0"/>
          </a:endParaRPr>
        </a:p>
      </dgm:t>
    </dgm:pt>
    <dgm:pt modelId="{9B7638C9-3E6A-C349-8504-2A499707A150}" type="parTrans" cxnId="{920423FE-D7CE-F740-85B3-6E7FFB2A5228}">
      <dgm:prSet custT="1"/>
      <dgm:spPr/>
      <dgm:t>
        <a:bodyPr/>
        <a:lstStyle/>
        <a:p>
          <a:endParaRPr lang="en-US" sz="1100" b="1">
            <a:solidFill>
              <a:schemeClr val="bg1"/>
            </a:solidFill>
          </a:endParaRPr>
        </a:p>
      </dgm:t>
    </dgm:pt>
    <dgm:pt modelId="{DDC20CC7-0654-8846-885E-42A0092036F6}" type="sibTrans" cxnId="{920423FE-D7CE-F740-85B3-6E7FFB2A5228}">
      <dgm:prSet/>
      <dgm:spPr/>
      <dgm:t>
        <a:bodyPr/>
        <a:lstStyle/>
        <a:p>
          <a:endParaRPr lang="en-US" sz="1100" b="1">
            <a:solidFill>
              <a:schemeClr val="bg1"/>
            </a:solidFill>
          </a:endParaRPr>
        </a:p>
      </dgm:t>
    </dgm:pt>
    <dgm:pt modelId="{0743F884-BA99-4341-ADE3-3F2E2B8EB0EE}" type="pres">
      <dgm:prSet presAssocID="{F957B44C-56A0-624C-9857-8893754A9F74}" presName="cycle" presStyleCnt="0">
        <dgm:presLayoutVars>
          <dgm:chMax val="1"/>
          <dgm:dir/>
          <dgm:animLvl val="ctr"/>
          <dgm:resizeHandles val="exact"/>
        </dgm:presLayoutVars>
      </dgm:prSet>
      <dgm:spPr/>
      <dgm:t>
        <a:bodyPr/>
        <a:lstStyle/>
        <a:p>
          <a:endParaRPr lang="en-US"/>
        </a:p>
      </dgm:t>
    </dgm:pt>
    <dgm:pt modelId="{ACF39583-69AB-F241-AEE5-7D3689694AB7}" type="pres">
      <dgm:prSet presAssocID="{CF1B8CDB-143E-FB4F-B7F7-F9AFABB44E8A}" presName="centerShape" presStyleLbl="node0" presStyleIdx="0" presStyleCnt="1" custScaleX="123441" custScaleY="118261"/>
      <dgm:spPr/>
      <dgm:t>
        <a:bodyPr/>
        <a:lstStyle/>
        <a:p>
          <a:endParaRPr lang="en-US"/>
        </a:p>
      </dgm:t>
    </dgm:pt>
    <dgm:pt modelId="{E4BE831D-D0D7-AF48-A78B-A223BB3B1648}" type="pres">
      <dgm:prSet presAssocID="{C562EBCC-2121-F341-BCBA-015934E24E9D}" presName="Name9" presStyleLbl="parChTrans1D2" presStyleIdx="0" presStyleCnt="11"/>
      <dgm:spPr/>
      <dgm:t>
        <a:bodyPr/>
        <a:lstStyle/>
        <a:p>
          <a:endParaRPr lang="en-US"/>
        </a:p>
      </dgm:t>
    </dgm:pt>
    <dgm:pt modelId="{B3CE0DE1-2C82-BD4B-BD3B-2150A9E42E6D}" type="pres">
      <dgm:prSet presAssocID="{C562EBCC-2121-F341-BCBA-015934E24E9D}" presName="connTx" presStyleLbl="parChTrans1D2" presStyleIdx="0" presStyleCnt="11"/>
      <dgm:spPr/>
      <dgm:t>
        <a:bodyPr/>
        <a:lstStyle/>
        <a:p>
          <a:endParaRPr lang="en-US"/>
        </a:p>
      </dgm:t>
    </dgm:pt>
    <dgm:pt modelId="{61767B73-3CBD-3845-9870-F31CC23787EA}" type="pres">
      <dgm:prSet presAssocID="{1825D0FB-A4DE-8B4F-B20E-B167E3ED8638}" presName="node" presStyleLbl="node1" presStyleIdx="0" presStyleCnt="11">
        <dgm:presLayoutVars>
          <dgm:bulletEnabled val="1"/>
        </dgm:presLayoutVars>
      </dgm:prSet>
      <dgm:spPr/>
      <dgm:t>
        <a:bodyPr/>
        <a:lstStyle/>
        <a:p>
          <a:endParaRPr lang="en-US"/>
        </a:p>
      </dgm:t>
    </dgm:pt>
    <dgm:pt modelId="{CD6FCF88-E4A3-0049-AA11-DF6CED172BBE}" type="pres">
      <dgm:prSet presAssocID="{84052140-87E9-0742-8B8B-440AA52E788B}" presName="Name9" presStyleLbl="parChTrans1D2" presStyleIdx="1" presStyleCnt="11"/>
      <dgm:spPr/>
      <dgm:t>
        <a:bodyPr/>
        <a:lstStyle/>
        <a:p>
          <a:endParaRPr lang="en-US"/>
        </a:p>
      </dgm:t>
    </dgm:pt>
    <dgm:pt modelId="{371D37E5-6F40-1648-82C6-3844EAF1F510}" type="pres">
      <dgm:prSet presAssocID="{84052140-87E9-0742-8B8B-440AA52E788B}" presName="connTx" presStyleLbl="parChTrans1D2" presStyleIdx="1" presStyleCnt="11"/>
      <dgm:spPr/>
      <dgm:t>
        <a:bodyPr/>
        <a:lstStyle/>
        <a:p>
          <a:endParaRPr lang="en-US"/>
        </a:p>
      </dgm:t>
    </dgm:pt>
    <dgm:pt modelId="{5F45A6F8-F8B9-0247-9BD5-F437E7A41C89}" type="pres">
      <dgm:prSet presAssocID="{F9D00582-5F03-B04E-AFBA-846B2371D5FB}" presName="node" presStyleLbl="node1" presStyleIdx="1" presStyleCnt="11">
        <dgm:presLayoutVars>
          <dgm:bulletEnabled val="1"/>
        </dgm:presLayoutVars>
      </dgm:prSet>
      <dgm:spPr/>
      <dgm:t>
        <a:bodyPr/>
        <a:lstStyle/>
        <a:p>
          <a:endParaRPr lang="en-US"/>
        </a:p>
      </dgm:t>
    </dgm:pt>
    <dgm:pt modelId="{0E60366D-AF63-FE49-BEE3-E4119CBC92AA}" type="pres">
      <dgm:prSet presAssocID="{700DBD7A-3937-994D-8D8C-453B119F86B7}" presName="Name9" presStyleLbl="parChTrans1D2" presStyleIdx="2" presStyleCnt="11"/>
      <dgm:spPr/>
      <dgm:t>
        <a:bodyPr/>
        <a:lstStyle/>
        <a:p>
          <a:endParaRPr lang="en-US"/>
        </a:p>
      </dgm:t>
    </dgm:pt>
    <dgm:pt modelId="{86CDD7E5-1930-1847-9DCC-45E01CB8B1B9}" type="pres">
      <dgm:prSet presAssocID="{700DBD7A-3937-994D-8D8C-453B119F86B7}" presName="connTx" presStyleLbl="parChTrans1D2" presStyleIdx="2" presStyleCnt="11"/>
      <dgm:spPr/>
      <dgm:t>
        <a:bodyPr/>
        <a:lstStyle/>
        <a:p>
          <a:endParaRPr lang="en-US"/>
        </a:p>
      </dgm:t>
    </dgm:pt>
    <dgm:pt modelId="{B756C9FC-CD1C-5C45-9E65-8A450296A047}" type="pres">
      <dgm:prSet presAssocID="{F7091AA0-A7A8-3148-976E-FF35EC3ABE12}" presName="node" presStyleLbl="node1" presStyleIdx="2" presStyleCnt="11">
        <dgm:presLayoutVars>
          <dgm:bulletEnabled val="1"/>
        </dgm:presLayoutVars>
      </dgm:prSet>
      <dgm:spPr/>
      <dgm:t>
        <a:bodyPr/>
        <a:lstStyle/>
        <a:p>
          <a:endParaRPr lang="en-US"/>
        </a:p>
      </dgm:t>
    </dgm:pt>
    <dgm:pt modelId="{0EDD2E07-B71B-544B-A5CD-A94BA775ED2A}" type="pres">
      <dgm:prSet presAssocID="{5194F1DB-38F4-4340-BBC0-987451E1FBC4}" presName="Name9" presStyleLbl="parChTrans1D2" presStyleIdx="3" presStyleCnt="11"/>
      <dgm:spPr/>
      <dgm:t>
        <a:bodyPr/>
        <a:lstStyle/>
        <a:p>
          <a:endParaRPr lang="en-US"/>
        </a:p>
      </dgm:t>
    </dgm:pt>
    <dgm:pt modelId="{4DEECADB-CCDC-6542-85C4-4F76E30F2610}" type="pres">
      <dgm:prSet presAssocID="{5194F1DB-38F4-4340-BBC0-987451E1FBC4}" presName="connTx" presStyleLbl="parChTrans1D2" presStyleIdx="3" presStyleCnt="11"/>
      <dgm:spPr/>
      <dgm:t>
        <a:bodyPr/>
        <a:lstStyle/>
        <a:p>
          <a:endParaRPr lang="en-US"/>
        </a:p>
      </dgm:t>
    </dgm:pt>
    <dgm:pt modelId="{FAA23D2B-0722-DB40-AB4D-B863131E5BF8}" type="pres">
      <dgm:prSet presAssocID="{C91E7885-B92F-6148-812A-C7054D192F4A}" presName="node" presStyleLbl="node1" presStyleIdx="3" presStyleCnt="11">
        <dgm:presLayoutVars>
          <dgm:bulletEnabled val="1"/>
        </dgm:presLayoutVars>
      </dgm:prSet>
      <dgm:spPr/>
      <dgm:t>
        <a:bodyPr/>
        <a:lstStyle/>
        <a:p>
          <a:endParaRPr lang="en-US"/>
        </a:p>
      </dgm:t>
    </dgm:pt>
    <dgm:pt modelId="{F8B5C31D-E4CA-9B49-9D5A-7E864502C07D}" type="pres">
      <dgm:prSet presAssocID="{2A37C877-B063-6C41-9C4F-11452E2AD8D9}" presName="Name9" presStyleLbl="parChTrans1D2" presStyleIdx="4" presStyleCnt="11"/>
      <dgm:spPr/>
      <dgm:t>
        <a:bodyPr/>
        <a:lstStyle/>
        <a:p>
          <a:endParaRPr lang="en-US"/>
        </a:p>
      </dgm:t>
    </dgm:pt>
    <dgm:pt modelId="{71B0C070-2A27-DE4A-ABDD-410F8396AD35}" type="pres">
      <dgm:prSet presAssocID="{2A37C877-B063-6C41-9C4F-11452E2AD8D9}" presName="connTx" presStyleLbl="parChTrans1D2" presStyleIdx="4" presStyleCnt="11"/>
      <dgm:spPr/>
      <dgm:t>
        <a:bodyPr/>
        <a:lstStyle/>
        <a:p>
          <a:endParaRPr lang="en-US"/>
        </a:p>
      </dgm:t>
    </dgm:pt>
    <dgm:pt modelId="{6637FC73-4272-D74F-835F-59566A91BAA1}" type="pres">
      <dgm:prSet presAssocID="{CF617D29-1744-284F-9919-5B5712BAA140}" presName="node" presStyleLbl="node1" presStyleIdx="4" presStyleCnt="11">
        <dgm:presLayoutVars>
          <dgm:bulletEnabled val="1"/>
        </dgm:presLayoutVars>
      </dgm:prSet>
      <dgm:spPr/>
      <dgm:t>
        <a:bodyPr/>
        <a:lstStyle/>
        <a:p>
          <a:endParaRPr lang="en-US"/>
        </a:p>
      </dgm:t>
    </dgm:pt>
    <dgm:pt modelId="{442C4A83-31E2-3C41-B182-4E6BA644E414}" type="pres">
      <dgm:prSet presAssocID="{2065CAD8-AF6C-CB4A-9CAE-ED9645F6DE11}" presName="Name9" presStyleLbl="parChTrans1D2" presStyleIdx="5" presStyleCnt="11"/>
      <dgm:spPr/>
      <dgm:t>
        <a:bodyPr/>
        <a:lstStyle/>
        <a:p>
          <a:endParaRPr lang="en-US"/>
        </a:p>
      </dgm:t>
    </dgm:pt>
    <dgm:pt modelId="{5C87358C-8189-7D44-A585-F4F6DDE0C736}" type="pres">
      <dgm:prSet presAssocID="{2065CAD8-AF6C-CB4A-9CAE-ED9645F6DE11}" presName="connTx" presStyleLbl="parChTrans1D2" presStyleIdx="5" presStyleCnt="11"/>
      <dgm:spPr/>
      <dgm:t>
        <a:bodyPr/>
        <a:lstStyle/>
        <a:p>
          <a:endParaRPr lang="en-US"/>
        </a:p>
      </dgm:t>
    </dgm:pt>
    <dgm:pt modelId="{6CBD9A9D-201B-404A-977C-26409C1A5995}" type="pres">
      <dgm:prSet presAssocID="{5E43A31B-C6A6-BF45-8104-9A324015E45E}" presName="node" presStyleLbl="node1" presStyleIdx="5" presStyleCnt="11" custRadScaleRad="100871" custRadScaleInc="887">
        <dgm:presLayoutVars>
          <dgm:bulletEnabled val="1"/>
        </dgm:presLayoutVars>
      </dgm:prSet>
      <dgm:spPr/>
      <dgm:t>
        <a:bodyPr/>
        <a:lstStyle/>
        <a:p>
          <a:endParaRPr lang="en-US"/>
        </a:p>
      </dgm:t>
    </dgm:pt>
    <dgm:pt modelId="{C03E686D-8B66-4A45-84F5-B549506EC6F7}" type="pres">
      <dgm:prSet presAssocID="{0A8511CD-BD63-BC4E-9476-B37497431C54}" presName="Name9" presStyleLbl="parChTrans1D2" presStyleIdx="6" presStyleCnt="11"/>
      <dgm:spPr/>
      <dgm:t>
        <a:bodyPr/>
        <a:lstStyle/>
        <a:p>
          <a:endParaRPr lang="en-US"/>
        </a:p>
      </dgm:t>
    </dgm:pt>
    <dgm:pt modelId="{9E5CC41A-AE73-CD41-8D4E-94D8334503D9}" type="pres">
      <dgm:prSet presAssocID="{0A8511CD-BD63-BC4E-9476-B37497431C54}" presName="connTx" presStyleLbl="parChTrans1D2" presStyleIdx="6" presStyleCnt="11"/>
      <dgm:spPr/>
      <dgm:t>
        <a:bodyPr/>
        <a:lstStyle/>
        <a:p>
          <a:endParaRPr lang="en-US"/>
        </a:p>
      </dgm:t>
    </dgm:pt>
    <dgm:pt modelId="{8575E832-1700-D84D-8C8B-C1825A4E4E69}" type="pres">
      <dgm:prSet presAssocID="{21F29879-EB7C-2A4E-A260-B41E131B4B66}" presName="node" presStyleLbl="node1" presStyleIdx="6" presStyleCnt="11">
        <dgm:presLayoutVars>
          <dgm:bulletEnabled val="1"/>
        </dgm:presLayoutVars>
      </dgm:prSet>
      <dgm:spPr/>
      <dgm:t>
        <a:bodyPr/>
        <a:lstStyle/>
        <a:p>
          <a:endParaRPr lang="en-US"/>
        </a:p>
      </dgm:t>
    </dgm:pt>
    <dgm:pt modelId="{8A8D2C29-593C-514C-B77A-D69C584A0BD1}" type="pres">
      <dgm:prSet presAssocID="{CCAEE6BC-DCA8-C145-816B-87DC6102C04C}" presName="Name9" presStyleLbl="parChTrans1D2" presStyleIdx="7" presStyleCnt="11"/>
      <dgm:spPr/>
      <dgm:t>
        <a:bodyPr/>
        <a:lstStyle/>
        <a:p>
          <a:endParaRPr lang="en-US"/>
        </a:p>
      </dgm:t>
    </dgm:pt>
    <dgm:pt modelId="{683FB348-BA5F-7A41-B198-0AA8D6D15D47}" type="pres">
      <dgm:prSet presAssocID="{CCAEE6BC-DCA8-C145-816B-87DC6102C04C}" presName="connTx" presStyleLbl="parChTrans1D2" presStyleIdx="7" presStyleCnt="11"/>
      <dgm:spPr/>
      <dgm:t>
        <a:bodyPr/>
        <a:lstStyle/>
        <a:p>
          <a:endParaRPr lang="en-US"/>
        </a:p>
      </dgm:t>
    </dgm:pt>
    <dgm:pt modelId="{F13B4045-2D64-6548-AF6E-F4B071F8FD7E}" type="pres">
      <dgm:prSet presAssocID="{7E329859-30C1-6247-83F0-BF7A5A62BF08}" presName="node" presStyleLbl="node1" presStyleIdx="7" presStyleCnt="11">
        <dgm:presLayoutVars>
          <dgm:bulletEnabled val="1"/>
        </dgm:presLayoutVars>
      </dgm:prSet>
      <dgm:spPr/>
      <dgm:t>
        <a:bodyPr/>
        <a:lstStyle/>
        <a:p>
          <a:endParaRPr lang="en-US"/>
        </a:p>
      </dgm:t>
    </dgm:pt>
    <dgm:pt modelId="{EA75F213-ECB7-8540-89CC-1E438297DA51}" type="pres">
      <dgm:prSet presAssocID="{6B5FD078-DAEF-7A42-BCEB-D694B86AC0D5}" presName="Name9" presStyleLbl="parChTrans1D2" presStyleIdx="8" presStyleCnt="11"/>
      <dgm:spPr/>
      <dgm:t>
        <a:bodyPr/>
        <a:lstStyle/>
        <a:p>
          <a:endParaRPr lang="en-US"/>
        </a:p>
      </dgm:t>
    </dgm:pt>
    <dgm:pt modelId="{BE5644D8-7BF8-694D-882C-1A27329A8344}" type="pres">
      <dgm:prSet presAssocID="{6B5FD078-DAEF-7A42-BCEB-D694B86AC0D5}" presName="connTx" presStyleLbl="parChTrans1D2" presStyleIdx="8" presStyleCnt="11"/>
      <dgm:spPr/>
      <dgm:t>
        <a:bodyPr/>
        <a:lstStyle/>
        <a:p>
          <a:endParaRPr lang="en-US"/>
        </a:p>
      </dgm:t>
    </dgm:pt>
    <dgm:pt modelId="{83CA6764-B73C-4D41-8E33-C9EC4C998E51}" type="pres">
      <dgm:prSet presAssocID="{01E2A3DD-6387-B343-8F70-D58DD40BAB0A}" presName="node" presStyleLbl="node1" presStyleIdx="8" presStyleCnt="11">
        <dgm:presLayoutVars>
          <dgm:bulletEnabled val="1"/>
        </dgm:presLayoutVars>
      </dgm:prSet>
      <dgm:spPr/>
      <dgm:t>
        <a:bodyPr/>
        <a:lstStyle/>
        <a:p>
          <a:endParaRPr lang="en-US"/>
        </a:p>
      </dgm:t>
    </dgm:pt>
    <dgm:pt modelId="{B9174ECC-D2F4-FA48-ABC3-F629BC83B08C}" type="pres">
      <dgm:prSet presAssocID="{1D10D6CE-03DE-E64F-95B7-A3F58E10E0C6}" presName="Name9" presStyleLbl="parChTrans1D2" presStyleIdx="9" presStyleCnt="11"/>
      <dgm:spPr/>
      <dgm:t>
        <a:bodyPr/>
        <a:lstStyle/>
        <a:p>
          <a:endParaRPr lang="en-US"/>
        </a:p>
      </dgm:t>
    </dgm:pt>
    <dgm:pt modelId="{B546DA43-82E1-A543-97DC-35408BC8BDB3}" type="pres">
      <dgm:prSet presAssocID="{1D10D6CE-03DE-E64F-95B7-A3F58E10E0C6}" presName="connTx" presStyleLbl="parChTrans1D2" presStyleIdx="9" presStyleCnt="11"/>
      <dgm:spPr/>
      <dgm:t>
        <a:bodyPr/>
        <a:lstStyle/>
        <a:p>
          <a:endParaRPr lang="en-US"/>
        </a:p>
      </dgm:t>
    </dgm:pt>
    <dgm:pt modelId="{784DF7C1-54BE-FC41-94B5-06DE019A4797}" type="pres">
      <dgm:prSet presAssocID="{28D06E0B-333F-1E40-83FA-027E6F09F918}" presName="node" presStyleLbl="node1" presStyleIdx="9" presStyleCnt="11">
        <dgm:presLayoutVars>
          <dgm:bulletEnabled val="1"/>
        </dgm:presLayoutVars>
      </dgm:prSet>
      <dgm:spPr/>
      <dgm:t>
        <a:bodyPr/>
        <a:lstStyle/>
        <a:p>
          <a:endParaRPr lang="en-US"/>
        </a:p>
      </dgm:t>
    </dgm:pt>
    <dgm:pt modelId="{FEBF986B-B6C1-D94E-9A24-6CF67E4664A7}" type="pres">
      <dgm:prSet presAssocID="{9B7638C9-3E6A-C349-8504-2A499707A150}" presName="Name9" presStyleLbl="parChTrans1D2" presStyleIdx="10" presStyleCnt="11"/>
      <dgm:spPr/>
      <dgm:t>
        <a:bodyPr/>
        <a:lstStyle/>
        <a:p>
          <a:endParaRPr lang="en-US"/>
        </a:p>
      </dgm:t>
    </dgm:pt>
    <dgm:pt modelId="{2F9CDD39-BAA1-CE44-98D5-05E1F87B77C3}" type="pres">
      <dgm:prSet presAssocID="{9B7638C9-3E6A-C349-8504-2A499707A150}" presName="connTx" presStyleLbl="parChTrans1D2" presStyleIdx="10" presStyleCnt="11"/>
      <dgm:spPr/>
      <dgm:t>
        <a:bodyPr/>
        <a:lstStyle/>
        <a:p>
          <a:endParaRPr lang="en-US"/>
        </a:p>
      </dgm:t>
    </dgm:pt>
    <dgm:pt modelId="{0E19FFF1-7B09-484B-8EE0-819250BF8B93}" type="pres">
      <dgm:prSet presAssocID="{F94F3C0C-C3ED-9042-A553-4EE472DDC0F8}" presName="node" presStyleLbl="node1" presStyleIdx="10" presStyleCnt="11">
        <dgm:presLayoutVars>
          <dgm:bulletEnabled val="1"/>
        </dgm:presLayoutVars>
      </dgm:prSet>
      <dgm:spPr/>
      <dgm:t>
        <a:bodyPr/>
        <a:lstStyle/>
        <a:p>
          <a:endParaRPr lang="en-US"/>
        </a:p>
      </dgm:t>
    </dgm:pt>
  </dgm:ptLst>
  <dgm:cxnLst>
    <dgm:cxn modelId="{4B9F2466-9717-4484-AA11-BC3AE813C6D6}" type="presOf" srcId="{2A37C877-B063-6C41-9C4F-11452E2AD8D9}" destId="{F8B5C31D-E4CA-9B49-9D5A-7E864502C07D}" srcOrd="0" destOrd="0" presId="urn:microsoft.com/office/officeart/2005/8/layout/radial1"/>
    <dgm:cxn modelId="{A058004D-B6C3-6844-95C0-8234C644E00A}" srcId="{CF1B8CDB-143E-FB4F-B7F7-F9AFABB44E8A}" destId="{5E43A31B-C6A6-BF45-8104-9A324015E45E}" srcOrd="5" destOrd="0" parTransId="{2065CAD8-AF6C-CB4A-9CAE-ED9645F6DE11}" sibTransId="{B6996A4C-DA8A-7F4D-BAC8-CDC207E1B7C9}"/>
    <dgm:cxn modelId="{B4C50817-BD05-EB4B-8F61-61FE2DD1A4DA}" srcId="{CF1B8CDB-143E-FB4F-B7F7-F9AFABB44E8A}" destId="{F7091AA0-A7A8-3148-976E-FF35EC3ABE12}" srcOrd="2" destOrd="0" parTransId="{700DBD7A-3937-994D-8D8C-453B119F86B7}" sibTransId="{4EBF0CCE-B22C-214F-B136-AA5131ED2060}"/>
    <dgm:cxn modelId="{2C7FE744-9838-4CF6-9A6F-82C13453ED8A}" type="presOf" srcId="{CF617D29-1744-284F-9919-5B5712BAA140}" destId="{6637FC73-4272-D74F-835F-59566A91BAA1}" srcOrd="0" destOrd="0" presId="urn:microsoft.com/office/officeart/2005/8/layout/radial1"/>
    <dgm:cxn modelId="{EA64D02C-F750-4DEB-B0D6-CA30A12F5899}" type="presOf" srcId="{0A8511CD-BD63-BC4E-9476-B37497431C54}" destId="{C03E686D-8B66-4A45-84F5-B549506EC6F7}" srcOrd="0" destOrd="0" presId="urn:microsoft.com/office/officeart/2005/8/layout/radial1"/>
    <dgm:cxn modelId="{69F7B4B9-5246-45F1-9ACB-9F9B08B652DA}" type="presOf" srcId="{6B5FD078-DAEF-7A42-BCEB-D694B86AC0D5}" destId="{EA75F213-ECB7-8540-89CC-1E438297DA51}" srcOrd="0" destOrd="0" presId="urn:microsoft.com/office/officeart/2005/8/layout/radial1"/>
    <dgm:cxn modelId="{AD741404-7719-4BBB-BD53-B50F1BC381AE}" type="presOf" srcId="{7E329859-30C1-6247-83F0-BF7A5A62BF08}" destId="{F13B4045-2D64-6548-AF6E-F4B071F8FD7E}" srcOrd="0" destOrd="0" presId="urn:microsoft.com/office/officeart/2005/8/layout/radial1"/>
    <dgm:cxn modelId="{A0DEF035-6F95-4699-A578-4C5D49133069}" type="presOf" srcId="{700DBD7A-3937-994D-8D8C-453B119F86B7}" destId="{0E60366D-AF63-FE49-BEE3-E4119CBC92AA}" srcOrd="0" destOrd="0" presId="urn:microsoft.com/office/officeart/2005/8/layout/radial1"/>
    <dgm:cxn modelId="{E3540C81-6C09-4812-BB42-90D2D095A7C5}" type="presOf" srcId="{F9D00582-5F03-B04E-AFBA-846B2371D5FB}" destId="{5F45A6F8-F8B9-0247-9BD5-F437E7A41C89}" srcOrd="0" destOrd="0" presId="urn:microsoft.com/office/officeart/2005/8/layout/radial1"/>
    <dgm:cxn modelId="{D58A415A-9AF0-49FB-9D4E-A2A843FCE303}" type="presOf" srcId="{9B7638C9-3E6A-C349-8504-2A499707A150}" destId="{2F9CDD39-BAA1-CE44-98D5-05E1F87B77C3}" srcOrd="1" destOrd="0" presId="urn:microsoft.com/office/officeart/2005/8/layout/radial1"/>
    <dgm:cxn modelId="{73C63E9F-9280-406F-8C0E-066995378502}" type="presOf" srcId="{2A37C877-B063-6C41-9C4F-11452E2AD8D9}" destId="{71B0C070-2A27-DE4A-ABDD-410F8396AD35}" srcOrd="1" destOrd="0" presId="urn:microsoft.com/office/officeart/2005/8/layout/radial1"/>
    <dgm:cxn modelId="{2E5BBDD1-A965-4469-BCCF-174CFC03492F}" type="presOf" srcId="{84052140-87E9-0742-8B8B-440AA52E788B}" destId="{CD6FCF88-E4A3-0049-AA11-DF6CED172BBE}" srcOrd="0" destOrd="0" presId="urn:microsoft.com/office/officeart/2005/8/layout/radial1"/>
    <dgm:cxn modelId="{CF97857E-DB82-2A41-ACDC-2BB2CF6AB056}" srcId="{CF1B8CDB-143E-FB4F-B7F7-F9AFABB44E8A}" destId="{28D06E0B-333F-1E40-83FA-027E6F09F918}" srcOrd="9" destOrd="0" parTransId="{1D10D6CE-03DE-E64F-95B7-A3F58E10E0C6}" sibTransId="{585540C8-1F11-9847-A0A7-2992670B25ED}"/>
    <dgm:cxn modelId="{0BD03CA6-BFC7-49E8-96EC-94A379610C12}" type="presOf" srcId="{5194F1DB-38F4-4340-BBC0-987451E1FBC4}" destId="{4DEECADB-CCDC-6542-85C4-4F76E30F2610}" srcOrd="1" destOrd="0" presId="urn:microsoft.com/office/officeart/2005/8/layout/radial1"/>
    <dgm:cxn modelId="{0DFED633-C634-49E1-911A-D0B9DA376376}" type="presOf" srcId="{CCAEE6BC-DCA8-C145-816B-87DC6102C04C}" destId="{8A8D2C29-593C-514C-B77A-D69C584A0BD1}" srcOrd="0" destOrd="0" presId="urn:microsoft.com/office/officeart/2005/8/layout/radial1"/>
    <dgm:cxn modelId="{FD3B0627-93D3-4DEA-9728-13FE29F6BD27}" type="presOf" srcId="{1825D0FB-A4DE-8B4F-B20E-B167E3ED8638}" destId="{61767B73-3CBD-3845-9870-F31CC23787EA}" srcOrd="0" destOrd="0" presId="urn:microsoft.com/office/officeart/2005/8/layout/radial1"/>
    <dgm:cxn modelId="{1BFF718C-C014-4FA8-A59C-0A301CA5DE45}" type="presOf" srcId="{C562EBCC-2121-F341-BCBA-015934E24E9D}" destId="{E4BE831D-D0D7-AF48-A78B-A223BB3B1648}" srcOrd="0" destOrd="0" presId="urn:microsoft.com/office/officeart/2005/8/layout/radial1"/>
    <dgm:cxn modelId="{C3E03C15-84E3-4684-871F-3720E197B986}" type="presOf" srcId="{5194F1DB-38F4-4340-BBC0-987451E1FBC4}" destId="{0EDD2E07-B71B-544B-A5CD-A94BA775ED2A}" srcOrd="0" destOrd="0" presId="urn:microsoft.com/office/officeart/2005/8/layout/radial1"/>
    <dgm:cxn modelId="{DF95EEEB-24A7-485D-95F5-C45AA5D8A952}" type="presOf" srcId="{C562EBCC-2121-F341-BCBA-015934E24E9D}" destId="{B3CE0DE1-2C82-BD4B-BD3B-2150A9E42E6D}" srcOrd="1" destOrd="0" presId="urn:microsoft.com/office/officeart/2005/8/layout/radial1"/>
    <dgm:cxn modelId="{180EF9A9-CF62-47B9-B152-C50D6DA2FA07}" type="presOf" srcId="{84052140-87E9-0742-8B8B-440AA52E788B}" destId="{371D37E5-6F40-1648-82C6-3844EAF1F510}" srcOrd="1" destOrd="0" presId="urn:microsoft.com/office/officeart/2005/8/layout/radial1"/>
    <dgm:cxn modelId="{A0AE1D0B-5592-B14E-8226-A41792083FFF}" srcId="{F957B44C-56A0-624C-9857-8893754A9F74}" destId="{CF1B8CDB-143E-FB4F-B7F7-F9AFABB44E8A}" srcOrd="0" destOrd="0" parTransId="{4209BD7A-8F31-E840-8D0E-4064F4EC1574}" sibTransId="{B36C0F67-B6DC-4848-9F28-95CB57F0568E}"/>
    <dgm:cxn modelId="{7AD28276-1456-46AC-B545-0B9ECD751487}" type="presOf" srcId="{6B5FD078-DAEF-7A42-BCEB-D694B86AC0D5}" destId="{BE5644D8-7BF8-694D-882C-1A27329A8344}" srcOrd="1" destOrd="0" presId="urn:microsoft.com/office/officeart/2005/8/layout/radial1"/>
    <dgm:cxn modelId="{C8B3F2A1-9603-3B49-8849-97AB929C7CF8}" srcId="{CF1B8CDB-143E-FB4F-B7F7-F9AFABB44E8A}" destId="{7E329859-30C1-6247-83F0-BF7A5A62BF08}" srcOrd="7" destOrd="0" parTransId="{CCAEE6BC-DCA8-C145-816B-87DC6102C04C}" sibTransId="{0170D9D8-2F07-F340-98B8-757DE41C6F76}"/>
    <dgm:cxn modelId="{896AC278-27FE-3A4E-9A0E-C2FA477CAEB0}" srcId="{CF1B8CDB-143E-FB4F-B7F7-F9AFABB44E8A}" destId="{1825D0FB-A4DE-8B4F-B20E-B167E3ED8638}" srcOrd="0" destOrd="0" parTransId="{C562EBCC-2121-F341-BCBA-015934E24E9D}" sibTransId="{496B7000-5351-E94C-BF8A-01A122DBDAEE}"/>
    <dgm:cxn modelId="{CA68FA6C-2666-4B16-A26F-7C01A8C17108}" type="presOf" srcId="{1D10D6CE-03DE-E64F-95B7-A3F58E10E0C6}" destId="{B546DA43-82E1-A543-97DC-35408BC8BDB3}" srcOrd="1" destOrd="0" presId="urn:microsoft.com/office/officeart/2005/8/layout/radial1"/>
    <dgm:cxn modelId="{4CBAE386-2137-4F87-B91E-F9A79ED9CC38}" type="presOf" srcId="{F957B44C-56A0-624C-9857-8893754A9F74}" destId="{0743F884-BA99-4341-ADE3-3F2E2B8EB0EE}" srcOrd="0" destOrd="0" presId="urn:microsoft.com/office/officeart/2005/8/layout/radial1"/>
    <dgm:cxn modelId="{D1FA92FC-F289-45C1-8AFF-2A8188916D46}" type="presOf" srcId="{21F29879-EB7C-2A4E-A260-B41E131B4B66}" destId="{8575E832-1700-D84D-8C8B-C1825A4E4E69}" srcOrd="0" destOrd="0" presId="urn:microsoft.com/office/officeart/2005/8/layout/radial1"/>
    <dgm:cxn modelId="{D9E68F04-4F80-40D6-8B2E-5CDA5BE2379C}" type="presOf" srcId="{9B7638C9-3E6A-C349-8504-2A499707A150}" destId="{FEBF986B-B6C1-D94E-9A24-6CF67E4664A7}" srcOrd="0" destOrd="0" presId="urn:microsoft.com/office/officeart/2005/8/layout/radial1"/>
    <dgm:cxn modelId="{DFE97C09-F48C-4EF6-9459-59FB7B18142C}" type="presOf" srcId="{F7091AA0-A7A8-3148-976E-FF35EC3ABE12}" destId="{B756C9FC-CD1C-5C45-9E65-8A450296A047}" srcOrd="0" destOrd="0" presId="urn:microsoft.com/office/officeart/2005/8/layout/radial1"/>
    <dgm:cxn modelId="{920423FE-D7CE-F740-85B3-6E7FFB2A5228}" srcId="{CF1B8CDB-143E-FB4F-B7F7-F9AFABB44E8A}" destId="{F94F3C0C-C3ED-9042-A553-4EE472DDC0F8}" srcOrd="10" destOrd="0" parTransId="{9B7638C9-3E6A-C349-8504-2A499707A150}" sibTransId="{DDC20CC7-0654-8846-885E-42A0092036F6}"/>
    <dgm:cxn modelId="{6A15C1FB-8DA5-4410-BB77-7F02E09E51EA}" type="presOf" srcId="{CF1B8CDB-143E-FB4F-B7F7-F9AFABB44E8A}" destId="{ACF39583-69AB-F241-AEE5-7D3689694AB7}" srcOrd="0" destOrd="0" presId="urn:microsoft.com/office/officeart/2005/8/layout/radial1"/>
    <dgm:cxn modelId="{CD3880E5-7A6B-4229-BFD3-0CCBEE08FBD1}" type="presOf" srcId="{01E2A3DD-6387-B343-8F70-D58DD40BAB0A}" destId="{83CA6764-B73C-4D41-8E33-C9EC4C998E51}" srcOrd="0" destOrd="0" presId="urn:microsoft.com/office/officeart/2005/8/layout/radial1"/>
    <dgm:cxn modelId="{2345692F-D8E7-4F7A-B21C-9EE8CBB0602C}" type="presOf" srcId="{2065CAD8-AF6C-CB4A-9CAE-ED9645F6DE11}" destId="{442C4A83-31E2-3C41-B182-4E6BA644E414}" srcOrd="0" destOrd="0" presId="urn:microsoft.com/office/officeart/2005/8/layout/radial1"/>
    <dgm:cxn modelId="{2B251BF9-8761-4F64-B205-25EF4FA79553}" type="presOf" srcId="{700DBD7A-3937-994D-8D8C-453B119F86B7}" destId="{86CDD7E5-1930-1847-9DCC-45E01CB8B1B9}" srcOrd="1" destOrd="0" presId="urn:microsoft.com/office/officeart/2005/8/layout/radial1"/>
    <dgm:cxn modelId="{F9621417-EAFF-447D-91A5-6E8BEF37506B}" type="presOf" srcId="{5E43A31B-C6A6-BF45-8104-9A324015E45E}" destId="{6CBD9A9D-201B-404A-977C-26409C1A5995}" srcOrd="0" destOrd="0" presId="urn:microsoft.com/office/officeart/2005/8/layout/radial1"/>
    <dgm:cxn modelId="{3FFC1DBC-F8BB-43C2-A035-00C3CF8BD798}" type="presOf" srcId="{CCAEE6BC-DCA8-C145-816B-87DC6102C04C}" destId="{683FB348-BA5F-7A41-B198-0AA8D6D15D47}" srcOrd="1" destOrd="0" presId="urn:microsoft.com/office/officeart/2005/8/layout/radial1"/>
    <dgm:cxn modelId="{49BED4B0-245C-0A4A-84CE-7126BF2E5E52}" srcId="{CF1B8CDB-143E-FB4F-B7F7-F9AFABB44E8A}" destId="{C91E7885-B92F-6148-812A-C7054D192F4A}" srcOrd="3" destOrd="0" parTransId="{5194F1DB-38F4-4340-BBC0-987451E1FBC4}" sibTransId="{94740D19-1DE9-B445-AFC0-C7938DFCB507}"/>
    <dgm:cxn modelId="{305D2CEE-CE02-B44F-88DA-C01B58451525}" srcId="{CF1B8CDB-143E-FB4F-B7F7-F9AFABB44E8A}" destId="{F9D00582-5F03-B04E-AFBA-846B2371D5FB}" srcOrd="1" destOrd="0" parTransId="{84052140-87E9-0742-8B8B-440AA52E788B}" sibTransId="{44A9EAE1-F818-904F-BB2E-7844F7D5AACA}"/>
    <dgm:cxn modelId="{85D72B38-443C-47E4-849D-741E4E8C7083}" type="presOf" srcId="{F94F3C0C-C3ED-9042-A553-4EE472DDC0F8}" destId="{0E19FFF1-7B09-484B-8EE0-819250BF8B93}" srcOrd="0" destOrd="0" presId="urn:microsoft.com/office/officeart/2005/8/layout/radial1"/>
    <dgm:cxn modelId="{363EA2CA-1E9D-4134-8A95-DFA44AB7C04B}" type="presOf" srcId="{0A8511CD-BD63-BC4E-9476-B37497431C54}" destId="{9E5CC41A-AE73-CD41-8D4E-94D8334503D9}" srcOrd="1" destOrd="0" presId="urn:microsoft.com/office/officeart/2005/8/layout/radial1"/>
    <dgm:cxn modelId="{2A8CFA2E-5B13-452A-84EC-D5F93240E5B6}" type="presOf" srcId="{C91E7885-B92F-6148-812A-C7054D192F4A}" destId="{FAA23D2B-0722-DB40-AB4D-B863131E5BF8}" srcOrd="0" destOrd="0" presId="urn:microsoft.com/office/officeart/2005/8/layout/radial1"/>
    <dgm:cxn modelId="{279A6C8A-2F25-481F-98C1-705E39BAFD14}" type="presOf" srcId="{28D06E0B-333F-1E40-83FA-027E6F09F918}" destId="{784DF7C1-54BE-FC41-94B5-06DE019A4797}" srcOrd="0" destOrd="0" presId="urn:microsoft.com/office/officeart/2005/8/layout/radial1"/>
    <dgm:cxn modelId="{E0B23538-C691-6C48-9261-BA76C05BC1BF}" srcId="{CF1B8CDB-143E-FB4F-B7F7-F9AFABB44E8A}" destId="{CF617D29-1744-284F-9919-5B5712BAA140}" srcOrd="4" destOrd="0" parTransId="{2A37C877-B063-6C41-9C4F-11452E2AD8D9}" sibTransId="{7AC0B622-539C-764C-8B8B-7451556B609F}"/>
    <dgm:cxn modelId="{4507C460-66CE-42CD-9984-0C0380956AD5}" type="presOf" srcId="{2065CAD8-AF6C-CB4A-9CAE-ED9645F6DE11}" destId="{5C87358C-8189-7D44-A585-F4F6DDE0C736}" srcOrd="1" destOrd="0" presId="urn:microsoft.com/office/officeart/2005/8/layout/radial1"/>
    <dgm:cxn modelId="{9586AFC3-F4D5-4CB7-B36D-2FD4EB6C7EC4}" type="presOf" srcId="{1D10D6CE-03DE-E64F-95B7-A3F58E10E0C6}" destId="{B9174ECC-D2F4-FA48-ABC3-F629BC83B08C}" srcOrd="0" destOrd="0" presId="urn:microsoft.com/office/officeart/2005/8/layout/radial1"/>
    <dgm:cxn modelId="{86CB00C5-D5BC-4C48-8A61-8062BD000D1A}" srcId="{CF1B8CDB-143E-FB4F-B7F7-F9AFABB44E8A}" destId="{21F29879-EB7C-2A4E-A260-B41E131B4B66}" srcOrd="6" destOrd="0" parTransId="{0A8511CD-BD63-BC4E-9476-B37497431C54}" sibTransId="{F2B520A1-4E50-8149-B83C-863CAC76B72F}"/>
    <dgm:cxn modelId="{D81582A6-F106-994C-9F3A-42B2BED57309}" srcId="{CF1B8CDB-143E-FB4F-B7F7-F9AFABB44E8A}" destId="{01E2A3DD-6387-B343-8F70-D58DD40BAB0A}" srcOrd="8" destOrd="0" parTransId="{6B5FD078-DAEF-7A42-BCEB-D694B86AC0D5}" sibTransId="{C8105028-0051-F445-9C50-15C9DE667615}"/>
    <dgm:cxn modelId="{1867DF0C-7B41-49C9-BD2D-2C7B35213237}" type="presParOf" srcId="{0743F884-BA99-4341-ADE3-3F2E2B8EB0EE}" destId="{ACF39583-69AB-F241-AEE5-7D3689694AB7}" srcOrd="0" destOrd="0" presId="urn:microsoft.com/office/officeart/2005/8/layout/radial1"/>
    <dgm:cxn modelId="{E9FEF7CC-D059-47B6-9557-E2A739816E39}" type="presParOf" srcId="{0743F884-BA99-4341-ADE3-3F2E2B8EB0EE}" destId="{E4BE831D-D0D7-AF48-A78B-A223BB3B1648}" srcOrd="1" destOrd="0" presId="urn:microsoft.com/office/officeart/2005/8/layout/radial1"/>
    <dgm:cxn modelId="{C9F5FA8F-4770-4228-ADAB-CF9BBC4B0131}" type="presParOf" srcId="{E4BE831D-D0D7-AF48-A78B-A223BB3B1648}" destId="{B3CE0DE1-2C82-BD4B-BD3B-2150A9E42E6D}" srcOrd="0" destOrd="0" presId="urn:microsoft.com/office/officeart/2005/8/layout/radial1"/>
    <dgm:cxn modelId="{6B7ED7EB-5F81-4147-9167-D37F507B1E19}" type="presParOf" srcId="{0743F884-BA99-4341-ADE3-3F2E2B8EB0EE}" destId="{61767B73-3CBD-3845-9870-F31CC23787EA}" srcOrd="2" destOrd="0" presId="urn:microsoft.com/office/officeart/2005/8/layout/radial1"/>
    <dgm:cxn modelId="{DF599659-D0F3-46D4-920E-70432355F895}" type="presParOf" srcId="{0743F884-BA99-4341-ADE3-3F2E2B8EB0EE}" destId="{CD6FCF88-E4A3-0049-AA11-DF6CED172BBE}" srcOrd="3" destOrd="0" presId="urn:microsoft.com/office/officeart/2005/8/layout/radial1"/>
    <dgm:cxn modelId="{999525B9-F79C-4113-9894-82E89E59333F}" type="presParOf" srcId="{CD6FCF88-E4A3-0049-AA11-DF6CED172BBE}" destId="{371D37E5-6F40-1648-82C6-3844EAF1F510}" srcOrd="0" destOrd="0" presId="urn:microsoft.com/office/officeart/2005/8/layout/radial1"/>
    <dgm:cxn modelId="{8673B05E-D51A-4AC1-8F3B-60E1B3549A6D}" type="presParOf" srcId="{0743F884-BA99-4341-ADE3-3F2E2B8EB0EE}" destId="{5F45A6F8-F8B9-0247-9BD5-F437E7A41C89}" srcOrd="4" destOrd="0" presId="urn:microsoft.com/office/officeart/2005/8/layout/radial1"/>
    <dgm:cxn modelId="{C01E12A2-15AD-43E3-9DFA-21AD132A6FB1}" type="presParOf" srcId="{0743F884-BA99-4341-ADE3-3F2E2B8EB0EE}" destId="{0E60366D-AF63-FE49-BEE3-E4119CBC92AA}" srcOrd="5" destOrd="0" presId="urn:microsoft.com/office/officeart/2005/8/layout/radial1"/>
    <dgm:cxn modelId="{A883F88E-728C-4EC9-BBBC-AAE846114B25}" type="presParOf" srcId="{0E60366D-AF63-FE49-BEE3-E4119CBC92AA}" destId="{86CDD7E5-1930-1847-9DCC-45E01CB8B1B9}" srcOrd="0" destOrd="0" presId="urn:microsoft.com/office/officeart/2005/8/layout/radial1"/>
    <dgm:cxn modelId="{6B24F4B7-54C2-45BA-980D-05848A408BBD}" type="presParOf" srcId="{0743F884-BA99-4341-ADE3-3F2E2B8EB0EE}" destId="{B756C9FC-CD1C-5C45-9E65-8A450296A047}" srcOrd="6" destOrd="0" presId="urn:microsoft.com/office/officeart/2005/8/layout/radial1"/>
    <dgm:cxn modelId="{998CA809-D7D3-400D-8E15-5422415CE341}" type="presParOf" srcId="{0743F884-BA99-4341-ADE3-3F2E2B8EB0EE}" destId="{0EDD2E07-B71B-544B-A5CD-A94BA775ED2A}" srcOrd="7" destOrd="0" presId="urn:microsoft.com/office/officeart/2005/8/layout/radial1"/>
    <dgm:cxn modelId="{D27ACB21-B757-4BCC-B07A-305E2F5AADC4}" type="presParOf" srcId="{0EDD2E07-B71B-544B-A5CD-A94BA775ED2A}" destId="{4DEECADB-CCDC-6542-85C4-4F76E30F2610}" srcOrd="0" destOrd="0" presId="urn:microsoft.com/office/officeart/2005/8/layout/radial1"/>
    <dgm:cxn modelId="{3AFBAC0E-3BB0-407E-A0E5-9D0FF1EB623D}" type="presParOf" srcId="{0743F884-BA99-4341-ADE3-3F2E2B8EB0EE}" destId="{FAA23D2B-0722-DB40-AB4D-B863131E5BF8}" srcOrd="8" destOrd="0" presId="urn:microsoft.com/office/officeart/2005/8/layout/radial1"/>
    <dgm:cxn modelId="{04B6830C-5116-47A7-ADDE-487D69D671B9}" type="presParOf" srcId="{0743F884-BA99-4341-ADE3-3F2E2B8EB0EE}" destId="{F8B5C31D-E4CA-9B49-9D5A-7E864502C07D}" srcOrd="9" destOrd="0" presId="urn:microsoft.com/office/officeart/2005/8/layout/radial1"/>
    <dgm:cxn modelId="{249D0007-9F32-48DB-81E4-4E1584EAB7E6}" type="presParOf" srcId="{F8B5C31D-E4CA-9B49-9D5A-7E864502C07D}" destId="{71B0C070-2A27-DE4A-ABDD-410F8396AD35}" srcOrd="0" destOrd="0" presId="urn:microsoft.com/office/officeart/2005/8/layout/radial1"/>
    <dgm:cxn modelId="{B8B6EB8F-F411-4A11-8915-935632087FE3}" type="presParOf" srcId="{0743F884-BA99-4341-ADE3-3F2E2B8EB0EE}" destId="{6637FC73-4272-D74F-835F-59566A91BAA1}" srcOrd="10" destOrd="0" presId="urn:microsoft.com/office/officeart/2005/8/layout/radial1"/>
    <dgm:cxn modelId="{D271A8E8-8A2B-4E0E-BE16-B1B9A855A8B0}" type="presParOf" srcId="{0743F884-BA99-4341-ADE3-3F2E2B8EB0EE}" destId="{442C4A83-31E2-3C41-B182-4E6BA644E414}" srcOrd="11" destOrd="0" presId="urn:microsoft.com/office/officeart/2005/8/layout/radial1"/>
    <dgm:cxn modelId="{402544A9-DAB5-428F-8148-4EFC4CD09CB0}" type="presParOf" srcId="{442C4A83-31E2-3C41-B182-4E6BA644E414}" destId="{5C87358C-8189-7D44-A585-F4F6DDE0C736}" srcOrd="0" destOrd="0" presId="urn:microsoft.com/office/officeart/2005/8/layout/radial1"/>
    <dgm:cxn modelId="{CA8B87E4-EE5F-446C-B00C-F558350C2EC7}" type="presParOf" srcId="{0743F884-BA99-4341-ADE3-3F2E2B8EB0EE}" destId="{6CBD9A9D-201B-404A-977C-26409C1A5995}" srcOrd="12" destOrd="0" presId="urn:microsoft.com/office/officeart/2005/8/layout/radial1"/>
    <dgm:cxn modelId="{19C8E04F-A346-41AC-B23B-B375A9CBE3CF}" type="presParOf" srcId="{0743F884-BA99-4341-ADE3-3F2E2B8EB0EE}" destId="{C03E686D-8B66-4A45-84F5-B549506EC6F7}" srcOrd="13" destOrd="0" presId="urn:microsoft.com/office/officeart/2005/8/layout/radial1"/>
    <dgm:cxn modelId="{ABDF6A55-6557-40FD-A0AD-2752EDD81221}" type="presParOf" srcId="{C03E686D-8B66-4A45-84F5-B549506EC6F7}" destId="{9E5CC41A-AE73-CD41-8D4E-94D8334503D9}" srcOrd="0" destOrd="0" presId="urn:microsoft.com/office/officeart/2005/8/layout/radial1"/>
    <dgm:cxn modelId="{B06EBA76-E089-46EC-AB9B-8485BB078D49}" type="presParOf" srcId="{0743F884-BA99-4341-ADE3-3F2E2B8EB0EE}" destId="{8575E832-1700-D84D-8C8B-C1825A4E4E69}" srcOrd="14" destOrd="0" presId="urn:microsoft.com/office/officeart/2005/8/layout/radial1"/>
    <dgm:cxn modelId="{DCCBDEFD-0198-4ED9-A85F-1914D39AD2EC}" type="presParOf" srcId="{0743F884-BA99-4341-ADE3-3F2E2B8EB0EE}" destId="{8A8D2C29-593C-514C-B77A-D69C584A0BD1}" srcOrd="15" destOrd="0" presId="urn:microsoft.com/office/officeart/2005/8/layout/radial1"/>
    <dgm:cxn modelId="{52862E23-E2BF-435D-AC9C-E7852DC882F2}" type="presParOf" srcId="{8A8D2C29-593C-514C-B77A-D69C584A0BD1}" destId="{683FB348-BA5F-7A41-B198-0AA8D6D15D47}" srcOrd="0" destOrd="0" presId="urn:microsoft.com/office/officeart/2005/8/layout/radial1"/>
    <dgm:cxn modelId="{DD9D8F8E-8C59-4D40-AA5A-817DBF93A92C}" type="presParOf" srcId="{0743F884-BA99-4341-ADE3-3F2E2B8EB0EE}" destId="{F13B4045-2D64-6548-AF6E-F4B071F8FD7E}" srcOrd="16" destOrd="0" presId="urn:microsoft.com/office/officeart/2005/8/layout/radial1"/>
    <dgm:cxn modelId="{3FD92B96-A065-4AB6-9BF4-22EB1BBE019E}" type="presParOf" srcId="{0743F884-BA99-4341-ADE3-3F2E2B8EB0EE}" destId="{EA75F213-ECB7-8540-89CC-1E438297DA51}" srcOrd="17" destOrd="0" presId="urn:microsoft.com/office/officeart/2005/8/layout/radial1"/>
    <dgm:cxn modelId="{079970D4-2D95-4D53-A493-23B590E97119}" type="presParOf" srcId="{EA75F213-ECB7-8540-89CC-1E438297DA51}" destId="{BE5644D8-7BF8-694D-882C-1A27329A8344}" srcOrd="0" destOrd="0" presId="urn:microsoft.com/office/officeart/2005/8/layout/radial1"/>
    <dgm:cxn modelId="{9CA54652-D5E4-466B-9FE4-C9F8C2630B38}" type="presParOf" srcId="{0743F884-BA99-4341-ADE3-3F2E2B8EB0EE}" destId="{83CA6764-B73C-4D41-8E33-C9EC4C998E51}" srcOrd="18" destOrd="0" presId="urn:microsoft.com/office/officeart/2005/8/layout/radial1"/>
    <dgm:cxn modelId="{9B84158E-8F4A-4108-A296-4A23C707DFA0}" type="presParOf" srcId="{0743F884-BA99-4341-ADE3-3F2E2B8EB0EE}" destId="{B9174ECC-D2F4-FA48-ABC3-F629BC83B08C}" srcOrd="19" destOrd="0" presId="urn:microsoft.com/office/officeart/2005/8/layout/radial1"/>
    <dgm:cxn modelId="{F30E3019-4C04-40C9-A05E-18DCA340FB1B}" type="presParOf" srcId="{B9174ECC-D2F4-FA48-ABC3-F629BC83B08C}" destId="{B546DA43-82E1-A543-97DC-35408BC8BDB3}" srcOrd="0" destOrd="0" presId="urn:microsoft.com/office/officeart/2005/8/layout/radial1"/>
    <dgm:cxn modelId="{D965B528-7A8F-4276-B28A-4B4C3BA0451C}" type="presParOf" srcId="{0743F884-BA99-4341-ADE3-3F2E2B8EB0EE}" destId="{784DF7C1-54BE-FC41-94B5-06DE019A4797}" srcOrd="20" destOrd="0" presId="urn:microsoft.com/office/officeart/2005/8/layout/radial1"/>
    <dgm:cxn modelId="{0F2FE4CA-B246-47CB-9348-2562D01E9B0E}" type="presParOf" srcId="{0743F884-BA99-4341-ADE3-3F2E2B8EB0EE}" destId="{FEBF986B-B6C1-D94E-9A24-6CF67E4664A7}" srcOrd="21" destOrd="0" presId="urn:microsoft.com/office/officeart/2005/8/layout/radial1"/>
    <dgm:cxn modelId="{B02BACD7-BBC4-4A83-8D32-831F2D8F60FF}" type="presParOf" srcId="{FEBF986B-B6C1-D94E-9A24-6CF67E4664A7}" destId="{2F9CDD39-BAA1-CE44-98D5-05E1F87B77C3}" srcOrd="0" destOrd="0" presId="urn:microsoft.com/office/officeart/2005/8/layout/radial1"/>
    <dgm:cxn modelId="{7761CC2A-934D-41CE-A2B5-40F3BB76A976}" type="presParOf" srcId="{0743F884-BA99-4341-ADE3-3F2E2B8EB0EE}" destId="{0E19FFF1-7B09-484B-8EE0-819250BF8B93}" srcOrd="22" destOrd="0" presId="urn:microsoft.com/office/officeart/2005/8/layout/radial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9BFB2-B679-794A-9C73-FEB3E23CD103}"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8D53100F-8D7D-2843-A5AB-FB35F0F7767C}">
      <dgm:prSet custT="1"/>
      <dgm:spPr/>
      <dgm:t>
        <a:bodyPr/>
        <a:lstStyle/>
        <a:p>
          <a:pPr rtl="1"/>
          <a:r>
            <a:rPr lang="ar-EG" sz="1800" b="0" i="0" dirty="0">
              <a:latin typeface="Gotham Book" charset="0"/>
              <a:ea typeface="Gotham Book" charset="0"/>
              <a:cs typeface="Gotham Book" charset="0"/>
            </a:rPr>
            <a:t>الإحالة والتقييم</a:t>
          </a:r>
          <a:endParaRPr lang="en-US" sz="1800" b="0" i="0" dirty="0">
            <a:latin typeface="Gotham Book" charset="0"/>
            <a:ea typeface="Gotham Book" charset="0"/>
            <a:cs typeface="Gotham Book" charset="0"/>
          </a:endParaRPr>
        </a:p>
        <a:p>
          <a:pPr rtl="1"/>
          <a:r>
            <a:rPr lang="ar-EG" sz="3200" b="0" i="0" dirty="0">
              <a:latin typeface="Gotham Book" charset="0"/>
              <a:ea typeface="Gotham Book" charset="0"/>
              <a:cs typeface="Gotham Book" charset="0"/>
            </a:rPr>
            <a:t>رقم 1</a:t>
          </a:r>
          <a:endParaRPr lang="en-US" sz="3200" b="0" i="0" dirty="0">
            <a:latin typeface="Gotham Book" charset="0"/>
            <a:ea typeface="Gotham Book" charset="0"/>
            <a:cs typeface="Gotham Book" charset="0"/>
          </a:endParaRPr>
        </a:p>
      </dgm:t>
    </dgm:pt>
    <dgm:pt modelId="{09AFE3A5-9A8E-B044-A949-ECE8D3647161}" type="parTrans" cxnId="{41C7FCA4-05D9-BC47-A441-63DC73955826}">
      <dgm:prSet/>
      <dgm:spPr/>
      <dgm:t>
        <a:bodyPr/>
        <a:lstStyle/>
        <a:p>
          <a:pPr rtl="1"/>
          <a:endParaRPr lang="en-US" b="0" i="0">
            <a:latin typeface="Gotham Medium Regular" panose="02000604030000020004" pitchFamily="2" charset="0"/>
          </a:endParaRPr>
        </a:p>
      </dgm:t>
    </dgm:pt>
    <dgm:pt modelId="{9EA17E4A-9177-304B-9EA2-1EFFE9B68928}" type="sibTrans" cxnId="{41C7FCA4-05D9-BC47-A441-63DC73955826}">
      <dgm:prSet/>
      <dgm:spPr/>
      <dgm:t>
        <a:bodyPr/>
        <a:lstStyle/>
        <a:p>
          <a:pPr rtl="1"/>
          <a:endParaRPr lang="en-US" b="0" i="0">
            <a:latin typeface="Gotham Medium Regular" panose="02000604030000020004" pitchFamily="2" charset="0"/>
          </a:endParaRPr>
        </a:p>
      </dgm:t>
    </dgm:pt>
    <dgm:pt modelId="{A32D3D37-BC8A-2848-B3BE-A18DA1463FED}">
      <dgm:prSet custT="1"/>
      <dgm:spPr/>
      <dgm:t>
        <a:bodyPr/>
        <a:lstStyle/>
        <a:p>
          <a:pPr rtl="1"/>
          <a:r>
            <a:rPr lang="ar-EG" sz="1800" b="0" i="0" dirty="0">
              <a:latin typeface="Gotham Book" charset="0"/>
              <a:ea typeface="Gotham Book" charset="0"/>
              <a:cs typeface="Gotham Book" charset="0"/>
            </a:rPr>
            <a:t>مراجعة الطلبات</a:t>
          </a:r>
          <a:endParaRPr lang="en-US" sz="1800" b="0" i="0" dirty="0">
            <a:latin typeface="Gotham Book" charset="0"/>
            <a:ea typeface="Gotham Book" charset="0"/>
            <a:cs typeface="Gotham Book" charset="0"/>
          </a:endParaRPr>
        </a:p>
        <a:p>
          <a:pPr rtl="1"/>
          <a:r>
            <a:rPr lang="ar-EG" sz="3200" b="0" i="0" dirty="0">
              <a:latin typeface="Gotham Book" charset="0"/>
              <a:ea typeface="Gotham Book" charset="0"/>
              <a:cs typeface="Gotham Book" charset="0"/>
            </a:rPr>
            <a:t>رقم 2</a:t>
          </a:r>
          <a:endParaRPr lang="en-US" sz="3200" b="0" i="0" dirty="0">
            <a:latin typeface="Gotham Book" charset="0"/>
            <a:ea typeface="Gotham Book" charset="0"/>
            <a:cs typeface="Gotham Book" charset="0"/>
          </a:endParaRPr>
        </a:p>
      </dgm:t>
    </dgm:pt>
    <dgm:pt modelId="{142EB04D-9A7D-3E4F-A2A5-7CEEAAA67BB0}" type="parTrans" cxnId="{2824B5DD-C72A-1942-B4EF-B83F6DAE853C}">
      <dgm:prSet/>
      <dgm:spPr/>
      <dgm:t>
        <a:bodyPr/>
        <a:lstStyle/>
        <a:p>
          <a:pPr rtl="1"/>
          <a:endParaRPr lang="en-US" b="0" i="0">
            <a:latin typeface="Gotham Medium Regular" panose="02000604030000020004" pitchFamily="2" charset="0"/>
          </a:endParaRPr>
        </a:p>
      </dgm:t>
    </dgm:pt>
    <dgm:pt modelId="{0A9A1BAB-CEC5-2645-9004-17A9CF7DE505}" type="sibTrans" cxnId="{2824B5DD-C72A-1942-B4EF-B83F6DAE853C}">
      <dgm:prSet/>
      <dgm:spPr/>
      <dgm:t>
        <a:bodyPr/>
        <a:lstStyle/>
        <a:p>
          <a:pPr rtl="1"/>
          <a:endParaRPr lang="en-US" b="0" i="0">
            <a:latin typeface="Gotham Medium Regular" panose="02000604030000020004" pitchFamily="2" charset="0"/>
          </a:endParaRPr>
        </a:p>
      </dgm:t>
    </dgm:pt>
    <dgm:pt modelId="{FB979091-6E3E-5242-8315-694EA385CCEF}">
      <dgm:prSet custT="1"/>
      <dgm:spPr/>
      <dgm:t>
        <a:bodyPr/>
        <a:lstStyle/>
        <a:p>
          <a:pPr rtl="1"/>
          <a:r>
            <a:rPr lang="ar-EG" sz="1600" b="0" i="0" dirty="0">
              <a:latin typeface="Gotham Book" charset="0"/>
              <a:ea typeface="Gotham Book" charset="0"/>
              <a:cs typeface="Gotham Book" charset="0"/>
            </a:rPr>
            <a:t>التحقق من المخزون</a:t>
          </a:r>
          <a:endParaRPr lang="en-US" sz="1600" b="0" i="0" dirty="0">
            <a:latin typeface="Gotham Book" charset="0"/>
            <a:ea typeface="Gotham Book" charset="0"/>
            <a:cs typeface="Gotham Book" charset="0"/>
          </a:endParaRPr>
        </a:p>
        <a:p>
          <a:pPr rtl="1"/>
          <a:r>
            <a:rPr lang="ar-EG" sz="2800" b="0" i="0" dirty="0">
              <a:latin typeface="Gotham Book" charset="0"/>
              <a:ea typeface="Gotham Book" charset="0"/>
              <a:cs typeface="Gotham Book" charset="0"/>
            </a:rPr>
            <a:t>رقم 3</a:t>
          </a:r>
          <a:endParaRPr lang="en-US" sz="3200" b="0" i="0" dirty="0">
            <a:latin typeface="Gotham Book" charset="0"/>
            <a:ea typeface="Gotham Book" charset="0"/>
            <a:cs typeface="Gotham Book" charset="0"/>
          </a:endParaRPr>
        </a:p>
      </dgm:t>
    </dgm:pt>
    <dgm:pt modelId="{44155E87-3B2E-A845-8E6F-1A7934489074}" type="parTrans" cxnId="{6736AD8A-4136-B947-9FBC-412B132DAB4F}">
      <dgm:prSet/>
      <dgm:spPr/>
      <dgm:t>
        <a:bodyPr/>
        <a:lstStyle/>
        <a:p>
          <a:pPr rtl="1"/>
          <a:endParaRPr lang="en-US" b="0" i="0">
            <a:latin typeface="Gotham Medium Regular" panose="02000604030000020004" pitchFamily="2" charset="0"/>
          </a:endParaRPr>
        </a:p>
      </dgm:t>
    </dgm:pt>
    <dgm:pt modelId="{B3420595-E147-7847-A9E1-95FBB7FA59A9}" type="sibTrans" cxnId="{6736AD8A-4136-B947-9FBC-412B132DAB4F}">
      <dgm:prSet/>
      <dgm:spPr/>
      <dgm:t>
        <a:bodyPr/>
        <a:lstStyle/>
        <a:p>
          <a:pPr rtl="1"/>
          <a:endParaRPr lang="en-US" b="0" i="0">
            <a:latin typeface="Gotham Medium Regular" panose="02000604030000020004" pitchFamily="2" charset="0"/>
          </a:endParaRPr>
        </a:p>
      </dgm:t>
    </dgm:pt>
    <dgm:pt modelId="{AE46AA4E-5989-634E-BB48-E2DEB5653394}">
      <dgm:prSet custT="1"/>
      <dgm:spPr/>
      <dgm:t>
        <a:bodyPr/>
        <a:lstStyle/>
        <a:p>
          <a:pPr rtl="1"/>
          <a:r>
            <a:rPr lang="ar-EG" sz="1800" b="0" i="0" dirty="0">
              <a:latin typeface="Gotham Book" charset="0"/>
              <a:ea typeface="Gotham Book" charset="0"/>
              <a:cs typeface="Gotham Book" charset="0"/>
            </a:rPr>
            <a:t>تحديد موعد للحدث</a:t>
          </a:r>
          <a:endParaRPr lang="en-US" sz="1800" b="0" i="0" dirty="0">
            <a:latin typeface="Gotham Book" charset="0"/>
            <a:ea typeface="Gotham Book" charset="0"/>
            <a:cs typeface="Gotham Book" charset="0"/>
          </a:endParaRPr>
        </a:p>
        <a:p>
          <a:pPr rtl="1"/>
          <a:r>
            <a:rPr lang="ar-EG" sz="3200" b="0" i="0" dirty="0">
              <a:latin typeface="Gotham Book" charset="0"/>
              <a:ea typeface="Gotham Book" charset="0"/>
              <a:cs typeface="Gotham Book" charset="0"/>
            </a:rPr>
            <a:t>رقم 4</a:t>
          </a:r>
          <a:endParaRPr lang="en-US" sz="3200" b="0" i="0" dirty="0">
            <a:latin typeface="Gotham Book" charset="0"/>
            <a:ea typeface="Gotham Book" charset="0"/>
            <a:cs typeface="Gotham Book" charset="0"/>
          </a:endParaRPr>
        </a:p>
      </dgm:t>
    </dgm:pt>
    <dgm:pt modelId="{C80D0CED-AE98-EA4F-8854-77509077B0B2}" type="parTrans" cxnId="{60497CFD-A879-344E-B3DA-0BAE805C0347}">
      <dgm:prSet/>
      <dgm:spPr/>
      <dgm:t>
        <a:bodyPr/>
        <a:lstStyle/>
        <a:p>
          <a:pPr rtl="1"/>
          <a:endParaRPr lang="en-US" b="0" i="0">
            <a:latin typeface="Gotham Medium Regular" panose="02000604030000020004" pitchFamily="2" charset="0"/>
          </a:endParaRPr>
        </a:p>
      </dgm:t>
    </dgm:pt>
    <dgm:pt modelId="{E072C5BE-D370-7648-ABA3-82520BC97FC7}" type="sibTrans" cxnId="{60497CFD-A879-344E-B3DA-0BAE805C0347}">
      <dgm:prSet/>
      <dgm:spPr/>
      <dgm:t>
        <a:bodyPr/>
        <a:lstStyle/>
        <a:p>
          <a:pPr rtl="1"/>
          <a:endParaRPr lang="en-US" b="0" i="0">
            <a:latin typeface="Gotham Medium Regular" panose="02000604030000020004" pitchFamily="2" charset="0"/>
          </a:endParaRPr>
        </a:p>
      </dgm:t>
    </dgm:pt>
    <dgm:pt modelId="{33A095A3-1AD4-7149-8946-46DD56253ABE}">
      <dgm:prSet custT="1"/>
      <dgm:spPr/>
      <dgm:t>
        <a:bodyPr/>
        <a:lstStyle/>
        <a:p>
          <a:pPr rtl="1"/>
          <a:r>
            <a:rPr lang="ar-EG" sz="1800" b="0" i="0" dirty="0">
              <a:latin typeface="Gotham Book" charset="0"/>
              <a:ea typeface="Gotham Book" charset="0"/>
              <a:cs typeface="Gotham Book" charset="0"/>
            </a:rPr>
            <a:t>مراجعة التدريب</a:t>
          </a:r>
          <a:endParaRPr lang="en-US" sz="1800" b="0" i="0" dirty="0">
            <a:latin typeface="Gotham Book" charset="0"/>
            <a:ea typeface="Gotham Book" charset="0"/>
            <a:cs typeface="Gotham Book" charset="0"/>
          </a:endParaRPr>
        </a:p>
        <a:p>
          <a:pPr rtl="1"/>
          <a:r>
            <a:rPr lang="ar-EG" sz="3200" b="0" i="0" dirty="0">
              <a:latin typeface="Gotham Book" charset="0"/>
              <a:ea typeface="Gotham Book" charset="0"/>
              <a:cs typeface="Gotham Book" charset="0"/>
            </a:rPr>
            <a:t>رقم 5</a:t>
          </a:r>
          <a:r>
            <a:rPr lang="en-US" sz="3200" b="0" i="0" dirty="0">
              <a:latin typeface="Gotham Medium Regular" panose="02000604030000020004" pitchFamily="2" charset="0"/>
            </a:rPr>
            <a:t> </a:t>
          </a:r>
        </a:p>
      </dgm:t>
    </dgm:pt>
    <dgm:pt modelId="{28F3D7FF-B672-9441-9CA0-673B7CD0B815}" type="parTrans" cxnId="{76EE7694-C2B8-F24F-B183-EAD910A54FCA}">
      <dgm:prSet/>
      <dgm:spPr/>
      <dgm:t>
        <a:bodyPr/>
        <a:lstStyle/>
        <a:p>
          <a:pPr rtl="1"/>
          <a:endParaRPr lang="en-US" b="0" i="0">
            <a:latin typeface="Gotham Medium Regular" panose="02000604030000020004" pitchFamily="2" charset="0"/>
          </a:endParaRPr>
        </a:p>
      </dgm:t>
    </dgm:pt>
    <dgm:pt modelId="{8DC40B30-1A36-8847-8482-9A37EF9B41F7}" type="sibTrans" cxnId="{76EE7694-C2B8-F24F-B183-EAD910A54FCA}">
      <dgm:prSet/>
      <dgm:spPr/>
      <dgm:t>
        <a:bodyPr/>
        <a:lstStyle/>
        <a:p>
          <a:pPr rtl="1"/>
          <a:endParaRPr lang="en-US" b="0" i="0">
            <a:latin typeface="Gotham Medium Regular" panose="02000604030000020004" pitchFamily="2" charset="0"/>
          </a:endParaRPr>
        </a:p>
      </dgm:t>
    </dgm:pt>
    <dgm:pt modelId="{C749C6FA-E2D1-2A4E-98D6-6C8CD9A73A11}" type="pres">
      <dgm:prSet presAssocID="{1779BFB2-B679-794A-9C73-FEB3E23CD103}" presName="CompostProcess" presStyleCnt="0">
        <dgm:presLayoutVars>
          <dgm:dir/>
          <dgm:resizeHandles val="exact"/>
        </dgm:presLayoutVars>
      </dgm:prSet>
      <dgm:spPr/>
      <dgm:t>
        <a:bodyPr/>
        <a:lstStyle/>
        <a:p>
          <a:endParaRPr lang="en-US"/>
        </a:p>
      </dgm:t>
    </dgm:pt>
    <dgm:pt modelId="{E976DD42-33E5-0844-8D5A-8118153DA784}" type="pres">
      <dgm:prSet presAssocID="{1779BFB2-B679-794A-9C73-FEB3E23CD103}" presName="arrow" presStyleLbl="bgShp" presStyleIdx="0" presStyleCnt="1" custFlipHor="1"/>
      <dgm:spPr/>
    </dgm:pt>
    <dgm:pt modelId="{E5B62F31-69A3-8644-9663-7EBBD4D3B9D7}" type="pres">
      <dgm:prSet presAssocID="{1779BFB2-B679-794A-9C73-FEB3E23CD103}" presName="linearProcess" presStyleCnt="0"/>
      <dgm:spPr/>
    </dgm:pt>
    <dgm:pt modelId="{333CBB89-406A-154E-A38B-6844265EE568}" type="pres">
      <dgm:prSet presAssocID="{8D53100F-8D7D-2843-A5AB-FB35F0F7767C}" presName="textNode" presStyleLbl="node1" presStyleIdx="0" presStyleCnt="5" custLinFactX="392897" custLinFactNeighborX="400000" custLinFactNeighborY="-709">
        <dgm:presLayoutVars>
          <dgm:bulletEnabled val="1"/>
        </dgm:presLayoutVars>
      </dgm:prSet>
      <dgm:spPr/>
      <dgm:t>
        <a:bodyPr/>
        <a:lstStyle/>
        <a:p>
          <a:endParaRPr lang="en-US"/>
        </a:p>
      </dgm:t>
    </dgm:pt>
    <dgm:pt modelId="{625EDE1F-255A-6A4F-9AE2-CD9C5BE4AA58}" type="pres">
      <dgm:prSet presAssocID="{9EA17E4A-9177-304B-9EA2-1EFFE9B68928}" presName="sibTrans" presStyleCnt="0"/>
      <dgm:spPr/>
    </dgm:pt>
    <dgm:pt modelId="{42DD52BF-757E-834B-B386-BED25FB2EB96}" type="pres">
      <dgm:prSet presAssocID="{A32D3D37-BC8A-2848-B3BE-A18DA1463FED}" presName="textNode" presStyleLbl="node1" presStyleIdx="1" presStyleCnt="5" custLinFactX="199282" custLinFactNeighborX="200000">
        <dgm:presLayoutVars>
          <dgm:bulletEnabled val="1"/>
        </dgm:presLayoutVars>
      </dgm:prSet>
      <dgm:spPr/>
      <dgm:t>
        <a:bodyPr/>
        <a:lstStyle/>
        <a:p>
          <a:endParaRPr lang="en-US"/>
        </a:p>
      </dgm:t>
    </dgm:pt>
    <dgm:pt modelId="{50499175-FD6C-7C46-83E7-4571B95FD431}" type="pres">
      <dgm:prSet presAssocID="{0A9A1BAB-CEC5-2645-9004-17A9CF7DE505}" presName="sibTrans" presStyleCnt="0"/>
      <dgm:spPr/>
    </dgm:pt>
    <dgm:pt modelId="{C459ABC4-1AB7-4D41-846B-BF9E00B9F07B}" type="pres">
      <dgm:prSet presAssocID="{FB979091-6E3E-5242-8315-694EA385CCEF}" presName="textNode" presStyleLbl="node1" presStyleIdx="2" presStyleCnt="5">
        <dgm:presLayoutVars>
          <dgm:bulletEnabled val="1"/>
        </dgm:presLayoutVars>
      </dgm:prSet>
      <dgm:spPr/>
      <dgm:t>
        <a:bodyPr/>
        <a:lstStyle/>
        <a:p>
          <a:endParaRPr lang="en-US"/>
        </a:p>
      </dgm:t>
    </dgm:pt>
    <dgm:pt modelId="{89FD3855-5C8F-344E-8785-331E1B1C0DBF}" type="pres">
      <dgm:prSet presAssocID="{B3420595-E147-7847-A9E1-95FBB7FA59A9}" presName="sibTrans" presStyleCnt="0"/>
      <dgm:spPr/>
    </dgm:pt>
    <dgm:pt modelId="{152D8392-1FCF-E240-984B-4C2BC01712F6}" type="pres">
      <dgm:prSet presAssocID="{AE46AA4E-5989-634E-BB48-E2DEB5653394}" presName="textNode" presStyleLbl="node1" presStyleIdx="3" presStyleCnt="5" custLinFactX="-197537" custLinFactNeighborX="-200000">
        <dgm:presLayoutVars>
          <dgm:bulletEnabled val="1"/>
        </dgm:presLayoutVars>
      </dgm:prSet>
      <dgm:spPr/>
      <dgm:t>
        <a:bodyPr/>
        <a:lstStyle/>
        <a:p>
          <a:endParaRPr lang="en-US"/>
        </a:p>
      </dgm:t>
    </dgm:pt>
    <dgm:pt modelId="{D633315D-AE29-9E4F-AA16-67F4A179AEC8}" type="pres">
      <dgm:prSet presAssocID="{E072C5BE-D370-7648-ABA3-82520BC97FC7}" presName="sibTrans" presStyleCnt="0"/>
      <dgm:spPr/>
    </dgm:pt>
    <dgm:pt modelId="{AC4E99FD-1CEE-D040-9735-D73A3D55F757}" type="pres">
      <dgm:prSet presAssocID="{33A095A3-1AD4-7149-8946-46DD56253ABE}" presName="textNode" presStyleLbl="node1" presStyleIdx="4" presStyleCnt="5" custLinFactX="-395074" custLinFactNeighborX="-400000">
        <dgm:presLayoutVars>
          <dgm:bulletEnabled val="1"/>
        </dgm:presLayoutVars>
      </dgm:prSet>
      <dgm:spPr/>
      <dgm:t>
        <a:bodyPr/>
        <a:lstStyle/>
        <a:p>
          <a:endParaRPr lang="en-US"/>
        </a:p>
      </dgm:t>
    </dgm:pt>
  </dgm:ptLst>
  <dgm:cxnLst>
    <dgm:cxn modelId="{58886C69-9CA2-42EC-80D5-B8D24C2E703C}" type="presOf" srcId="{A32D3D37-BC8A-2848-B3BE-A18DA1463FED}" destId="{42DD52BF-757E-834B-B386-BED25FB2EB96}" srcOrd="0" destOrd="0" presId="urn:microsoft.com/office/officeart/2005/8/layout/hProcess9"/>
    <dgm:cxn modelId="{41C7FCA4-05D9-BC47-A441-63DC73955826}" srcId="{1779BFB2-B679-794A-9C73-FEB3E23CD103}" destId="{8D53100F-8D7D-2843-A5AB-FB35F0F7767C}" srcOrd="0" destOrd="0" parTransId="{09AFE3A5-9A8E-B044-A949-ECE8D3647161}" sibTransId="{9EA17E4A-9177-304B-9EA2-1EFFE9B68928}"/>
    <dgm:cxn modelId="{A72084AB-61B2-4EBB-AEB6-47CF640EC86D}" type="presOf" srcId="{1779BFB2-B679-794A-9C73-FEB3E23CD103}" destId="{C749C6FA-E2D1-2A4E-98D6-6C8CD9A73A11}" srcOrd="0" destOrd="0" presId="urn:microsoft.com/office/officeart/2005/8/layout/hProcess9"/>
    <dgm:cxn modelId="{2824B5DD-C72A-1942-B4EF-B83F6DAE853C}" srcId="{1779BFB2-B679-794A-9C73-FEB3E23CD103}" destId="{A32D3D37-BC8A-2848-B3BE-A18DA1463FED}" srcOrd="1" destOrd="0" parTransId="{142EB04D-9A7D-3E4F-A2A5-7CEEAAA67BB0}" sibTransId="{0A9A1BAB-CEC5-2645-9004-17A9CF7DE505}"/>
    <dgm:cxn modelId="{9644495E-59DD-44C6-B7E2-7232575724DA}" type="presOf" srcId="{AE46AA4E-5989-634E-BB48-E2DEB5653394}" destId="{152D8392-1FCF-E240-984B-4C2BC01712F6}" srcOrd="0" destOrd="0" presId="urn:microsoft.com/office/officeart/2005/8/layout/hProcess9"/>
    <dgm:cxn modelId="{5A6BB505-B46A-49AD-AD38-E99C711C4C69}" type="presOf" srcId="{33A095A3-1AD4-7149-8946-46DD56253ABE}" destId="{AC4E99FD-1CEE-D040-9735-D73A3D55F757}" srcOrd="0" destOrd="0" presId="urn:microsoft.com/office/officeart/2005/8/layout/hProcess9"/>
    <dgm:cxn modelId="{2481AF58-A06F-4FE3-BCE7-7F4875027FC0}" type="presOf" srcId="{8D53100F-8D7D-2843-A5AB-FB35F0F7767C}" destId="{333CBB89-406A-154E-A38B-6844265EE568}" srcOrd="0" destOrd="0" presId="urn:microsoft.com/office/officeart/2005/8/layout/hProcess9"/>
    <dgm:cxn modelId="{60497CFD-A879-344E-B3DA-0BAE805C0347}" srcId="{1779BFB2-B679-794A-9C73-FEB3E23CD103}" destId="{AE46AA4E-5989-634E-BB48-E2DEB5653394}" srcOrd="3" destOrd="0" parTransId="{C80D0CED-AE98-EA4F-8854-77509077B0B2}" sibTransId="{E072C5BE-D370-7648-ABA3-82520BC97FC7}"/>
    <dgm:cxn modelId="{76EE7694-C2B8-F24F-B183-EAD910A54FCA}" srcId="{1779BFB2-B679-794A-9C73-FEB3E23CD103}" destId="{33A095A3-1AD4-7149-8946-46DD56253ABE}" srcOrd="4" destOrd="0" parTransId="{28F3D7FF-B672-9441-9CA0-673B7CD0B815}" sibTransId="{8DC40B30-1A36-8847-8482-9A37EF9B41F7}"/>
    <dgm:cxn modelId="{6736AD8A-4136-B947-9FBC-412B132DAB4F}" srcId="{1779BFB2-B679-794A-9C73-FEB3E23CD103}" destId="{FB979091-6E3E-5242-8315-694EA385CCEF}" srcOrd="2" destOrd="0" parTransId="{44155E87-3B2E-A845-8E6F-1A7934489074}" sibTransId="{B3420595-E147-7847-A9E1-95FBB7FA59A9}"/>
    <dgm:cxn modelId="{4A2255DC-743F-4F43-81FB-8F73D2CFFCFB}" type="presOf" srcId="{FB979091-6E3E-5242-8315-694EA385CCEF}" destId="{C459ABC4-1AB7-4D41-846B-BF9E00B9F07B}" srcOrd="0" destOrd="0" presId="urn:microsoft.com/office/officeart/2005/8/layout/hProcess9"/>
    <dgm:cxn modelId="{FD765030-7404-47A4-B46F-52BE6064629D}" type="presParOf" srcId="{C749C6FA-E2D1-2A4E-98D6-6C8CD9A73A11}" destId="{E976DD42-33E5-0844-8D5A-8118153DA784}" srcOrd="0" destOrd="0" presId="urn:microsoft.com/office/officeart/2005/8/layout/hProcess9"/>
    <dgm:cxn modelId="{54AC7623-BE0F-4CF8-BCA6-529E0075CD12}" type="presParOf" srcId="{C749C6FA-E2D1-2A4E-98D6-6C8CD9A73A11}" destId="{E5B62F31-69A3-8644-9663-7EBBD4D3B9D7}" srcOrd="1" destOrd="0" presId="urn:microsoft.com/office/officeart/2005/8/layout/hProcess9"/>
    <dgm:cxn modelId="{B47155E0-366A-43DD-8FBF-5457137D4DE3}" type="presParOf" srcId="{E5B62F31-69A3-8644-9663-7EBBD4D3B9D7}" destId="{333CBB89-406A-154E-A38B-6844265EE568}" srcOrd="0" destOrd="0" presId="urn:microsoft.com/office/officeart/2005/8/layout/hProcess9"/>
    <dgm:cxn modelId="{D124ADE0-F22F-44FC-B938-A13FACAF7BB8}" type="presParOf" srcId="{E5B62F31-69A3-8644-9663-7EBBD4D3B9D7}" destId="{625EDE1F-255A-6A4F-9AE2-CD9C5BE4AA58}" srcOrd="1" destOrd="0" presId="urn:microsoft.com/office/officeart/2005/8/layout/hProcess9"/>
    <dgm:cxn modelId="{BB35D5AC-09B2-4F73-B0FE-8CD7BD83E701}" type="presParOf" srcId="{E5B62F31-69A3-8644-9663-7EBBD4D3B9D7}" destId="{42DD52BF-757E-834B-B386-BED25FB2EB96}" srcOrd="2" destOrd="0" presId="urn:microsoft.com/office/officeart/2005/8/layout/hProcess9"/>
    <dgm:cxn modelId="{20D0215A-1817-4E14-8EA5-3A8C184DADAC}" type="presParOf" srcId="{E5B62F31-69A3-8644-9663-7EBBD4D3B9D7}" destId="{50499175-FD6C-7C46-83E7-4571B95FD431}" srcOrd="3" destOrd="0" presId="urn:microsoft.com/office/officeart/2005/8/layout/hProcess9"/>
    <dgm:cxn modelId="{475F383A-8643-40E1-93C9-EC36FD6DAF9A}" type="presParOf" srcId="{E5B62F31-69A3-8644-9663-7EBBD4D3B9D7}" destId="{C459ABC4-1AB7-4D41-846B-BF9E00B9F07B}" srcOrd="4" destOrd="0" presId="urn:microsoft.com/office/officeart/2005/8/layout/hProcess9"/>
    <dgm:cxn modelId="{CD3E0488-EEB0-47CE-9A36-615F5854E8A0}" type="presParOf" srcId="{E5B62F31-69A3-8644-9663-7EBBD4D3B9D7}" destId="{89FD3855-5C8F-344E-8785-331E1B1C0DBF}" srcOrd="5" destOrd="0" presId="urn:microsoft.com/office/officeart/2005/8/layout/hProcess9"/>
    <dgm:cxn modelId="{A64001AA-98BA-4982-A5E4-07C12D28F758}" type="presParOf" srcId="{E5B62F31-69A3-8644-9663-7EBBD4D3B9D7}" destId="{152D8392-1FCF-E240-984B-4C2BC01712F6}" srcOrd="6" destOrd="0" presId="urn:microsoft.com/office/officeart/2005/8/layout/hProcess9"/>
    <dgm:cxn modelId="{0AA552FE-A446-4BE5-9F28-9AEA85D122DF}" type="presParOf" srcId="{E5B62F31-69A3-8644-9663-7EBBD4D3B9D7}" destId="{D633315D-AE29-9E4F-AA16-67F4A179AEC8}" srcOrd="7" destOrd="0" presId="urn:microsoft.com/office/officeart/2005/8/layout/hProcess9"/>
    <dgm:cxn modelId="{A176DDB1-F4DF-4C74-8B1F-D1411C4BF747}" type="presParOf" srcId="{E5B62F31-69A3-8644-9663-7EBBD4D3B9D7}" destId="{AC4E99FD-1CEE-D040-9735-D73A3D55F757}" srcOrd="8"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D6F5BA-8ED2-D64A-A22D-DDED462FF218}"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n-US"/>
        </a:p>
      </dgm:t>
    </dgm:pt>
    <dgm:pt modelId="{24DAD7C3-C576-0B43-8001-0CD9F787A3B7}">
      <dgm:prSet custT="1"/>
      <dgm:spPr/>
      <dgm:t>
        <a:bodyPr/>
        <a:lstStyle/>
        <a:p>
          <a:pPr rtl="0"/>
          <a:r>
            <a:rPr lang="ar-EG" sz="1800" b="0" i="0" dirty="0">
              <a:latin typeface="Gotham Book" charset="0"/>
              <a:ea typeface="Gotham Book" charset="0"/>
              <a:cs typeface="Gotham Book" charset="0"/>
            </a:rPr>
            <a:t>الطلب</a:t>
          </a:r>
          <a:endParaRPr lang="en-US" sz="1800" b="0" i="0" dirty="0">
            <a:latin typeface="Gotham Book" charset="0"/>
            <a:ea typeface="Gotham Book" charset="0"/>
            <a:cs typeface="Gotham Book" charset="0"/>
          </a:endParaRPr>
        </a:p>
      </dgm:t>
    </dgm:pt>
    <dgm:pt modelId="{85675CD1-C47A-514F-A858-1A5855C351AD}" type="parTrans" cxnId="{09261408-BEF5-FB43-9CAA-858784D25987}">
      <dgm:prSet/>
      <dgm:spPr/>
      <dgm:t>
        <a:bodyPr/>
        <a:lstStyle/>
        <a:p>
          <a:endParaRPr lang="en-US" sz="1800" b="0" i="0">
            <a:latin typeface="Gotham Medium Regular" panose="02000604030000020004" pitchFamily="2" charset="0"/>
          </a:endParaRPr>
        </a:p>
      </dgm:t>
    </dgm:pt>
    <dgm:pt modelId="{639CB37A-E203-A044-99D2-42A7E5231703}" type="sibTrans" cxnId="{09261408-BEF5-FB43-9CAA-858784D25987}">
      <dgm:prSet/>
      <dgm:spPr/>
      <dgm:t>
        <a:bodyPr/>
        <a:lstStyle/>
        <a:p>
          <a:endParaRPr lang="en-US" sz="1800" b="0" i="0">
            <a:latin typeface="Gotham Medium Regular" panose="02000604030000020004" pitchFamily="2" charset="0"/>
          </a:endParaRPr>
        </a:p>
      </dgm:t>
    </dgm:pt>
    <dgm:pt modelId="{88213431-CFF5-E54B-BB74-5CC1239FEC99}">
      <dgm:prSet custT="1"/>
      <dgm:spPr/>
      <dgm:t>
        <a:bodyPr/>
        <a:lstStyle/>
        <a:p>
          <a:r>
            <a:rPr lang="ar-EG" sz="1800" b="0" i="0" dirty="0">
              <a:latin typeface="Gotham Book" charset="0"/>
              <a:ea typeface="Gotham Book" charset="0"/>
              <a:cs typeface="Gotham Book" charset="0"/>
            </a:rPr>
            <a:t>نموذج اللياقة</a:t>
          </a:r>
          <a:endParaRPr lang="en-US" sz="1800" b="0" i="0" dirty="0">
            <a:latin typeface="Gotham Book" charset="0"/>
            <a:ea typeface="Gotham Book" charset="0"/>
            <a:cs typeface="Gotham Book" charset="0"/>
          </a:endParaRPr>
        </a:p>
      </dgm:t>
    </dgm:pt>
    <dgm:pt modelId="{8B776FC2-004D-7847-ACEF-82AAD1589E9C}" type="parTrans" cxnId="{DF36AE9B-49BF-6A44-AFB0-7D15F93F728A}">
      <dgm:prSet/>
      <dgm:spPr/>
      <dgm:t>
        <a:bodyPr/>
        <a:lstStyle/>
        <a:p>
          <a:endParaRPr lang="en-US" sz="1800" b="0" i="0">
            <a:latin typeface="Gotham Medium Regular" panose="02000604030000020004" pitchFamily="2" charset="0"/>
          </a:endParaRPr>
        </a:p>
      </dgm:t>
    </dgm:pt>
    <dgm:pt modelId="{E9D790E8-B90B-9744-B0FB-1AB1732FF15E}" type="sibTrans" cxnId="{DF36AE9B-49BF-6A44-AFB0-7D15F93F728A}">
      <dgm:prSet/>
      <dgm:spPr/>
      <dgm:t>
        <a:bodyPr/>
        <a:lstStyle/>
        <a:p>
          <a:endParaRPr lang="en-US" sz="1800" b="0" i="0">
            <a:latin typeface="Gotham Medium Regular" panose="02000604030000020004" pitchFamily="2" charset="0"/>
          </a:endParaRPr>
        </a:p>
      </dgm:t>
    </dgm:pt>
    <dgm:pt modelId="{94D7A38E-B2C8-264E-BADF-3413823E4F10}">
      <dgm:prSet custT="1"/>
      <dgm:spPr/>
      <dgm:t>
        <a:bodyPr/>
        <a:lstStyle/>
        <a:p>
          <a:r>
            <a:rPr lang="ar-EG" sz="1400" b="0" i="0" dirty="0">
              <a:latin typeface="Gotham Book" charset="0"/>
              <a:ea typeface="Gotham Book" charset="0"/>
              <a:cs typeface="Gotham Book" charset="0"/>
            </a:rPr>
            <a:t>قائمة التحقق من الأمان والجاهزية</a:t>
          </a:r>
          <a:endParaRPr lang="en-US" sz="1400" b="0" i="0" dirty="0">
            <a:latin typeface="Gotham Book" charset="0"/>
            <a:ea typeface="Gotham Book" charset="0"/>
            <a:cs typeface="Gotham Book" charset="0"/>
          </a:endParaRPr>
        </a:p>
      </dgm:t>
    </dgm:pt>
    <dgm:pt modelId="{FC9AB076-1806-424F-B2A2-F0BAE4F1179D}" type="parTrans" cxnId="{130F0257-607A-394A-AD68-847130435700}">
      <dgm:prSet/>
      <dgm:spPr/>
      <dgm:t>
        <a:bodyPr/>
        <a:lstStyle/>
        <a:p>
          <a:endParaRPr lang="en-US" sz="1800" b="0" i="0">
            <a:latin typeface="Gotham Medium Regular" panose="02000604030000020004" pitchFamily="2" charset="0"/>
          </a:endParaRPr>
        </a:p>
      </dgm:t>
    </dgm:pt>
    <dgm:pt modelId="{C1428CEE-155D-6B47-B7A9-5D5E333C9B01}" type="sibTrans" cxnId="{130F0257-607A-394A-AD68-847130435700}">
      <dgm:prSet/>
      <dgm:spPr/>
      <dgm:t>
        <a:bodyPr/>
        <a:lstStyle/>
        <a:p>
          <a:endParaRPr lang="en-US" sz="1800" b="0" i="0">
            <a:latin typeface="Gotham Medium Regular" panose="02000604030000020004" pitchFamily="2" charset="0"/>
          </a:endParaRPr>
        </a:p>
      </dgm:t>
    </dgm:pt>
    <dgm:pt modelId="{93D8F06F-CE08-BD49-AC70-AA4BF5B92080}">
      <dgm:prSet custT="1"/>
      <dgm:spPr/>
      <dgm:t>
        <a:bodyPr/>
        <a:lstStyle/>
        <a:p>
          <a:r>
            <a:rPr lang="ar-EG" sz="1800" b="0" i="0" dirty="0">
              <a:latin typeface="Gotham Book" charset="0"/>
              <a:ea typeface="Gotham Book" charset="0"/>
              <a:cs typeface="Gotham Book" charset="0"/>
            </a:rPr>
            <a:t>نموذج تأكيد اللياقة</a:t>
          </a:r>
          <a:endParaRPr lang="en-US" sz="1800" b="0" i="0" dirty="0">
            <a:latin typeface="Gotham Book" charset="0"/>
            <a:ea typeface="Gotham Book" charset="0"/>
            <a:cs typeface="Gotham Book" charset="0"/>
          </a:endParaRPr>
        </a:p>
      </dgm:t>
    </dgm:pt>
    <dgm:pt modelId="{45B20B2A-22B7-CB44-8338-88D632829D4A}" type="parTrans" cxnId="{30C3B3D2-819C-5046-BFB1-20AB1C844C8B}">
      <dgm:prSet/>
      <dgm:spPr/>
      <dgm:t>
        <a:bodyPr/>
        <a:lstStyle/>
        <a:p>
          <a:endParaRPr lang="en-US" sz="1800" b="0" i="0">
            <a:latin typeface="Gotham Medium Regular" panose="02000604030000020004" pitchFamily="2" charset="0"/>
          </a:endParaRPr>
        </a:p>
      </dgm:t>
    </dgm:pt>
    <dgm:pt modelId="{FF4BC8DC-F830-DA44-9E5D-E4D3E1E8BCBE}" type="sibTrans" cxnId="{30C3B3D2-819C-5046-BFB1-20AB1C844C8B}">
      <dgm:prSet/>
      <dgm:spPr/>
      <dgm:t>
        <a:bodyPr/>
        <a:lstStyle/>
        <a:p>
          <a:endParaRPr lang="en-US" sz="1800" b="0" i="0">
            <a:latin typeface="Gotham Medium Regular" panose="02000604030000020004" pitchFamily="2" charset="0"/>
          </a:endParaRPr>
        </a:p>
      </dgm:t>
    </dgm:pt>
    <dgm:pt modelId="{C26A6AD8-3961-394F-A3DB-DFE26D8CF12C}">
      <dgm:prSet custT="1"/>
      <dgm:spPr/>
      <dgm:t>
        <a:bodyPr/>
        <a:lstStyle/>
        <a:p>
          <a:r>
            <a:rPr lang="ar-EG" sz="1200" b="0" i="0" dirty="0">
              <a:latin typeface="Gotham Book" charset="0"/>
              <a:ea typeface="Gotham Book" charset="0"/>
              <a:cs typeface="Gotham Book" charset="0"/>
            </a:rPr>
            <a:t>قائمة التحقق من مهارات تدريب المستخدم</a:t>
          </a:r>
          <a:endParaRPr lang="en-US" sz="1200" b="0" i="0" dirty="0">
            <a:latin typeface="Gotham Book" charset="0"/>
            <a:ea typeface="Gotham Book" charset="0"/>
            <a:cs typeface="Gotham Book" charset="0"/>
          </a:endParaRPr>
        </a:p>
      </dgm:t>
    </dgm:pt>
    <dgm:pt modelId="{62FA958D-AC6B-4844-ABE0-546FCCCA303E}" type="parTrans" cxnId="{8B4EBB7D-98F2-F741-B896-7F0D6C7AA84F}">
      <dgm:prSet/>
      <dgm:spPr/>
      <dgm:t>
        <a:bodyPr/>
        <a:lstStyle/>
        <a:p>
          <a:endParaRPr lang="en-US" sz="1800" b="0" i="0">
            <a:latin typeface="Gotham Medium Regular" panose="02000604030000020004" pitchFamily="2" charset="0"/>
          </a:endParaRPr>
        </a:p>
      </dgm:t>
    </dgm:pt>
    <dgm:pt modelId="{503A2C8E-F4CA-944E-A57A-E83AEA05023E}" type="sibTrans" cxnId="{8B4EBB7D-98F2-F741-B896-7F0D6C7AA84F}">
      <dgm:prSet/>
      <dgm:spPr/>
      <dgm:t>
        <a:bodyPr/>
        <a:lstStyle/>
        <a:p>
          <a:endParaRPr lang="en-US" sz="1800" b="0" i="0">
            <a:latin typeface="Gotham Medium Regular" panose="02000604030000020004" pitchFamily="2" charset="0"/>
          </a:endParaRPr>
        </a:p>
      </dgm:t>
    </dgm:pt>
    <dgm:pt modelId="{C7B55936-68A8-6C45-AE59-E2234C5A08BB}" type="pres">
      <dgm:prSet presAssocID="{BDD6F5BA-8ED2-D64A-A22D-DDED462FF218}" presName="CompostProcess" presStyleCnt="0">
        <dgm:presLayoutVars>
          <dgm:dir/>
          <dgm:resizeHandles val="exact"/>
        </dgm:presLayoutVars>
      </dgm:prSet>
      <dgm:spPr/>
      <dgm:t>
        <a:bodyPr/>
        <a:lstStyle/>
        <a:p>
          <a:endParaRPr lang="en-US"/>
        </a:p>
      </dgm:t>
    </dgm:pt>
    <dgm:pt modelId="{A40E8CC6-1169-C44A-8DEC-F4A474C27133}" type="pres">
      <dgm:prSet presAssocID="{BDD6F5BA-8ED2-D64A-A22D-DDED462FF218}" presName="arrow" presStyleLbl="bgShp" presStyleIdx="0" presStyleCnt="1" custFlipHor="1"/>
      <dgm:spPr/>
    </dgm:pt>
    <dgm:pt modelId="{7EBDFD3B-C063-7540-9AB7-DA245D62BEAB}" type="pres">
      <dgm:prSet presAssocID="{BDD6F5BA-8ED2-D64A-A22D-DDED462FF218}" presName="linearProcess" presStyleCnt="0"/>
      <dgm:spPr/>
    </dgm:pt>
    <dgm:pt modelId="{DA90F020-1B10-414C-BEAF-21F28C396B03}" type="pres">
      <dgm:prSet presAssocID="{24DAD7C3-C576-0B43-8001-0CD9F787A3B7}" presName="textNode" presStyleLbl="node1" presStyleIdx="0" presStyleCnt="5" custLinFactX="392897" custLinFactNeighborX="400000" custLinFactNeighborY="346">
        <dgm:presLayoutVars>
          <dgm:bulletEnabled val="1"/>
        </dgm:presLayoutVars>
      </dgm:prSet>
      <dgm:spPr/>
      <dgm:t>
        <a:bodyPr/>
        <a:lstStyle/>
        <a:p>
          <a:endParaRPr lang="en-US"/>
        </a:p>
      </dgm:t>
    </dgm:pt>
    <dgm:pt modelId="{AC5904BA-BA5A-F040-9124-5FD480E4C55C}" type="pres">
      <dgm:prSet presAssocID="{639CB37A-E203-A044-99D2-42A7E5231703}" presName="sibTrans" presStyleCnt="0"/>
      <dgm:spPr/>
    </dgm:pt>
    <dgm:pt modelId="{37D05401-0F05-AE4F-9DB0-3C1B7B6CBF53}" type="pres">
      <dgm:prSet presAssocID="{88213431-CFF5-E54B-BB74-5CC1239FEC99}" presName="textNode" presStyleLbl="node1" presStyleIdx="1" presStyleCnt="5" custLinFactX="196598" custLinFactNeighborX="200000" custLinFactNeighborY="346">
        <dgm:presLayoutVars>
          <dgm:bulletEnabled val="1"/>
        </dgm:presLayoutVars>
      </dgm:prSet>
      <dgm:spPr/>
      <dgm:t>
        <a:bodyPr/>
        <a:lstStyle/>
        <a:p>
          <a:endParaRPr lang="en-US"/>
        </a:p>
      </dgm:t>
    </dgm:pt>
    <dgm:pt modelId="{1C4B7865-FD25-6840-BDD7-F66C8950898D}" type="pres">
      <dgm:prSet presAssocID="{E9D790E8-B90B-9744-B0FB-1AB1732FF15E}" presName="sibTrans" presStyleCnt="0"/>
      <dgm:spPr/>
    </dgm:pt>
    <dgm:pt modelId="{C62C8D6B-1D5C-4B42-BD44-77CC488BD516}" type="pres">
      <dgm:prSet presAssocID="{94D7A38E-B2C8-264E-BADF-3413823E4F10}" presName="textNode" presStyleLbl="node1" presStyleIdx="2" presStyleCnt="5">
        <dgm:presLayoutVars>
          <dgm:bulletEnabled val="1"/>
        </dgm:presLayoutVars>
      </dgm:prSet>
      <dgm:spPr/>
      <dgm:t>
        <a:bodyPr/>
        <a:lstStyle/>
        <a:p>
          <a:endParaRPr lang="en-US"/>
        </a:p>
      </dgm:t>
    </dgm:pt>
    <dgm:pt modelId="{35CB9ABD-13FE-F545-BE80-4B523114C16E}" type="pres">
      <dgm:prSet presAssocID="{C1428CEE-155D-6B47-B7A9-5D5E333C9B01}" presName="sibTrans" presStyleCnt="0"/>
      <dgm:spPr/>
    </dgm:pt>
    <dgm:pt modelId="{163061E5-B2E1-D144-B9D0-45FD20505E4D}" type="pres">
      <dgm:prSet presAssocID="{93D8F06F-CE08-BD49-AC70-AA4BF5B92080}" presName="textNode" presStyleLbl="node1" presStyleIdx="3" presStyleCnt="5" custLinFactX="-190162" custLinFactNeighborX="-200000" custLinFactNeighborY="346">
        <dgm:presLayoutVars>
          <dgm:bulletEnabled val="1"/>
        </dgm:presLayoutVars>
      </dgm:prSet>
      <dgm:spPr/>
      <dgm:t>
        <a:bodyPr/>
        <a:lstStyle/>
        <a:p>
          <a:endParaRPr lang="en-US"/>
        </a:p>
      </dgm:t>
    </dgm:pt>
    <dgm:pt modelId="{C98F77B9-764D-8443-8978-D7A672392C57}" type="pres">
      <dgm:prSet presAssocID="{FF4BC8DC-F830-DA44-9E5D-E4D3E1E8BCBE}" presName="sibTrans" presStyleCnt="0"/>
      <dgm:spPr/>
    </dgm:pt>
    <dgm:pt modelId="{5C9E12AF-0707-DF41-B872-D0A2A82A877F}" type="pres">
      <dgm:prSet presAssocID="{C26A6AD8-3961-394F-A3DB-DFE26D8CF12C}" presName="textNode" presStyleLbl="node1" presStyleIdx="4" presStyleCnt="5" custLinFactX="-385815" custLinFactNeighborX="-400000" custLinFactNeighborY="346">
        <dgm:presLayoutVars>
          <dgm:bulletEnabled val="1"/>
        </dgm:presLayoutVars>
      </dgm:prSet>
      <dgm:spPr/>
      <dgm:t>
        <a:bodyPr/>
        <a:lstStyle/>
        <a:p>
          <a:endParaRPr lang="en-US"/>
        </a:p>
      </dgm:t>
    </dgm:pt>
  </dgm:ptLst>
  <dgm:cxnLst>
    <dgm:cxn modelId="{5576272E-3A98-44C9-8066-60FC4A590A98}" type="presOf" srcId="{94D7A38E-B2C8-264E-BADF-3413823E4F10}" destId="{C62C8D6B-1D5C-4B42-BD44-77CC488BD516}" srcOrd="0" destOrd="0" presId="urn:microsoft.com/office/officeart/2005/8/layout/hProcess9"/>
    <dgm:cxn modelId="{30C3B3D2-819C-5046-BFB1-20AB1C844C8B}" srcId="{BDD6F5BA-8ED2-D64A-A22D-DDED462FF218}" destId="{93D8F06F-CE08-BD49-AC70-AA4BF5B92080}" srcOrd="3" destOrd="0" parTransId="{45B20B2A-22B7-CB44-8338-88D632829D4A}" sibTransId="{FF4BC8DC-F830-DA44-9E5D-E4D3E1E8BCBE}"/>
    <dgm:cxn modelId="{130F0257-607A-394A-AD68-847130435700}" srcId="{BDD6F5BA-8ED2-D64A-A22D-DDED462FF218}" destId="{94D7A38E-B2C8-264E-BADF-3413823E4F10}" srcOrd="2" destOrd="0" parTransId="{FC9AB076-1806-424F-B2A2-F0BAE4F1179D}" sibTransId="{C1428CEE-155D-6B47-B7A9-5D5E333C9B01}"/>
    <dgm:cxn modelId="{DF36AE9B-49BF-6A44-AFB0-7D15F93F728A}" srcId="{BDD6F5BA-8ED2-D64A-A22D-DDED462FF218}" destId="{88213431-CFF5-E54B-BB74-5CC1239FEC99}" srcOrd="1" destOrd="0" parTransId="{8B776FC2-004D-7847-ACEF-82AAD1589E9C}" sibTransId="{E9D790E8-B90B-9744-B0FB-1AB1732FF15E}"/>
    <dgm:cxn modelId="{09261408-BEF5-FB43-9CAA-858784D25987}" srcId="{BDD6F5BA-8ED2-D64A-A22D-DDED462FF218}" destId="{24DAD7C3-C576-0B43-8001-0CD9F787A3B7}" srcOrd="0" destOrd="0" parTransId="{85675CD1-C47A-514F-A858-1A5855C351AD}" sibTransId="{639CB37A-E203-A044-99D2-42A7E5231703}"/>
    <dgm:cxn modelId="{8B4EBB7D-98F2-F741-B896-7F0D6C7AA84F}" srcId="{BDD6F5BA-8ED2-D64A-A22D-DDED462FF218}" destId="{C26A6AD8-3961-394F-A3DB-DFE26D8CF12C}" srcOrd="4" destOrd="0" parTransId="{62FA958D-AC6B-4844-ABE0-546FCCCA303E}" sibTransId="{503A2C8E-F4CA-944E-A57A-E83AEA05023E}"/>
    <dgm:cxn modelId="{63E4572B-5B6A-43C2-A53E-7B5FBC5ACBAE}" type="presOf" srcId="{88213431-CFF5-E54B-BB74-5CC1239FEC99}" destId="{37D05401-0F05-AE4F-9DB0-3C1B7B6CBF53}" srcOrd="0" destOrd="0" presId="urn:microsoft.com/office/officeart/2005/8/layout/hProcess9"/>
    <dgm:cxn modelId="{D616D58D-DD77-4441-8358-CA3EDA53BC0F}" type="presOf" srcId="{C26A6AD8-3961-394F-A3DB-DFE26D8CF12C}" destId="{5C9E12AF-0707-DF41-B872-D0A2A82A877F}" srcOrd="0" destOrd="0" presId="urn:microsoft.com/office/officeart/2005/8/layout/hProcess9"/>
    <dgm:cxn modelId="{1413D531-40C8-49E1-8FCF-CB91F03891F1}" type="presOf" srcId="{93D8F06F-CE08-BD49-AC70-AA4BF5B92080}" destId="{163061E5-B2E1-D144-B9D0-45FD20505E4D}" srcOrd="0" destOrd="0" presId="urn:microsoft.com/office/officeart/2005/8/layout/hProcess9"/>
    <dgm:cxn modelId="{E158575B-91AE-47E2-95AD-9C96AAF2F3B6}" type="presOf" srcId="{24DAD7C3-C576-0B43-8001-0CD9F787A3B7}" destId="{DA90F020-1B10-414C-BEAF-21F28C396B03}" srcOrd="0" destOrd="0" presId="urn:microsoft.com/office/officeart/2005/8/layout/hProcess9"/>
    <dgm:cxn modelId="{92C0A31A-8053-4B12-9579-895A2DC2B88D}" type="presOf" srcId="{BDD6F5BA-8ED2-D64A-A22D-DDED462FF218}" destId="{C7B55936-68A8-6C45-AE59-E2234C5A08BB}" srcOrd="0" destOrd="0" presId="urn:microsoft.com/office/officeart/2005/8/layout/hProcess9"/>
    <dgm:cxn modelId="{4FEF6276-4834-463C-A89E-F49294FCD7FC}" type="presParOf" srcId="{C7B55936-68A8-6C45-AE59-E2234C5A08BB}" destId="{A40E8CC6-1169-C44A-8DEC-F4A474C27133}" srcOrd="0" destOrd="0" presId="urn:microsoft.com/office/officeart/2005/8/layout/hProcess9"/>
    <dgm:cxn modelId="{CB56AEFC-3573-4CD9-B69C-7AD6AACC1067}" type="presParOf" srcId="{C7B55936-68A8-6C45-AE59-E2234C5A08BB}" destId="{7EBDFD3B-C063-7540-9AB7-DA245D62BEAB}" srcOrd="1" destOrd="0" presId="urn:microsoft.com/office/officeart/2005/8/layout/hProcess9"/>
    <dgm:cxn modelId="{F0305509-99CC-43C3-83E3-6F455BDD53CF}" type="presParOf" srcId="{7EBDFD3B-C063-7540-9AB7-DA245D62BEAB}" destId="{DA90F020-1B10-414C-BEAF-21F28C396B03}" srcOrd="0" destOrd="0" presId="urn:microsoft.com/office/officeart/2005/8/layout/hProcess9"/>
    <dgm:cxn modelId="{7F3F8644-4C1D-4107-B26E-B52D38B2942C}" type="presParOf" srcId="{7EBDFD3B-C063-7540-9AB7-DA245D62BEAB}" destId="{AC5904BA-BA5A-F040-9124-5FD480E4C55C}" srcOrd="1" destOrd="0" presId="urn:microsoft.com/office/officeart/2005/8/layout/hProcess9"/>
    <dgm:cxn modelId="{9A38E48E-3EDB-4996-83F3-EC9798E82B9C}" type="presParOf" srcId="{7EBDFD3B-C063-7540-9AB7-DA245D62BEAB}" destId="{37D05401-0F05-AE4F-9DB0-3C1B7B6CBF53}" srcOrd="2" destOrd="0" presId="urn:microsoft.com/office/officeart/2005/8/layout/hProcess9"/>
    <dgm:cxn modelId="{C291150E-FD64-4A0C-8793-21F10704CB6F}" type="presParOf" srcId="{7EBDFD3B-C063-7540-9AB7-DA245D62BEAB}" destId="{1C4B7865-FD25-6840-BDD7-F66C8950898D}" srcOrd="3" destOrd="0" presId="urn:microsoft.com/office/officeart/2005/8/layout/hProcess9"/>
    <dgm:cxn modelId="{E44EE571-6929-425E-A76F-4888EFD9BF33}" type="presParOf" srcId="{7EBDFD3B-C063-7540-9AB7-DA245D62BEAB}" destId="{C62C8D6B-1D5C-4B42-BD44-77CC488BD516}" srcOrd="4" destOrd="0" presId="urn:microsoft.com/office/officeart/2005/8/layout/hProcess9"/>
    <dgm:cxn modelId="{D7BFFFC9-C588-4E4A-BFAC-129A8246F273}" type="presParOf" srcId="{7EBDFD3B-C063-7540-9AB7-DA245D62BEAB}" destId="{35CB9ABD-13FE-F545-BE80-4B523114C16E}" srcOrd="5" destOrd="0" presId="urn:microsoft.com/office/officeart/2005/8/layout/hProcess9"/>
    <dgm:cxn modelId="{8770AAC8-0672-4601-BFA4-FC8AFD316742}" type="presParOf" srcId="{7EBDFD3B-C063-7540-9AB7-DA245D62BEAB}" destId="{163061E5-B2E1-D144-B9D0-45FD20505E4D}" srcOrd="6" destOrd="0" presId="urn:microsoft.com/office/officeart/2005/8/layout/hProcess9"/>
    <dgm:cxn modelId="{E98170B3-DE7A-4C04-973C-18F48127EF99}" type="presParOf" srcId="{7EBDFD3B-C063-7540-9AB7-DA245D62BEAB}" destId="{C98F77B9-764D-8443-8978-D7A672392C57}" srcOrd="7" destOrd="0" presId="urn:microsoft.com/office/officeart/2005/8/layout/hProcess9"/>
    <dgm:cxn modelId="{06CD3D34-764F-4751-8277-A0452C2C646C}" type="presParOf" srcId="{7EBDFD3B-C063-7540-9AB7-DA245D62BEAB}" destId="{5C9E12AF-0707-DF41-B872-D0A2A82A877F}" srcOrd="8" destOrd="0" presId="urn:microsoft.com/office/officeart/2005/8/layout/hProcess9"/>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1EF988-D715-914E-B471-A07B2E301523}" type="doc">
      <dgm:prSet loTypeId="urn:microsoft.com/office/officeart/2005/8/layout/hProcess9" loCatId="process" qsTypeId="urn:microsoft.com/office/officeart/2005/8/quickstyle/simple1" qsCatId="simple" csTypeId="urn:microsoft.com/office/officeart/2005/8/colors/accent1_1" csCatId="accent1" phldr="1"/>
      <dgm:spPr/>
      <dgm:t>
        <a:bodyPr/>
        <a:lstStyle/>
        <a:p>
          <a:endParaRPr lang="en-US"/>
        </a:p>
      </dgm:t>
    </dgm:pt>
    <dgm:pt modelId="{8974CD13-305D-3D44-984B-FCD8ECF1CD44}">
      <dgm:prSet custT="1"/>
      <dgm:spPr/>
      <dgm:t>
        <a:bodyPr/>
        <a:lstStyle/>
        <a:p>
          <a:r>
            <a:rPr lang="ar-EG" sz="1600" b="0" i="0" dirty="0">
              <a:latin typeface="Gotham Book" charset="0"/>
              <a:ea typeface="Gotham Book" charset="0"/>
              <a:cs typeface="Gotham Book" charset="0"/>
            </a:rPr>
            <a:t>تحديث قاعدة البيانات</a:t>
          </a:r>
          <a:endParaRPr lang="en-US" sz="1600" b="0" i="0" dirty="0">
            <a:latin typeface="Gotham Book" charset="0"/>
            <a:ea typeface="Gotham Book" charset="0"/>
            <a:cs typeface="Gotham Book" charset="0"/>
          </a:endParaRPr>
        </a:p>
      </dgm:t>
    </dgm:pt>
    <dgm:pt modelId="{186831F1-85DB-6A44-A7DC-0DD7ECA29FB4}" type="parTrans" cxnId="{1AAD5F25-B94F-DD44-9C16-8876EB722B4F}">
      <dgm:prSet/>
      <dgm:spPr/>
      <dgm:t>
        <a:bodyPr/>
        <a:lstStyle/>
        <a:p>
          <a:endParaRPr lang="en-US" sz="1800" b="0" i="0">
            <a:latin typeface="Gotham Medium Regular" panose="02000604030000020004" pitchFamily="2" charset="0"/>
          </a:endParaRPr>
        </a:p>
      </dgm:t>
    </dgm:pt>
    <dgm:pt modelId="{B08A5833-66D3-AA43-A26F-4475031B5809}" type="sibTrans" cxnId="{1AAD5F25-B94F-DD44-9C16-8876EB722B4F}">
      <dgm:prSet/>
      <dgm:spPr/>
      <dgm:t>
        <a:bodyPr/>
        <a:lstStyle/>
        <a:p>
          <a:endParaRPr lang="en-US" sz="1800" b="0" i="0">
            <a:latin typeface="Gotham Medium Regular" panose="02000604030000020004" pitchFamily="2" charset="0"/>
          </a:endParaRPr>
        </a:p>
      </dgm:t>
    </dgm:pt>
    <dgm:pt modelId="{46CDD3E3-98DC-AE44-B14B-43C2E11A6734}">
      <dgm:prSet custT="1"/>
      <dgm:spPr/>
      <dgm:t>
        <a:bodyPr/>
        <a:lstStyle/>
        <a:p>
          <a:r>
            <a:rPr lang="ar-EG" sz="1800" b="0" i="0" dirty="0">
              <a:latin typeface="Gotham Book" charset="0"/>
              <a:ea typeface="Gotham Book" charset="0"/>
              <a:cs typeface="Gotham Book" charset="0"/>
            </a:rPr>
            <a:t>الإحالات</a:t>
          </a:r>
          <a:endParaRPr lang="en-US" sz="1800" b="0" i="0" dirty="0">
            <a:latin typeface="Gotham Book" charset="0"/>
            <a:ea typeface="Gotham Book" charset="0"/>
            <a:cs typeface="Gotham Book" charset="0"/>
          </a:endParaRPr>
        </a:p>
      </dgm:t>
    </dgm:pt>
    <dgm:pt modelId="{310EC40A-556F-6E4C-922B-C585394B9A33}" type="parTrans" cxnId="{0254D464-5176-F14E-BF80-CBFBF2DD278E}">
      <dgm:prSet/>
      <dgm:spPr/>
      <dgm:t>
        <a:bodyPr/>
        <a:lstStyle/>
        <a:p>
          <a:endParaRPr lang="en-US" sz="1800" b="0" i="0">
            <a:latin typeface="Gotham Medium Regular" panose="02000604030000020004" pitchFamily="2" charset="0"/>
          </a:endParaRPr>
        </a:p>
      </dgm:t>
    </dgm:pt>
    <dgm:pt modelId="{127AE598-15E8-2949-B749-67541010271C}" type="sibTrans" cxnId="{0254D464-5176-F14E-BF80-CBFBF2DD278E}">
      <dgm:prSet/>
      <dgm:spPr/>
      <dgm:t>
        <a:bodyPr/>
        <a:lstStyle/>
        <a:p>
          <a:endParaRPr lang="en-US" sz="1800" b="0" i="0">
            <a:latin typeface="Gotham Medium Regular" panose="02000604030000020004" pitchFamily="2" charset="0"/>
          </a:endParaRPr>
        </a:p>
      </dgm:t>
    </dgm:pt>
    <dgm:pt modelId="{8CD0E62B-F44F-5D42-9889-948876E9BB37}">
      <dgm:prSet custT="1"/>
      <dgm:spPr/>
      <dgm:t>
        <a:bodyPr/>
        <a:lstStyle/>
        <a:p>
          <a:r>
            <a:rPr lang="ar-EG" sz="1800" b="0" i="0" dirty="0">
              <a:latin typeface="Gotham Book" charset="0"/>
              <a:ea typeface="Gotham Book" charset="0"/>
              <a:cs typeface="Gotham Book" charset="0"/>
            </a:rPr>
            <a:t>تقرير الحاوية</a:t>
          </a:r>
          <a:endParaRPr lang="en-US" sz="1800" b="0" i="0" dirty="0">
            <a:latin typeface="Gotham Book" charset="0"/>
            <a:ea typeface="Gotham Book" charset="0"/>
            <a:cs typeface="Gotham Book" charset="0"/>
          </a:endParaRPr>
        </a:p>
      </dgm:t>
    </dgm:pt>
    <dgm:pt modelId="{E1B893CF-F9E1-7248-9CA2-51D311FEC6E2}" type="parTrans" cxnId="{E27679A4-4FC0-1F4F-94B3-1838C2E3A754}">
      <dgm:prSet/>
      <dgm:spPr/>
      <dgm:t>
        <a:bodyPr/>
        <a:lstStyle/>
        <a:p>
          <a:endParaRPr lang="en-US" sz="1800" b="0" i="0">
            <a:latin typeface="Gotham Medium Regular" panose="02000604030000020004" pitchFamily="2" charset="0"/>
          </a:endParaRPr>
        </a:p>
      </dgm:t>
    </dgm:pt>
    <dgm:pt modelId="{2DE00E60-6DEC-3A4D-9728-36992A07B499}" type="sibTrans" cxnId="{E27679A4-4FC0-1F4F-94B3-1838C2E3A754}">
      <dgm:prSet/>
      <dgm:spPr/>
      <dgm:t>
        <a:bodyPr/>
        <a:lstStyle/>
        <a:p>
          <a:endParaRPr lang="en-US" sz="1800" b="0" i="0">
            <a:latin typeface="Gotham Medium Regular" panose="02000604030000020004" pitchFamily="2" charset="0"/>
          </a:endParaRPr>
        </a:p>
      </dgm:t>
    </dgm:pt>
    <dgm:pt modelId="{2A9C4345-CD26-D841-87AA-FE7ECEB72F7C}">
      <dgm:prSet custT="1"/>
      <dgm:spPr/>
      <dgm:t>
        <a:bodyPr/>
        <a:lstStyle/>
        <a:p>
          <a:r>
            <a:rPr lang="ar-EG" sz="1800" b="0" i="0" dirty="0">
              <a:latin typeface="Gotham Book" charset="0"/>
              <a:ea typeface="Gotham Book" charset="0"/>
              <a:cs typeface="Gotham Book" charset="0"/>
            </a:rPr>
            <a:t>إعداد تقرير مراقبة الجودة</a:t>
          </a:r>
          <a:endParaRPr lang="en-US" sz="1800" b="0" i="0" dirty="0">
            <a:latin typeface="Gotham Book" charset="0"/>
            <a:ea typeface="Gotham Book" charset="0"/>
            <a:cs typeface="Gotham Book" charset="0"/>
          </a:endParaRPr>
        </a:p>
      </dgm:t>
    </dgm:pt>
    <dgm:pt modelId="{D51BFC5C-133A-3045-853B-1E81DA7E27AE}" type="parTrans" cxnId="{4E735C87-9B48-EB44-9004-C6E9C769F279}">
      <dgm:prSet/>
      <dgm:spPr/>
      <dgm:t>
        <a:bodyPr/>
        <a:lstStyle/>
        <a:p>
          <a:endParaRPr lang="en-US" sz="1800" b="0" i="0">
            <a:latin typeface="Gotham Medium Regular" panose="02000604030000020004" pitchFamily="2" charset="0"/>
          </a:endParaRPr>
        </a:p>
      </dgm:t>
    </dgm:pt>
    <dgm:pt modelId="{5EF8DCAE-5745-E545-8485-E4FA7D1421CD}" type="sibTrans" cxnId="{4E735C87-9B48-EB44-9004-C6E9C769F279}">
      <dgm:prSet/>
      <dgm:spPr/>
      <dgm:t>
        <a:bodyPr/>
        <a:lstStyle/>
        <a:p>
          <a:endParaRPr lang="en-US" sz="1800" b="0" i="0">
            <a:latin typeface="Gotham Medium Regular" panose="02000604030000020004" pitchFamily="2" charset="0"/>
          </a:endParaRPr>
        </a:p>
      </dgm:t>
    </dgm:pt>
    <dgm:pt modelId="{F0AC9E65-B1D0-C34B-B6CA-4F4DA00B1A8A}">
      <dgm:prSet custT="1"/>
      <dgm:spPr/>
      <dgm:t>
        <a:bodyPr/>
        <a:lstStyle/>
        <a:p>
          <a:r>
            <a:rPr lang="ar-EG" sz="1800" b="0" i="0" dirty="0">
              <a:latin typeface="Gotham Book" charset="0"/>
              <a:ea typeface="Gotham Book" charset="0"/>
              <a:cs typeface="Gotham Book" charset="0"/>
            </a:rPr>
            <a:t>المتابعة</a:t>
          </a:r>
          <a:endParaRPr lang="en-US" sz="1800" b="0" i="0" dirty="0">
            <a:latin typeface="Gotham Book" charset="0"/>
            <a:ea typeface="Gotham Book" charset="0"/>
            <a:cs typeface="Gotham Book" charset="0"/>
          </a:endParaRPr>
        </a:p>
      </dgm:t>
    </dgm:pt>
    <dgm:pt modelId="{4C2F5174-B9AD-F546-AECF-766FF674F67C}" type="parTrans" cxnId="{4A7DD9AC-C3DA-C947-BCDA-2891FA465472}">
      <dgm:prSet/>
      <dgm:spPr/>
      <dgm:t>
        <a:bodyPr/>
        <a:lstStyle/>
        <a:p>
          <a:endParaRPr lang="en-US" sz="1800" b="0" i="0">
            <a:latin typeface="Gotham Medium Regular" panose="02000604030000020004" pitchFamily="2" charset="0"/>
          </a:endParaRPr>
        </a:p>
      </dgm:t>
    </dgm:pt>
    <dgm:pt modelId="{BCFA3CC7-7A4A-4446-B58C-6E20719AFE49}" type="sibTrans" cxnId="{4A7DD9AC-C3DA-C947-BCDA-2891FA465472}">
      <dgm:prSet/>
      <dgm:spPr/>
      <dgm:t>
        <a:bodyPr/>
        <a:lstStyle/>
        <a:p>
          <a:endParaRPr lang="en-US" sz="1800" b="0" i="0">
            <a:latin typeface="Gotham Medium Regular" panose="02000604030000020004" pitchFamily="2" charset="0"/>
          </a:endParaRPr>
        </a:p>
      </dgm:t>
    </dgm:pt>
    <dgm:pt modelId="{79CFDDD5-55A5-A348-B0DF-69475473F484}" type="pres">
      <dgm:prSet presAssocID="{6E1EF988-D715-914E-B471-A07B2E301523}" presName="CompostProcess" presStyleCnt="0">
        <dgm:presLayoutVars>
          <dgm:dir/>
          <dgm:resizeHandles val="exact"/>
        </dgm:presLayoutVars>
      </dgm:prSet>
      <dgm:spPr/>
      <dgm:t>
        <a:bodyPr/>
        <a:lstStyle/>
        <a:p>
          <a:endParaRPr lang="en-US"/>
        </a:p>
      </dgm:t>
    </dgm:pt>
    <dgm:pt modelId="{65E753CF-50FD-F649-98D7-CB2965D942F9}" type="pres">
      <dgm:prSet presAssocID="{6E1EF988-D715-914E-B471-A07B2E301523}" presName="arrow" presStyleLbl="bgShp" presStyleIdx="0" presStyleCnt="1" custFlipHor="1"/>
      <dgm:spPr/>
    </dgm:pt>
    <dgm:pt modelId="{54AC3F7C-1D34-A64B-97A9-78354F2D2F44}" type="pres">
      <dgm:prSet presAssocID="{6E1EF988-D715-914E-B471-A07B2E301523}" presName="linearProcess" presStyleCnt="0"/>
      <dgm:spPr/>
    </dgm:pt>
    <dgm:pt modelId="{2E7E21BE-F377-FE4F-8E2C-D3BEF61B8F84}" type="pres">
      <dgm:prSet presAssocID="{8974CD13-305D-3D44-984B-FCD8ECF1CD44}" presName="textNode" presStyleLbl="node1" presStyleIdx="0" presStyleCnt="5" custLinFactX="396386" custLinFactNeighborX="400000">
        <dgm:presLayoutVars>
          <dgm:bulletEnabled val="1"/>
        </dgm:presLayoutVars>
      </dgm:prSet>
      <dgm:spPr/>
      <dgm:t>
        <a:bodyPr/>
        <a:lstStyle/>
        <a:p>
          <a:endParaRPr lang="en-US"/>
        </a:p>
      </dgm:t>
    </dgm:pt>
    <dgm:pt modelId="{2502BD35-414D-E84A-ADB9-667AA54CF57F}" type="pres">
      <dgm:prSet presAssocID="{B08A5833-66D3-AA43-A26F-4475031B5809}" presName="sibTrans" presStyleCnt="0"/>
      <dgm:spPr/>
    </dgm:pt>
    <dgm:pt modelId="{E01D206D-B262-5F49-A0E1-6AAD32C003ED}" type="pres">
      <dgm:prSet presAssocID="{46CDD3E3-98DC-AE44-B14B-43C2E11A6734}" presName="textNode" presStyleLbl="node1" presStyleIdx="1" presStyleCnt="5" custLinFactX="199865" custLinFactNeighborX="200000">
        <dgm:presLayoutVars>
          <dgm:bulletEnabled val="1"/>
        </dgm:presLayoutVars>
      </dgm:prSet>
      <dgm:spPr/>
      <dgm:t>
        <a:bodyPr/>
        <a:lstStyle/>
        <a:p>
          <a:endParaRPr lang="en-US"/>
        </a:p>
      </dgm:t>
    </dgm:pt>
    <dgm:pt modelId="{9848CCB9-A0D9-EB42-ACB6-96553C6216A3}" type="pres">
      <dgm:prSet presAssocID="{127AE598-15E8-2949-B749-67541010271C}" presName="sibTrans" presStyleCnt="0"/>
      <dgm:spPr/>
    </dgm:pt>
    <dgm:pt modelId="{B37530BE-9D70-564B-9D41-D616DE08ECCD}" type="pres">
      <dgm:prSet presAssocID="{8CD0E62B-F44F-5D42-9889-948876E9BB37}" presName="textNode" presStyleLbl="node1" presStyleIdx="2" presStyleCnt="5">
        <dgm:presLayoutVars>
          <dgm:bulletEnabled val="1"/>
        </dgm:presLayoutVars>
      </dgm:prSet>
      <dgm:spPr/>
      <dgm:t>
        <a:bodyPr/>
        <a:lstStyle/>
        <a:p>
          <a:endParaRPr lang="en-US"/>
        </a:p>
      </dgm:t>
    </dgm:pt>
    <dgm:pt modelId="{2EDA60DE-EF24-3048-B0FC-1E5B21CF94B1}" type="pres">
      <dgm:prSet presAssocID="{2DE00E60-6DEC-3A4D-9728-36992A07B499}" presName="sibTrans" presStyleCnt="0"/>
      <dgm:spPr/>
    </dgm:pt>
    <dgm:pt modelId="{FFABC744-35F6-284E-AE38-501A6E9E6A2F}" type="pres">
      <dgm:prSet presAssocID="{2A9C4345-CD26-D841-87AA-FE7ECEB72F7C}" presName="textNode" presStyleLbl="node1" presStyleIdx="3" presStyleCnt="5" custLinFactX="-197537" custLinFactNeighborX="-200000">
        <dgm:presLayoutVars>
          <dgm:bulletEnabled val="1"/>
        </dgm:presLayoutVars>
      </dgm:prSet>
      <dgm:spPr/>
      <dgm:t>
        <a:bodyPr/>
        <a:lstStyle/>
        <a:p>
          <a:endParaRPr lang="en-US"/>
        </a:p>
      </dgm:t>
    </dgm:pt>
    <dgm:pt modelId="{E9CA7DBA-5EAF-0041-A2B7-A369F47F6333}" type="pres">
      <dgm:prSet presAssocID="{5EF8DCAE-5745-E545-8485-E4FA7D1421CD}" presName="sibTrans" presStyleCnt="0"/>
      <dgm:spPr/>
    </dgm:pt>
    <dgm:pt modelId="{3C980925-49D0-C645-98F9-6B7FE5C706CF}" type="pres">
      <dgm:prSet presAssocID="{F0AC9E65-B1D0-C34B-B6CA-4F4DA00B1A8A}" presName="textNode" presStyleLbl="node1" presStyleIdx="4" presStyleCnt="5" custLinFactX="-393911" custLinFactNeighborX="-400000">
        <dgm:presLayoutVars>
          <dgm:bulletEnabled val="1"/>
        </dgm:presLayoutVars>
      </dgm:prSet>
      <dgm:spPr/>
      <dgm:t>
        <a:bodyPr/>
        <a:lstStyle/>
        <a:p>
          <a:endParaRPr lang="en-US"/>
        </a:p>
      </dgm:t>
    </dgm:pt>
  </dgm:ptLst>
  <dgm:cxnLst>
    <dgm:cxn modelId="{48B61036-9443-4AC2-92AA-9D2E3D1918CD}" type="presOf" srcId="{46CDD3E3-98DC-AE44-B14B-43C2E11A6734}" destId="{E01D206D-B262-5F49-A0E1-6AAD32C003ED}" srcOrd="0" destOrd="0" presId="urn:microsoft.com/office/officeart/2005/8/layout/hProcess9"/>
    <dgm:cxn modelId="{0254D464-5176-F14E-BF80-CBFBF2DD278E}" srcId="{6E1EF988-D715-914E-B471-A07B2E301523}" destId="{46CDD3E3-98DC-AE44-B14B-43C2E11A6734}" srcOrd="1" destOrd="0" parTransId="{310EC40A-556F-6E4C-922B-C585394B9A33}" sibTransId="{127AE598-15E8-2949-B749-67541010271C}"/>
    <dgm:cxn modelId="{1AAD5F25-B94F-DD44-9C16-8876EB722B4F}" srcId="{6E1EF988-D715-914E-B471-A07B2E301523}" destId="{8974CD13-305D-3D44-984B-FCD8ECF1CD44}" srcOrd="0" destOrd="0" parTransId="{186831F1-85DB-6A44-A7DC-0DD7ECA29FB4}" sibTransId="{B08A5833-66D3-AA43-A26F-4475031B5809}"/>
    <dgm:cxn modelId="{369CBE47-EC66-4108-817A-8146652FA590}" type="presOf" srcId="{F0AC9E65-B1D0-C34B-B6CA-4F4DA00B1A8A}" destId="{3C980925-49D0-C645-98F9-6B7FE5C706CF}" srcOrd="0" destOrd="0" presId="urn:microsoft.com/office/officeart/2005/8/layout/hProcess9"/>
    <dgm:cxn modelId="{E27679A4-4FC0-1F4F-94B3-1838C2E3A754}" srcId="{6E1EF988-D715-914E-B471-A07B2E301523}" destId="{8CD0E62B-F44F-5D42-9889-948876E9BB37}" srcOrd="2" destOrd="0" parTransId="{E1B893CF-F9E1-7248-9CA2-51D311FEC6E2}" sibTransId="{2DE00E60-6DEC-3A4D-9728-36992A07B499}"/>
    <dgm:cxn modelId="{4E735C87-9B48-EB44-9004-C6E9C769F279}" srcId="{6E1EF988-D715-914E-B471-A07B2E301523}" destId="{2A9C4345-CD26-D841-87AA-FE7ECEB72F7C}" srcOrd="3" destOrd="0" parTransId="{D51BFC5C-133A-3045-853B-1E81DA7E27AE}" sibTransId="{5EF8DCAE-5745-E545-8485-E4FA7D1421CD}"/>
    <dgm:cxn modelId="{CB6B1947-4DBE-46D3-8351-2800C1E68EAB}" type="presOf" srcId="{8974CD13-305D-3D44-984B-FCD8ECF1CD44}" destId="{2E7E21BE-F377-FE4F-8E2C-D3BEF61B8F84}" srcOrd="0" destOrd="0" presId="urn:microsoft.com/office/officeart/2005/8/layout/hProcess9"/>
    <dgm:cxn modelId="{4A7DD9AC-C3DA-C947-BCDA-2891FA465472}" srcId="{6E1EF988-D715-914E-B471-A07B2E301523}" destId="{F0AC9E65-B1D0-C34B-B6CA-4F4DA00B1A8A}" srcOrd="4" destOrd="0" parTransId="{4C2F5174-B9AD-F546-AECF-766FF674F67C}" sibTransId="{BCFA3CC7-7A4A-4446-B58C-6E20719AFE49}"/>
    <dgm:cxn modelId="{E8684A19-0F48-4232-8A3A-4EF6A0DF2133}" type="presOf" srcId="{6E1EF988-D715-914E-B471-A07B2E301523}" destId="{79CFDDD5-55A5-A348-B0DF-69475473F484}" srcOrd="0" destOrd="0" presId="urn:microsoft.com/office/officeart/2005/8/layout/hProcess9"/>
    <dgm:cxn modelId="{C3DFE6AF-BCAE-4026-BE3A-4EF5CF9DA21A}" type="presOf" srcId="{8CD0E62B-F44F-5D42-9889-948876E9BB37}" destId="{B37530BE-9D70-564B-9D41-D616DE08ECCD}" srcOrd="0" destOrd="0" presId="urn:microsoft.com/office/officeart/2005/8/layout/hProcess9"/>
    <dgm:cxn modelId="{BFBF1B4C-2BB8-4A83-A71E-BF7EA55C0672}" type="presOf" srcId="{2A9C4345-CD26-D841-87AA-FE7ECEB72F7C}" destId="{FFABC744-35F6-284E-AE38-501A6E9E6A2F}" srcOrd="0" destOrd="0" presId="urn:microsoft.com/office/officeart/2005/8/layout/hProcess9"/>
    <dgm:cxn modelId="{52A41B03-7C25-421E-987D-5274C7CE04B1}" type="presParOf" srcId="{79CFDDD5-55A5-A348-B0DF-69475473F484}" destId="{65E753CF-50FD-F649-98D7-CB2965D942F9}" srcOrd="0" destOrd="0" presId="urn:microsoft.com/office/officeart/2005/8/layout/hProcess9"/>
    <dgm:cxn modelId="{93D30F02-8E14-41D2-8495-3CF1037EBC38}" type="presParOf" srcId="{79CFDDD5-55A5-A348-B0DF-69475473F484}" destId="{54AC3F7C-1D34-A64B-97A9-78354F2D2F44}" srcOrd="1" destOrd="0" presId="urn:microsoft.com/office/officeart/2005/8/layout/hProcess9"/>
    <dgm:cxn modelId="{37D86D6B-0BC9-45F0-907E-2ECC1ADB2686}" type="presParOf" srcId="{54AC3F7C-1D34-A64B-97A9-78354F2D2F44}" destId="{2E7E21BE-F377-FE4F-8E2C-D3BEF61B8F84}" srcOrd="0" destOrd="0" presId="urn:microsoft.com/office/officeart/2005/8/layout/hProcess9"/>
    <dgm:cxn modelId="{57575746-EA43-4801-9BEA-D4C227980B11}" type="presParOf" srcId="{54AC3F7C-1D34-A64B-97A9-78354F2D2F44}" destId="{2502BD35-414D-E84A-ADB9-667AA54CF57F}" srcOrd="1" destOrd="0" presId="urn:microsoft.com/office/officeart/2005/8/layout/hProcess9"/>
    <dgm:cxn modelId="{C5EB601F-3DAC-46F3-B65F-87F7DBFF8675}" type="presParOf" srcId="{54AC3F7C-1D34-A64B-97A9-78354F2D2F44}" destId="{E01D206D-B262-5F49-A0E1-6AAD32C003ED}" srcOrd="2" destOrd="0" presId="urn:microsoft.com/office/officeart/2005/8/layout/hProcess9"/>
    <dgm:cxn modelId="{E04B1602-1ECA-477D-ADD7-5B035A552C79}" type="presParOf" srcId="{54AC3F7C-1D34-A64B-97A9-78354F2D2F44}" destId="{9848CCB9-A0D9-EB42-ACB6-96553C6216A3}" srcOrd="3" destOrd="0" presId="urn:microsoft.com/office/officeart/2005/8/layout/hProcess9"/>
    <dgm:cxn modelId="{45B73D34-ED8C-4E4D-83AF-B45D1C96FDEB}" type="presParOf" srcId="{54AC3F7C-1D34-A64B-97A9-78354F2D2F44}" destId="{B37530BE-9D70-564B-9D41-D616DE08ECCD}" srcOrd="4" destOrd="0" presId="urn:microsoft.com/office/officeart/2005/8/layout/hProcess9"/>
    <dgm:cxn modelId="{21CD0B9B-F277-4380-B8A3-CFF77283EBBF}" type="presParOf" srcId="{54AC3F7C-1D34-A64B-97A9-78354F2D2F44}" destId="{2EDA60DE-EF24-3048-B0FC-1E5B21CF94B1}" srcOrd="5" destOrd="0" presId="urn:microsoft.com/office/officeart/2005/8/layout/hProcess9"/>
    <dgm:cxn modelId="{783447D2-55F8-439D-9EAE-381A213EFF57}" type="presParOf" srcId="{54AC3F7C-1D34-A64B-97A9-78354F2D2F44}" destId="{FFABC744-35F6-284E-AE38-501A6E9E6A2F}" srcOrd="6" destOrd="0" presId="urn:microsoft.com/office/officeart/2005/8/layout/hProcess9"/>
    <dgm:cxn modelId="{29139F62-4F8D-4769-9764-E0B43A9466EE}" type="presParOf" srcId="{54AC3F7C-1D34-A64B-97A9-78354F2D2F44}" destId="{E9CA7DBA-5EAF-0041-A2B7-A369F47F6333}" srcOrd="7" destOrd="0" presId="urn:microsoft.com/office/officeart/2005/8/layout/hProcess9"/>
    <dgm:cxn modelId="{33D69E05-3D2D-4C91-9FE9-74AE7CB3BE28}" type="presParOf" srcId="{54AC3F7C-1D34-A64B-97A9-78354F2D2F44}" destId="{3C980925-49D0-C645-98F9-6B7FE5C706CF}"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F39583-69AB-F241-AEE5-7D3689694AB7}">
      <dsp:nvSpPr>
        <dsp:cNvPr id="0" name=""/>
        <dsp:cNvSpPr/>
      </dsp:nvSpPr>
      <dsp:spPr>
        <a:xfrm>
          <a:off x="3194338" y="2125182"/>
          <a:ext cx="1170901" cy="11217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ar-EG" sz="1100" b="1" kern="1200" dirty="0">
              <a:solidFill>
                <a:schemeClr val="bg1"/>
              </a:solidFill>
              <a:latin typeface="Gotham Book" charset="0"/>
              <a:ea typeface="Gotham Book" charset="0"/>
              <a:cs typeface="Gotham Book" charset="0"/>
            </a:rPr>
            <a:t>مصادرنا</a:t>
          </a:r>
          <a:endParaRPr lang="en-US" sz="1100" b="1" kern="1200" dirty="0">
            <a:solidFill>
              <a:schemeClr val="bg1"/>
            </a:solidFill>
            <a:latin typeface="Gotham Book" charset="0"/>
            <a:ea typeface="Gotham Book" charset="0"/>
            <a:cs typeface="Gotham Book" charset="0"/>
          </a:endParaRPr>
        </a:p>
      </dsp:txBody>
      <dsp:txXfrm>
        <a:off x="3194338" y="2125182"/>
        <a:ext cx="1170901" cy="1121767"/>
      </dsp:txXfrm>
    </dsp:sp>
    <dsp:sp modelId="{E4BE831D-D0D7-AF48-A78B-A223BB3B1648}">
      <dsp:nvSpPr>
        <dsp:cNvPr id="0" name=""/>
        <dsp:cNvSpPr/>
      </dsp:nvSpPr>
      <dsp:spPr>
        <a:xfrm rot="16200000">
          <a:off x="3201413" y="1535514"/>
          <a:ext cx="1156750" cy="22585"/>
        </a:xfrm>
        <a:custGeom>
          <a:avLst/>
          <a:gdLst/>
          <a:ahLst/>
          <a:cxnLst/>
          <a:rect l="0" t="0" r="0" b="0"/>
          <a:pathLst>
            <a:path>
              <a:moveTo>
                <a:pt x="0" y="11292"/>
              </a:moveTo>
              <a:lnTo>
                <a:pt x="1156750"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6200000">
        <a:off x="3750870" y="1517888"/>
        <a:ext cx="57837" cy="57837"/>
      </dsp:txXfrm>
    </dsp:sp>
    <dsp:sp modelId="{61767B73-3CBD-3845-9870-F31CC23787EA}">
      <dsp:nvSpPr>
        <dsp:cNvPr id="0" name=""/>
        <dsp:cNvSpPr/>
      </dsp:nvSpPr>
      <dsp:spPr>
        <a:xfrm>
          <a:off x="3305513" y="19880"/>
          <a:ext cx="948551" cy="94855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ar-EG" sz="900" b="1" kern="1200" dirty="0">
              <a:solidFill>
                <a:schemeClr val="bg1"/>
              </a:solidFill>
              <a:latin typeface="Gotham Book" charset="0"/>
              <a:ea typeface="Gotham Book" charset="0"/>
              <a:cs typeface="Gotham Book" charset="0"/>
            </a:rPr>
            <a:t>كتيّب العمل</a:t>
          </a:r>
          <a:endParaRPr lang="en-US" sz="900" b="1" kern="1200" dirty="0">
            <a:solidFill>
              <a:schemeClr val="bg1"/>
            </a:solidFill>
            <a:latin typeface="Gotham Book" charset="0"/>
            <a:ea typeface="Gotham Book" charset="0"/>
            <a:cs typeface="Gotham Book" charset="0"/>
          </a:endParaRPr>
        </a:p>
      </dsp:txBody>
      <dsp:txXfrm>
        <a:off x="3305513" y="19880"/>
        <a:ext cx="948551" cy="948551"/>
      </dsp:txXfrm>
    </dsp:sp>
    <dsp:sp modelId="{CD6FCF88-E4A3-0049-AA11-DF6CED172BBE}">
      <dsp:nvSpPr>
        <dsp:cNvPr id="0" name=""/>
        <dsp:cNvSpPr/>
      </dsp:nvSpPr>
      <dsp:spPr>
        <a:xfrm rot="18163636">
          <a:off x="3822627" y="1713483"/>
          <a:ext cx="1149891" cy="22585"/>
        </a:xfrm>
        <a:custGeom>
          <a:avLst/>
          <a:gdLst/>
          <a:ahLst/>
          <a:cxnLst/>
          <a:rect l="0" t="0" r="0" b="0"/>
          <a:pathLst>
            <a:path>
              <a:moveTo>
                <a:pt x="0" y="11292"/>
              </a:moveTo>
              <a:lnTo>
                <a:pt x="1149891"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8163636">
        <a:off x="4368825" y="1696028"/>
        <a:ext cx="57494" cy="57494"/>
      </dsp:txXfrm>
    </dsp:sp>
    <dsp:sp modelId="{5F45A6F8-F8B9-0247-9BD5-F437E7A41C89}">
      <dsp:nvSpPr>
        <dsp:cNvPr id="0" name=""/>
        <dsp:cNvSpPr/>
      </dsp:nvSpPr>
      <dsp:spPr>
        <a:xfrm>
          <a:off x="4490548" y="367838"/>
          <a:ext cx="948551" cy="948551"/>
        </a:xfrm>
        <a:prstGeom prst="ellipse">
          <a:avLst/>
        </a:prstGeom>
        <a:solidFill>
          <a:schemeClr val="accent3">
            <a:hueOff val="238769"/>
            <a:satOff val="-6497"/>
            <a:lumOff val="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ar-EG" sz="1100" b="1" i="0" kern="1200" dirty="0" err="1">
              <a:solidFill>
                <a:schemeClr val="bg1"/>
              </a:solidFill>
              <a:latin typeface="Gotham Book" charset="0"/>
              <a:ea typeface="Gotham Book" charset="0"/>
              <a:cs typeface="Gotham Book" charset="0"/>
            </a:rPr>
            <a:t>باور</a:t>
          </a:r>
          <a:r>
            <a:rPr lang="ar-EG" sz="1100" b="1" i="0" kern="1200" dirty="0">
              <a:solidFill>
                <a:schemeClr val="bg1"/>
              </a:solidFill>
              <a:latin typeface="Gotham Book" charset="0"/>
              <a:ea typeface="Gotham Book" charset="0"/>
              <a:cs typeface="Gotham Book" charset="0"/>
            </a:rPr>
            <a:t> بوينت</a:t>
          </a:r>
          <a:endParaRPr lang="en-US" sz="1100" b="1" kern="1200" dirty="0">
            <a:solidFill>
              <a:schemeClr val="bg1"/>
            </a:solidFill>
            <a:latin typeface="Gotham Book" charset="0"/>
            <a:ea typeface="Gotham Book" charset="0"/>
            <a:cs typeface="Gotham Book" charset="0"/>
          </a:endParaRPr>
        </a:p>
      </dsp:txBody>
      <dsp:txXfrm>
        <a:off x="4490548" y="367838"/>
        <a:ext cx="948551" cy="948551"/>
      </dsp:txXfrm>
    </dsp:sp>
    <dsp:sp modelId="{0E60366D-AF63-FE49-BEE3-E4119CBC92AA}">
      <dsp:nvSpPr>
        <dsp:cNvPr id="0" name=""/>
        <dsp:cNvSpPr/>
      </dsp:nvSpPr>
      <dsp:spPr>
        <a:xfrm rot="20127273">
          <a:off x="4256908" y="2197334"/>
          <a:ext cx="1136653" cy="22585"/>
        </a:xfrm>
        <a:custGeom>
          <a:avLst/>
          <a:gdLst/>
          <a:ahLst/>
          <a:cxnLst/>
          <a:rect l="0" t="0" r="0" b="0"/>
          <a:pathLst>
            <a:path>
              <a:moveTo>
                <a:pt x="0" y="11292"/>
              </a:moveTo>
              <a:lnTo>
                <a:pt x="1136653"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20127273">
        <a:off x="4796819" y="2180210"/>
        <a:ext cx="56832" cy="56832"/>
      </dsp:txXfrm>
    </dsp:sp>
    <dsp:sp modelId="{B756C9FC-CD1C-5C45-9E65-8A450296A047}">
      <dsp:nvSpPr>
        <dsp:cNvPr id="0" name=""/>
        <dsp:cNvSpPr/>
      </dsp:nvSpPr>
      <dsp:spPr>
        <a:xfrm>
          <a:off x="5299344" y="1301238"/>
          <a:ext cx="948551" cy="948551"/>
        </a:xfrm>
        <a:prstGeom prst="ellipse">
          <a:avLst/>
        </a:prstGeom>
        <a:solidFill>
          <a:schemeClr val="accent3">
            <a:hueOff val="477538"/>
            <a:satOff val="-12994"/>
            <a:lumOff val="1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ar-EG" sz="1050" b="1" kern="1200" dirty="0">
              <a:solidFill>
                <a:schemeClr val="bg1"/>
              </a:solidFill>
              <a:latin typeface="Gotham Book" charset="0"/>
              <a:ea typeface="Gotham Book" charset="0"/>
              <a:cs typeface="Gotham Book" charset="0"/>
            </a:rPr>
            <a:t>دليل صغير</a:t>
          </a:r>
          <a:endParaRPr lang="en-US" sz="1050" b="1" kern="1200" dirty="0">
            <a:solidFill>
              <a:schemeClr val="bg1"/>
            </a:solidFill>
            <a:latin typeface="Gotham Book" charset="0"/>
            <a:ea typeface="Gotham Book" charset="0"/>
            <a:cs typeface="Gotham Book" charset="0"/>
          </a:endParaRPr>
        </a:p>
      </dsp:txBody>
      <dsp:txXfrm>
        <a:off x="5299344" y="1301238"/>
        <a:ext cx="948551" cy="948551"/>
      </dsp:txXfrm>
    </dsp:sp>
    <dsp:sp modelId="{0EDD2E07-B71B-544B-A5CD-A94BA775ED2A}">
      <dsp:nvSpPr>
        <dsp:cNvPr id="0" name=""/>
        <dsp:cNvSpPr/>
      </dsp:nvSpPr>
      <dsp:spPr>
        <a:xfrm rot="490909">
          <a:off x="4352991" y="2838617"/>
          <a:ext cx="1132712" cy="22585"/>
        </a:xfrm>
        <a:custGeom>
          <a:avLst/>
          <a:gdLst/>
          <a:ahLst/>
          <a:cxnLst/>
          <a:rect l="0" t="0" r="0" b="0"/>
          <a:pathLst>
            <a:path>
              <a:moveTo>
                <a:pt x="0" y="11292"/>
              </a:moveTo>
              <a:lnTo>
                <a:pt x="1132712"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490909">
        <a:off x="4891030" y="2821592"/>
        <a:ext cx="56635" cy="56635"/>
      </dsp:txXfrm>
    </dsp:sp>
    <dsp:sp modelId="{FAA23D2B-0722-DB40-AB4D-B863131E5BF8}">
      <dsp:nvSpPr>
        <dsp:cNvPr id="0" name=""/>
        <dsp:cNvSpPr/>
      </dsp:nvSpPr>
      <dsp:spPr>
        <a:xfrm>
          <a:off x="5475112" y="2523731"/>
          <a:ext cx="948551" cy="948551"/>
        </a:xfrm>
        <a:prstGeom prst="ellipse">
          <a:avLst/>
        </a:prstGeom>
        <a:solidFill>
          <a:schemeClr val="accent3">
            <a:hueOff val="716307"/>
            <a:satOff val="-19491"/>
            <a:lumOff val="2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ar-EG" sz="800" b="1" i="0" kern="1200" dirty="0">
              <a:solidFill>
                <a:schemeClr val="bg1"/>
              </a:solidFill>
              <a:latin typeface="Gotham Book" charset="0"/>
              <a:ea typeface="Gotham Book" charset="0"/>
              <a:cs typeface="Gotham Book" charset="0"/>
            </a:rPr>
            <a:t>فيديوهات على اليوتيوب</a:t>
          </a:r>
          <a:endParaRPr lang="en-US" sz="800" b="1" kern="1200" dirty="0">
            <a:solidFill>
              <a:schemeClr val="bg1"/>
            </a:solidFill>
            <a:latin typeface="Gotham Book" charset="0"/>
            <a:ea typeface="Gotham Book" charset="0"/>
            <a:cs typeface="Gotham Book" charset="0"/>
          </a:endParaRPr>
        </a:p>
      </dsp:txBody>
      <dsp:txXfrm>
        <a:off x="5475112" y="2523731"/>
        <a:ext cx="948551" cy="948551"/>
      </dsp:txXfrm>
    </dsp:sp>
    <dsp:sp modelId="{F8B5C31D-E4CA-9B49-9D5A-7E864502C07D}">
      <dsp:nvSpPr>
        <dsp:cNvPr id="0" name=""/>
        <dsp:cNvSpPr/>
      </dsp:nvSpPr>
      <dsp:spPr>
        <a:xfrm rot="2454545">
          <a:off x="4074385" y="3425296"/>
          <a:ext cx="1143107" cy="22585"/>
        </a:xfrm>
        <a:custGeom>
          <a:avLst/>
          <a:gdLst/>
          <a:ahLst/>
          <a:cxnLst/>
          <a:rect l="0" t="0" r="0" b="0"/>
          <a:pathLst>
            <a:path>
              <a:moveTo>
                <a:pt x="0" y="11292"/>
              </a:moveTo>
              <a:lnTo>
                <a:pt x="1143107"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2454545">
        <a:off x="4617360" y="3408011"/>
        <a:ext cx="57155" cy="57155"/>
      </dsp:txXfrm>
    </dsp:sp>
    <dsp:sp modelId="{6637FC73-4272-D74F-835F-59566A91BAA1}">
      <dsp:nvSpPr>
        <dsp:cNvPr id="0" name=""/>
        <dsp:cNvSpPr/>
      </dsp:nvSpPr>
      <dsp:spPr>
        <a:xfrm>
          <a:off x="4962047" y="3647186"/>
          <a:ext cx="948551" cy="948551"/>
        </a:xfrm>
        <a:prstGeom prst="ellipse">
          <a:avLst/>
        </a:prstGeom>
        <a:solidFill>
          <a:schemeClr val="accent3">
            <a:hueOff val="955076"/>
            <a:satOff val="-25988"/>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ar-EG" sz="700" b="1" kern="1200" dirty="0">
              <a:solidFill>
                <a:schemeClr val="bg1"/>
              </a:solidFill>
              <a:latin typeface="Gotham Book" charset="0"/>
              <a:ea typeface="Gotham Book" charset="0"/>
              <a:cs typeface="Gotham Book" charset="0"/>
            </a:rPr>
            <a:t>دليل المستخدم</a:t>
          </a:r>
          <a:endParaRPr lang="en-US" sz="700" b="1" kern="1200" dirty="0">
            <a:solidFill>
              <a:schemeClr val="bg1"/>
            </a:solidFill>
            <a:latin typeface="Gotham Book" charset="0"/>
            <a:ea typeface="Gotham Book" charset="0"/>
            <a:cs typeface="Gotham Book" charset="0"/>
          </a:endParaRPr>
        </a:p>
      </dsp:txBody>
      <dsp:txXfrm>
        <a:off x="4962047" y="3647186"/>
        <a:ext cx="948551" cy="948551"/>
      </dsp:txXfrm>
    </dsp:sp>
    <dsp:sp modelId="{442C4A83-31E2-3C41-B182-4E6BA644E414}">
      <dsp:nvSpPr>
        <dsp:cNvPr id="0" name=""/>
        <dsp:cNvSpPr/>
      </dsp:nvSpPr>
      <dsp:spPr>
        <a:xfrm rot="4426887">
          <a:off x="3513889" y="3778722"/>
          <a:ext cx="1174027" cy="22585"/>
        </a:xfrm>
        <a:custGeom>
          <a:avLst/>
          <a:gdLst/>
          <a:ahLst/>
          <a:cxnLst/>
          <a:rect l="0" t="0" r="0" b="0"/>
          <a:pathLst>
            <a:path>
              <a:moveTo>
                <a:pt x="0" y="11292"/>
              </a:moveTo>
              <a:lnTo>
                <a:pt x="1174027"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4426887">
        <a:off x="4071552" y="3760664"/>
        <a:ext cx="58701" cy="58701"/>
      </dsp:txXfrm>
    </dsp:sp>
    <dsp:sp modelId="{6CBD9A9D-201B-404A-977C-26409C1A5995}">
      <dsp:nvSpPr>
        <dsp:cNvPr id="0" name=""/>
        <dsp:cNvSpPr/>
      </dsp:nvSpPr>
      <dsp:spPr>
        <a:xfrm>
          <a:off x="3923047" y="4334793"/>
          <a:ext cx="948551" cy="948551"/>
        </a:xfrm>
        <a:prstGeom prst="ellipse">
          <a:avLst/>
        </a:prstGeom>
        <a:solidFill>
          <a:schemeClr val="accent3">
            <a:hueOff val="1193845"/>
            <a:satOff val="-32486"/>
            <a:lumOff val="4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ar-EG" sz="800" b="1" kern="1200" dirty="0">
              <a:solidFill>
                <a:schemeClr val="bg1"/>
              </a:solidFill>
              <a:latin typeface="Gotham Book" charset="0"/>
              <a:ea typeface="Gotham Book" charset="0"/>
              <a:cs typeface="Gotham Book" charset="0"/>
            </a:rPr>
            <a:t>دليل التجميع</a:t>
          </a:r>
          <a:endParaRPr lang="en-US" sz="800" b="1" kern="1200" dirty="0">
            <a:solidFill>
              <a:schemeClr val="bg1"/>
            </a:solidFill>
            <a:latin typeface="Gotham Book" charset="0"/>
            <a:ea typeface="Gotham Book" charset="0"/>
            <a:cs typeface="Gotham Book" charset="0"/>
          </a:endParaRPr>
        </a:p>
      </dsp:txBody>
      <dsp:txXfrm>
        <a:off x="3923047" y="4334793"/>
        <a:ext cx="948551" cy="948551"/>
      </dsp:txXfrm>
    </dsp:sp>
    <dsp:sp modelId="{C03E686D-8B66-4A45-84F5-B549506EC6F7}">
      <dsp:nvSpPr>
        <dsp:cNvPr id="0" name=""/>
        <dsp:cNvSpPr/>
      </dsp:nvSpPr>
      <dsp:spPr>
        <a:xfrm rot="6381818">
          <a:off x="2881107" y="3768765"/>
          <a:ext cx="1154912" cy="22585"/>
        </a:xfrm>
        <a:custGeom>
          <a:avLst/>
          <a:gdLst/>
          <a:ahLst/>
          <a:cxnLst/>
          <a:rect l="0" t="0" r="0" b="0"/>
          <a:pathLst>
            <a:path>
              <a:moveTo>
                <a:pt x="0" y="11292"/>
              </a:moveTo>
              <a:lnTo>
                <a:pt x="1154912"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6381818">
        <a:off x="3429691" y="3751185"/>
        <a:ext cx="57745" cy="57745"/>
      </dsp:txXfrm>
    </dsp:sp>
    <dsp:sp modelId="{8575E832-1700-D84D-8C8B-C1825A4E4E69}">
      <dsp:nvSpPr>
        <dsp:cNvPr id="0" name=""/>
        <dsp:cNvSpPr/>
      </dsp:nvSpPr>
      <dsp:spPr>
        <a:xfrm>
          <a:off x="2687980" y="4314912"/>
          <a:ext cx="948551" cy="948551"/>
        </a:xfrm>
        <a:prstGeom prst="ellipse">
          <a:avLst/>
        </a:prstGeom>
        <a:solidFill>
          <a:schemeClr val="accent3">
            <a:hueOff val="1432614"/>
            <a:satOff val="-38983"/>
            <a:lumOff val="5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ar-EG" sz="1050" b="1" kern="1200" dirty="0">
              <a:solidFill>
                <a:schemeClr val="bg1"/>
              </a:solidFill>
              <a:latin typeface="Gotham Book" charset="0"/>
              <a:ea typeface="Gotham Book" charset="0"/>
              <a:cs typeface="Gotham Book" charset="0"/>
            </a:rPr>
            <a:t>ملصقات الإعلانات</a:t>
          </a:r>
          <a:endParaRPr lang="en-US" sz="1050" b="1" kern="1200" dirty="0">
            <a:solidFill>
              <a:schemeClr val="bg1"/>
            </a:solidFill>
            <a:latin typeface="Gotham Book" charset="0"/>
            <a:ea typeface="Gotham Book" charset="0"/>
            <a:cs typeface="Gotham Book" charset="0"/>
          </a:endParaRPr>
        </a:p>
      </dsp:txBody>
      <dsp:txXfrm>
        <a:off x="2687980" y="4314912"/>
        <a:ext cx="948551" cy="948551"/>
      </dsp:txXfrm>
    </dsp:sp>
    <dsp:sp modelId="{8A8D2C29-593C-514C-B77A-D69C584A0BD1}">
      <dsp:nvSpPr>
        <dsp:cNvPr id="0" name=""/>
        <dsp:cNvSpPr/>
      </dsp:nvSpPr>
      <dsp:spPr>
        <a:xfrm rot="8345455">
          <a:off x="2342085" y="3425296"/>
          <a:ext cx="1143107" cy="22585"/>
        </a:xfrm>
        <a:custGeom>
          <a:avLst/>
          <a:gdLst/>
          <a:ahLst/>
          <a:cxnLst/>
          <a:rect l="0" t="0" r="0" b="0"/>
          <a:pathLst>
            <a:path>
              <a:moveTo>
                <a:pt x="0" y="11292"/>
              </a:moveTo>
              <a:lnTo>
                <a:pt x="1143107"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8345455">
        <a:off x="2885061" y="3408011"/>
        <a:ext cx="57155" cy="57155"/>
      </dsp:txXfrm>
    </dsp:sp>
    <dsp:sp modelId="{F13B4045-2D64-6548-AF6E-F4B071F8FD7E}">
      <dsp:nvSpPr>
        <dsp:cNvPr id="0" name=""/>
        <dsp:cNvSpPr/>
      </dsp:nvSpPr>
      <dsp:spPr>
        <a:xfrm>
          <a:off x="1648978" y="3647186"/>
          <a:ext cx="948551" cy="948551"/>
        </a:xfrm>
        <a:prstGeom prst="ellipse">
          <a:avLst/>
        </a:prstGeom>
        <a:solidFill>
          <a:schemeClr val="accent3">
            <a:hueOff val="1671384"/>
            <a:satOff val="-45480"/>
            <a:lumOff val="6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ar-EG" sz="1000" b="1" i="0" kern="1200" dirty="0">
              <a:solidFill>
                <a:schemeClr val="bg1"/>
              </a:solidFill>
              <a:latin typeface="Gotham Book" charset="0"/>
              <a:ea typeface="Gotham Book" charset="0"/>
              <a:cs typeface="Gotham Book" charset="0"/>
            </a:rPr>
            <a:t>مثال قاعدة البيانات</a:t>
          </a:r>
          <a:r>
            <a:rPr lang="en-US" sz="1000" b="1" i="0" kern="1200" dirty="0">
              <a:solidFill>
                <a:schemeClr val="bg1"/>
              </a:solidFill>
              <a:latin typeface="Gotham Book" charset="0"/>
              <a:ea typeface="Gotham Book" charset="0"/>
              <a:cs typeface="Gotham Book" charset="0"/>
            </a:rPr>
            <a:t> </a:t>
          </a:r>
          <a:endParaRPr lang="en-US" sz="1000" b="1" kern="1200" dirty="0">
            <a:solidFill>
              <a:schemeClr val="bg1"/>
            </a:solidFill>
            <a:latin typeface="Gotham Book" charset="0"/>
            <a:ea typeface="Gotham Book" charset="0"/>
            <a:cs typeface="Gotham Book" charset="0"/>
          </a:endParaRPr>
        </a:p>
      </dsp:txBody>
      <dsp:txXfrm>
        <a:off x="1648978" y="3647186"/>
        <a:ext cx="948551" cy="948551"/>
      </dsp:txXfrm>
    </dsp:sp>
    <dsp:sp modelId="{EA75F213-ECB7-8540-89CC-1E438297DA51}">
      <dsp:nvSpPr>
        <dsp:cNvPr id="0" name=""/>
        <dsp:cNvSpPr/>
      </dsp:nvSpPr>
      <dsp:spPr>
        <a:xfrm rot="10309091">
          <a:off x="2073873" y="2838617"/>
          <a:ext cx="1132712" cy="22585"/>
        </a:xfrm>
        <a:custGeom>
          <a:avLst/>
          <a:gdLst/>
          <a:ahLst/>
          <a:cxnLst/>
          <a:rect l="0" t="0" r="0" b="0"/>
          <a:pathLst>
            <a:path>
              <a:moveTo>
                <a:pt x="0" y="11292"/>
              </a:moveTo>
              <a:lnTo>
                <a:pt x="1132712"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0309091">
        <a:off x="2611912" y="2821592"/>
        <a:ext cx="56635" cy="56635"/>
      </dsp:txXfrm>
    </dsp:sp>
    <dsp:sp modelId="{83CA6764-B73C-4D41-8E33-C9EC4C998E51}">
      <dsp:nvSpPr>
        <dsp:cNvPr id="0" name=""/>
        <dsp:cNvSpPr/>
      </dsp:nvSpPr>
      <dsp:spPr>
        <a:xfrm>
          <a:off x="1135913" y="2523731"/>
          <a:ext cx="948551" cy="948551"/>
        </a:xfrm>
        <a:prstGeom prst="ellipse">
          <a:avLst/>
        </a:prstGeom>
        <a:solidFill>
          <a:schemeClr val="accent3">
            <a:hueOff val="1910153"/>
            <a:satOff val="-51977"/>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ar-EG" sz="1050" b="1" kern="1200" dirty="0">
              <a:solidFill>
                <a:schemeClr val="bg1"/>
              </a:solidFill>
              <a:latin typeface="Gotham Book" charset="0"/>
              <a:ea typeface="Gotham Book" charset="0"/>
              <a:cs typeface="Gotham Book" charset="0"/>
            </a:rPr>
            <a:t>الموقع الإلكتروني</a:t>
          </a:r>
          <a:endParaRPr lang="en-US" sz="1050" b="1" kern="1200" dirty="0">
            <a:solidFill>
              <a:schemeClr val="bg1"/>
            </a:solidFill>
            <a:latin typeface="Gotham Book" charset="0"/>
            <a:ea typeface="Gotham Book" charset="0"/>
            <a:cs typeface="Gotham Book" charset="0"/>
          </a:endParaRPr>
        </a:p>
      </dsp:txBody>
      <dsp:txXfrm>
        <a:off x="1135913" y="2523731"/>
        <a:ext cx="948551" cy="948551"/>
      </dsp:txXfrm>
    </dsp:sp>
    <dsp:sp modelId="{B9174ECC-D2F4-FA48-ABC3-F629BC83B08C}">
      <dsp:nvSpPr>
        <dsp:cNvPr id="0" name=""/>
        <dsp:cNvSpPr/>
      </dsp:nvSpPr>
      <dsp:spPr>
        <a:xfrm rot="12272727">
          <a:off x="2166015" y="2197334"/>
          <a:ext cx="1136653" cy="22585"/>
        </a:xfrm>
        <a:custGeom>
          <a:avLst/>
          <a:gdLst/>
          <a:ahLst/>
          <a:cxnLst/>
          <a:rect l="0" t="0" r="0" b="0"/>
          <a:pathLst>
            <a:path>
              <a:moveTo>
                <a:pt x="0" y="11292"/>
              </a:moveTo>
              <a:lnTo>
                <a:pt x="1136653"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2272727">
        <a:off x="2705926" y="2180210"/>
        <a:ext cx="56832" cy="56832"/>
      </dsp:txXfrm>
    </dsp:sp>
    <dsp:sp modelId="{784DF7C1-54BE-FC41-94B5-06DE019A4797}">
      <dsp:nvSpPr>
        <dsp:cNvPr id="0" name=""/>
        <dsp:cNvSpPr/>
      </dsp:nvSpPr>
      <dsp:spPr>
        <a:xfrm>
          <a:off x="1311681" y="1301238"/>
          <a:ext cx="948551" cy="948551"/>
        </a:xfrm>
        <a:prstGeom prst="ellipse">
          <a:avLst/>
        </a:prstGeom>
        <a:solidFill>
          <a:schemeClr val="accent3">
            <a:hueOff val="2148922"/>
            <a:satOff val="-58474"/>
            <a:lumOff val="8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ar-EG" sz="900" b="1" i="0" kern="1200" dirty="0">
              <a:solidFill>
                <a:schemeClr val="bg1"/>
              </a:solidFill>
              <a:latin typeface="Gotham Book" charset="0"/>
              <a:ea typeface="Gotham Book" charset="0"/>
              <a:cs typeface="Gotham Book" charset="0"/>
            </a:rPr>
            <a:t>الوحدات عبر الإنترنت</a:t>
          </a:r>
          <a:endParaRPr lang="en-US" sz="900" b="1" kern="1200" dirty="0">
            <a:solidFill>
              <a:schemeClr val="bg1"/>
            </a:solidFill>
            <a:latin typeface="Gotham Book" charset="0"/>
            <a:ea typeface="Gotham Book" charset="0"/>
            <a:cs typeface="Gotham Book" charset="0"/>
          </a:endParaRPr>
        </a:p>
      </dsp:txBody>
      <dsp:txXfrm>
        <a:off x="1311681" y="1301238"/>
        <a:ext cx="948551" cy="948551"/>
      </dsp:txXfrm>
    </dsp:sp>
    <dsp:sp modelId="{FEBF986B-B6C1-D94E-9A24-6CF67E4664A7}">
      <dsp:nvSpPr>
        <dsp:cNvPr id="0" name=""/>
        <dsp:cNvSpPr/>
      </dsp:nvSpPr>
      <dsp:spPr>
        <a:xfrm rot="14236364">
          <a:off x="2587059" y="1713483"/>
          <a:ext cx="1149891" cy="22585"/>
        </a:xfrm>
        <a:custGeom>
          <a:avLst/>
          <a:gdLst/>
          <a:ahLst/>
          <a:cxnLst/>
          <a:rect l="0" t="0" r="0" b="0"/>
          <a:pathLst>
            <a:path>
              <a:moveTo>
                <a:pt x="0" y="11292"/>
              </a:moveTo>
              <a:lnTo>
                <a:pt x="1149891" y="112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b="1" kern="1200">
            <a:solidFill>
              <a:schemeClr val="bg1"/>
            </a:solidFill>
          </a:endParaRPr>
        </a:p>
      </dsp:txBody>
      <dsp:txXfrm rot="14236364">
        <a:off x="3133257" y="1696028"/>
        <a:ext cx="57494" cy="57494"/>
      </dsp:txXfrm>
    </dsp:sp>
    <dsp:sp modelId="{0E19FFF1-7B09-484B-8EE0-819250BF8B93}">
      <dsp:nvSpPr>
        <dsp:cNvPr id="0" name=""/>
        <dsp:cNvSpPr/>
      </dsp:nvSpPr>
      <dsp:spPr>
        <a:xfrm>
          <a:off x="2120477" y="367838"/>
          <a:ext cx="948551" cy="948551"/>
        </a:xfrm>
        <a:prstGeom prst="ellipse">
          <a:avLst/>
        </a:prstGeom>
        <a:solidFill>
          <a:schemeClr val="accent3">
            <a:hueOff val="2387691"/>
            <a:satOff val="-64971"/>
            <a:lumOff val="96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ar-EG" sz="1100" b="1" kern="1200" dirty="0" err="1">
              <a:solidFill>
                <a:schemeClr val="bg1"/>
              </a:solidFill>
              <a:latin typeface="Gotham Book" charset="0"/>
              <a:ea typeface="Gotham Book" charset="0"/>
              <a:cs typeface="Gotham Book" charset="0"/>
            </a:rPr>
            <a:t>الفيسبوك</a:t>
          </a:r>
          <a:endParaRPr lang="en-US" sz="1100" b="1" kern="1200" dirty="0">
            <a:solidFill>
              <a:schemeClr val="bg1"/>
            </a:solidFill>
            <a:latin typeface="Gotham Book" charset="0"/>
            <a:ea typeface="Gotham Book" charset="0"/>
            <a:cs typeface="Gotham Book" charset="0"/>
          </a:endParaRPr>
        </a:p>
      </dsp:txBody>
      <dsp:txXfrm>
        <a:off x="2120477" y="367838"/>
        <a:ext cx="948551" cy="9485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76DD42-33E5-0844-8D5A-8118153DA784}">
      <dsp:nvSpPr>
        <dsp:cNvPr id="0" name=""/>
        <dsp:cNvSpPr/>
      </dsp:nvSpPr>
      <dsp:spPr>
        <a:xfrm flipH="1">
          <a:off x="891539" y="0"/>
          <a:ext cx="10104118" cy="48002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CBB89-406A-154E-A38B-6844265EE568}">
      <dsp:nvSpPr>
        <dsp:cNvPr id="0" name=""/>
        <dsp:cNvSpPr/>
      </dsp:nvSpPr>
      <dsp:spPr>
        <a:xfrm>
          <a:off x="9638288" y="1426456"/>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0" i="0" kern="1200" dirty="0">
              <a:latin typeface="Gotham Book" charset="0"/>
              <a:ea typeface="Gotham Book" charset="0"/>
              <a:cs typeface="Gotham Book" charset="0"/>
            </a:rPr>
            <a:t>الإحالة والتقييم</a:t>
          </a:r>
          <a:endParaRPr lang="en-US" sz="1800" b="0" i="0" kern="1200" dirty="0">
            <a:latin typeface="Gotham Book" charset="0"/>
            <a:ea typeface="Gotham Book" charset="0"/>
            <a:cs typeface="Gotham Book" charset="0"/>
          </a:endParaRPr>
        </a:p>
        <a:p>
          <a:pPr lvl="0" algn="ctr" defTabSz="800100" rtl="1">
            <a:lnSpc>
              <a:spcPct val="90000"/>
            </a:lnSpc>
            <a:spcBef>
              <a:spcPct val="0"/>
            </a:spcBef>
            <a:spcAft>
              <a:spcPct val="35000"/>
            </a:spcAft>
          </a:pPr>
          <a:r>
            <a:rPr lang="ar-EG" sz="3200" b="0" i="0" kern="1200" dirty="0">
              <a:latin typeface="Gotham Book" charset="0"/>
              <a:ea typeface="Gotham Book" charset="0"/>
              <a:cs typeface="Gotham Book" charset="0"/>
            </a:rPr>
            <a:t>رقم 1</a:t>
          </a:r>
          <a:endParaRPr lang="en-US" sz="3200" b="0" i="0" kern="1200" dirty="0">
            <a:latin typeface="Gotham Book" charset="0"/>
            <a:ea typeface="Gotham Book" charset="0"/>
            <a:cs typeface="Gotham Book" charset="0"/>
          </a:endParaRPr>
        </a:p>
      </dsp:txBody>
      <dsp:txXfrm>
        <a:off x="9638288" y="1426456"/>
        <a:ext cx="2096511" cy="1920093"/>
      </dsp:txXfrm>
    </dsp:sp>
    <dsp:sp modelId="{42DD52BF-757E-834B-B386-BED25FB2EB96}">
      <dsp:nvSpPr>
        <dsp:cNvPr id="0" name=""/>
        <dsp:cNvSpPr/>
      </dsp:nvSpPr>
      <dsp:spPr>
        <a:xfrm>
          <a:off x="7326220"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0" i="0" kern="1200" dirty="0">
              <a:latin typeface="Gotham Book" charset="0"/>
              <a:ea typeface="Gotham Book" charset="0"/>
              <a:cs typeface="Gotham Book" charset="0"/>
            </a:rPr>
            <a:t>مراجعة الطلبات</a:t>
          </a:r>
          <a:endParaRPr lang="en-US" sz="1800" b="0" i="0" kern="1200" dirty="0">
            <a:latin typeface="Gotham Book" charset="0"/>
            <a:ea typeface="Gotham Book" charset="0"/>
            <a:cs typeface="Gotham Book" charset="0"/>
          </a:endParaRPr>
        </a:p>
        <a:p>
          <a:pPr lvl="0" algn="ctr" defTabSz="800100" rtl="1">
            <a:lnSpc>
              <a:spcPct val="90000"/>
            </a:lnSpc>
            <a:spcBef>
              <a:spcPct val="0"/>
            </a:spcBef>
            <a:spcAft>
              <a:spcPct val="35000"/>
            </a:spcAft>
          </a:pPr>
          <a:r>
            <a:rPr lang="ar-EG" sz="3200" b="0" i="0" kern="1200" dirty="0">
              <a:latin typeface="Gotham Book" charset="0"/>
              <a:ea typeface="Gotham Book" charset="0"/>
              <a:cs typeface="Gotham Book" charset="0"/>
            </a:rPr>
            <a:t>رقم 2</a:t>
          </a:r>
          <a:endParaRPr lang="en-US" sz="3200" b="0" i="0" kern="1200" dirty="0">
            <a:latin typeface="Gotham Book" charset="0"/>
            <a:ea typeface="Gotham Book" charset="0"/>
            <a:cs typeface="Gotham Book" charset="0"/>
          </a:endParaRPr>
        </a:p>
      </dsp:txBody>
      <dsp:txXfrm>
        <a:off x="7326220" y="1440069"/>
        <a:ext cx="2096511" cy="1920093"/>
      </dsp:txXfrm>
    </dsp:sp>
    <dsp:sp modelId="{C459ABC4-1AB7-4D41-846B-BF9E00B9F07B}">
      <dsp:nvSpPr>
        <dsp:cNvPr id="0" name=""/>
        <dsp:cNvSpPr/>
      </dsp:nvSpPr>
      <dsp:spPr>
        <a:xfrm>
          <a:off x="4895343"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ar-EG" sz="1600" b="0" i="0" kern="1200" dirty="0">
              <a:latin typeface="Gotham Book" charset="0"/>
              <a:ea typeface="Gotham Book" charset="0"/>
              <a:cs typeface="Gotham Book" charset="0"/>
            </a:rPr>
            <a:t>التحقق من المخزون</a:t>
          </a:r>
          <a:endParaRPr lang="en-US" sz="1600" b="0" i="0" kern="1200" dirty="0">
            <a:latin typeface="Gotham Book" charset="0"/>
            <a:ea typeface="Gotham Book" charset="0"/>
            <a:cs typeface="Gotham Book" charset="0"/>
          </a:endParaRPr>
        </a:p>
        <a:p>
          <a:pPr lvl="0" algn="ctr" defTabSz="711200" rtl="1">
            <a:lnSpc>
              <a:spcPct val="90000"/>
            </a:lnSpc>
            <a:spcBef>
              <a:spcPct val="0"/>
            </a:spcBef>
            <a:spcAft>
              <a:spcPct val="35000"/>
            </a:spcAft>
          </a:pPr>
          <a:r>
            <a:rPr lang="ar-EG" sz="2800" b="0" i="0" kern="1200" dirty="0">
              <a:latin typeface="Gotham Book" charset="0"/>
              <a:ea typeface="Gotham Book" charset="0"/>
              <a:cs typeface="Gotham Book" charset="0"/>
            </a:rPr>
            <a:t>رقم 3</a:t>
          </a:r>
          <a:endParaRPr lang="en-US" sz="3200" b="0" i="0" kern="1200" dirty="0">
            <a:latin typeface="Gotham Book" charset="0"/>
            <a:ea typeface="Gotham Book" charset="0"/>
            <a:cs typeface="Gotham Book" charset="0"/>
          </a:endParaRPr>
        </a:p>
      </dsp:txBody>
      <dsp:txXfrm>
        <a:off x="4895343" y="1440069"/>
        <a:ext cx="2096511" cy="1920093"/>
      </dsp:txXfrm>
    </dsp:sp>
    <dsp:sp modelId="{152D8392-1FCF-E240-984B-4C2BC01712F6}">
      <dsp:nvSpPr>
        <dsp:cNvPr id="0" name=""/>
        <dsp:cNvSpPr/>
      </dsp:nvSpPr>
      <dsp:spPr>
        <a:xfrm>
          <a:off x="2501049"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0" i="0" kern="1200" dirty="0">
              <a:latin typeface="Gotham Book" charset="0"/>
              <a:ea typeface="Gotham Book" charset="0"/>
              <a:cs typeface="Gotham Book" charset="0"/>
            </a:rPr>
            <a:t>تحديد موعد للحدث</a:t>
          </a:r>
          <a:endParaRPr lang="en-US" sz="1800" b="0" i="0" kern="1200" dirty="0">
            <a:latin typeface="Gotham Book" charset="0"/>
            <a:ea typeface="Gotham Book" charset="0"/>
            <a:cs typeface="Gotham Book" charset="0"/>
          </a:endParaRPr>
        </a:p>
        <a:p>
          <a:pPr lvl="0" algn="ctr" defTabSz="800100" rtl="1">
            <a:lnSpc>
              <a:spcPct val="90000"/>
            </a:lnSpc>
            <a:spcBef>
              <a:spcPct val="0"/>
            </a:spcBef>
            <a:spcAft>
              <a:spcPct val="35000"/>
            </a:spcAft>
          </a:pPr>
          <a:r>
            <a:rPr lang="ar-EG" sz="3200" b="0" i="0" kern="1200" dirty="0">
              <a:latin typeface="Gotham Book" charset="0"/>
              <a:ea typeface="Gotham Book" charset="0"/>
              <a:cs typeface="Gotham Book" charset="0"/>
            </a:rPr>
            <a:t>رقم 4</a:t>
          </a:r>
          <a:endParaRPr lang="en-US" sz="3200" b="0" i="0" kern="1200" dirty="0">
            <a:latin typeface="Gotham Book" charset="0"/>
            <a:ea typeface="Gotham Book" charset="0"/>
            <a:cs typeface="Gotham Book" charset="0"/>
          </a:endParaRPr>
        </a:p>
      </dsp:txBody>
      <dsp:txXfrm>
        <a:off x="2501049" y="1440069"/>
        <a:ext cx="2096511" cy="1920093"/>
      </dsp:txXfrm>
    </dsp:sp>
    <dsp:sp modelId="{AC4E99FD-1CEE-D040-9735-D73A3D55F757}">
      <dsp:nvSpPr>
        <dsp:cNvPr id="0" name=""/>
        <dsp:cNvSpPr/>
      </dsp:nvSpPr>
      <dsp:spPr>
        <a:xfrm>
          <a:off x="106756" y="1440069"/>
          <a:ext cx="2096511" cy="192009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1">
            <a:lnSpc>
              <a:spcPct val="90000"/>
            </a:lnSpc>
            <a:spcBef>
              <a:spcPct val="0"/>
            </a:spcBef>
            <a:spcAft>
              <a:spcPct val="35000"/>
            </a:spcAft>
          </a:pPr>
          <a:r>
            <a:rPr lang="ar-EG" sz="1800" b="0" i="0" kern="1200" dirty="0">
              <a:latin typeface="Gotham Book" charset="0"/>
              <a:ea typeface="Gotham Book" charset="0"/>
              <a:cs typeface="Gotham Book" charset="0"/>
            </a:rPr>
            <a:t>مراجعة التدريب</a:t>
          </a:r>
          <a:endParaRPr lang="en-US" sz="1800" b="0" i="0" kern="1200" dirty="0">
            <a:latin typeface="Gotham Book" charset="0"/>
            <a:ea typeface="Gotham Book" charset="0"/>
            <a:cs typeface="Gotham Book" charset="0"/>
          </a:endParaRPr>
        </a:p>
        <a:p>
          <a:pPr lvl="0" algn="ctr" defTabSz="800100" rtl="1">
            <a:lnSpc>
              <a:spcPct val="90000"/>
            </a:lnSpc>
            <a:spcBef>
              <a:spcPct val="0"/>
            </a:spcBef>
            <a:spcAft>
              <a:spcPct val="35000"/>
            </a:spcAft>
          </a:pPr>
          <a:r>
            <a:rPr lang="ar-EG" sz="3200" b="0" i="0" kern="1200" dirty="0">
              <a:latin typeface="Gotham Book" charset="0"/>
              <a:ea typeface="Gotham Book" charset="0"/>
              <a:cs typeface="Gotham Book" charset="0"/>
            </a:rPr>
            <a:t>رقم 5</a:t>
          </a:r>
          <a:r>
            <a:rPr lang="en-US" sz="3200" b="0" i="0" kern="1200" dirty="0">
              <a:latin typeface="Gotham Medium Regular" panose="02000604030000020004" pitchFamily="2" charset="0"/>
            </a:rPr>
            <a:t> </a:t>
          </a:r>
        </a:p>
      </dsp:txBody>
      <dsp:txXfrm>
        <a:off x="106756" y="1440069"/>
        <a:ext cx="2096511" cy="192009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40E8CC6-1169-C44A-8DEC-F4A474C27133}">
      <dsp:nvSpPr>
        <dsp:cNvPr id="0" name=""/>
        <dsp:cNvSpPr/>
      </dsp:nvSpPr>
      <dsp:spPr>
        <a:xfrm flipH="1">
          <a:off x="891539" y="0"/>
          <a:ext cx="10104118" cy="46439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F020-1B10-414C-BEAF-21F28C396B03}">
      <dsp:nvSpPr>
        <dsp:cNvPr id="0" name=""/>
        <dsp:cNvSpPr/>
      </dsp:nvSpPr>
      <dsp:spPr>
        <a:xfrm>
          <a:off x="9638288" y="1399602"/>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ar-EG" sz="1800" b="0" i="0" kern="1200" dirty="0">
              <a:latin typeface="Gotham Book" charset="0"/>
              <a:ea typeface="Gotham Book" charset="0"/>
              <a:cs typeface="Gotham Book" charset="0"/>
            </a:rPr>
            <a:t>الطلب</a:t>
          </a:r>
          <a:endParaRPr lang="en-US" sz="1800" b="0" i="0" kern="1200" dirty="0">
            <a:latin typeface="Gotham Book" charset="0"/>
            <a:ea typeface="Gotham Book" charset="0"/>
            <a:cs typeface="Gotham Book" charset="0"/>
          </a:endParaRPr>
        </a:p>
      </dsp:txBody>
      <dsp:txXfrm>
        <a:off x="9638288" y="1399602"/>
        <a:ext cx="2096511" cy="1857567"/>
      </dsp:txXfrm>
    </dsp:sp>
    <dsp:sp modelId="{37D05401-0F05-AE4F-9DB0-3C1B7B6CBF53}">
      <dsp:nvSpPr>
        <dsp:cNvPr id="0" name=""/>
        <dsp:cNvSpPr/>
      </dsp:nvSpPr>
      <dsp:spPr>
        <a:xfrm>
          <a:off x="7269950" y="1399602"/>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نموذج اللياقة</a:t>
          </a:r>
          <a:endParaRPr lang="en-US" sz="1800" b="0" i="0" kern="1200" dirty="0">
            <a:latin typeface="Gotham Book" charset="0"/>
            <a:ea typeface="Gotham Book" charset="0"/>
            <a:cs typeface="Gotham Book" charset="0"/>
          </a:endParaRPr>
        </a:p>
      </dsp:txBody>
      <dsp:txXfrm>
        <a:off x="7269950" y="1399602"/>
        <a:ext cx="2096511" cy="1857567"/>
      </dsp:txXfrm>
    </dsp:sp>
    <dsp:sp modelId="{C62C8D6B-1D5C-4B42-BD44-77CC488BD516}">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ar-EG" sz="1400" b="0" i="0" kern="1200" dirty="0">
              <a:latin typeface="Gotham Book" charset="0"/>
              <a:ea typeface="Gotham Book" charset="0"/>
              <a:cs typeface="Gotham Book" charset="0"/>
            </a:rPr>
            <a:t>قائمة التحقق من الأمان والجاهزية</a:t>
          </a:r>
          <a:endParaRPr lang="en-US" sz="1400" b="0" i="0" kern="1200" dirty="0">
            <a:latin typeface="Gotham Book" charset="0"/>
            <a:ea typeface="Gotham Book" charset="0"/>
            <a:cs typeface="Gotham Book" charset="0"/>
          </a:endParaRPr>
        </a:p>
      </dsp:txBody>
      <dsp:txXfrm>
        <a:off x="4895343" y="1393175"/>
        <a:ext cx="2096511" cy="1857567"/>
      </dsp:txXfrm>
    </dsp:sp>
    <dsp:sp modelId="{163061E5-B2E1-D144-B9D0-45FD20505E4D}">
      <dsp:nvSpPr>
        <dsp:cNvPr id="0" name=""/>
        <dsp:cNvSpPr/>
      </dsp:nvSpPr>
      <dsp:spPr>
        <a:xfrm>
          <a:off x="2655667" y="1399602"/>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نموذج تأكيد اللياقة</a:t>
          </a:r>
          <a:endParaRPr lang="en-US" sz="1800" b="0" i="0" kern="1200" dirty="0">
            <a:latin typeface="Gotham Book" charset="0"/>
            <a:ea typeface="Gotham Book" charset="0"/>
            <a:cs typeface="Gotham Book" charset="0"/>
          </a:endParaRPr>
        </a:p>
      </dsp:txBody>
      <dsp:txXfrm>
        <a:off x="2655667" y="1399602"/>
        <a:ext cx="2096511" cy="1857567"/>
      </dsp:txXfrm>
    </dsp:sp>
    <dsp:sp modelId="{5C9E12AF-0707-DF41-B872-D0A2A82A877F}">
      <dsp:nvSpPr>
        <dsp:cNvPr id="0" name=""/>
        <dsp:cNvSpPr/>
      </dsp:nvSpPr>
      <dsp:spPr>
        <a:xfrm>
          <a:off x="300872" y="1399602"/>
          <a:ext cx="2096511" cy="1857567"/>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ar-EG" sz="1200" b="0" i="0" kern="1200" dirty="0">
              <a:latin typeface="Gotham Book" charset="0"/>
              <a:ea typeface="Gotham Book" charset="0"/>
              <a:cs typeface="Gotham Book" charset="0"/>
            </a:rPr>
            <a:t>قائمة التحقق من مهارات تدريب المستخدم</a:t>
          </a:r>
          <a:endParaRPr lang="en-US" sz="1200" b="0" i="0" kern="1200" dirty="0">
            <a:latin typeface="Gotham Book" charset="0"/>
            <a:ea typeface="Gotham Book" charset="0"/>
            <a:cs typeface="Gotham Book" charset="0"/>
          </a:endParaRPr>
        </a:p>
      </dsp:txBody>
      <dsp:txXfrm>
        <a:off x="300872" y="1399602"/>
        <a:ext cx="2096511" cy="185756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E753CF-50FD-F649-98D7-CB2965D942F9}">
      <dsp:nvSpPr>
        <dsp:cNvPr id="0" name=""/>
        <dsp:cNvSpPr/>
      </dsp:nvSpPr>
      <dsp:spPr>
        <a:xfrm flipH="1">
          <a:off x="891539" y="0"/>
          <a:ext cx="10104118" cy="464391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7E21BE-F377-FE4F-8E2C-D3BEF61B8F84}">
      <dsp:nvSpPr>
        <dsp:cNvPr id="0" name=""/>
        <dsp:cNvSpPr/>
      </dsp:nvSpPr>
      <dsp:spPr>
        <a:xfrm>
          <a:off x="9711435"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ar-EG" sz="1600" b="0" i="0" kern="1200" dirty="0">
              <a:latin typeface="Gotham Book" charset="0"/>
              <a:ea typeface="Gotham Book" charset="0"/>
              <a:cs typeface="Gotham Book" charset="0"/>
            </a:rPr>
            <a:t>تحديث قاعدة البيانات</a:t>
          </a:r>
          <a:endParaRPr lang="en-US" sz="1600" b="0" i="0" kern="1200" dirty="0">
            <a:latin typeface="Gotham Book" charset="0"/>
            <a:ea typeface="Gotham Book" charset="0"/>
            <a:cs typeface="Gotham Book" charset="0"/>
          </a:endParaRPr>
        </a:p>
      </dsp:txBody>
      <dsp:txXfrm>
        <a:off x="9711435" y="1393175"/>
        <a:ext cx="2096511" cy="1857567"/>
      </dsp:txXfrm>
    </dsp:sp>
    <dsp:sp modelId="{E01D206D-B262-5F49-A0E1-6AAD32C003ED}">
      <dsp:nvSpPr>
        <dsp:cNvPr id="0" name=""/>
        <dsp:cNvSpPr/>
      </dsp:nvSpPr>
      <dsp:spPr>
        <a:xfrm>
          <a:off x="73384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الإحالات</a:t>
          </a:r>
          <a:endParaRPr lang="en-US" sz="1800" b="0" i="0" kern="1200" dirty="0">
            <a:latin typeface="Gotham Book" charset="0"/>
            <a:ea typeface="Gotham Book" charset="0"/>
            <a:cs typeface="Gotham Book" charset="0"/>
          </a:endParaRPr>
        </a:p>
      </dsp:txBody>
      <dsp:txXfrm>
        <a:off x="7338443" y="1393175"/>
        <a:ext cx="2096511" cy="1857567"/>
      </dsp:txXfrm>
    </dsp:sp>
    <dsp:sp modelId="{B37530BE-9D70-564B-9D41-D616DE08ECCD}">
      <dsp:nvSpPr>
        <dsp:cNvPr id="0" name=""/>
        <dsp:cNvSpPr/>
      </dsp:nvSpPr>
      <dsp:spPr>
        <a:xfrm>
          <a:off x="4895343"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تقرير الحاوية</a:t>
          </a:r>
          <a:endParaRPr lang="en-US" sz="1800" b="0" i="0" kern="1200" dirty="0">
            <a:latin typeface="Gotham Book" charset="0"/>
            <a:ea typeface="Gotham Book" charset="0"/>
            <a:cs typeface="Gotham Book" charset="0"/>
          </a:endParaRPr>
        </a:p>
      </dsp:txBody>
      <dsp:txXfrm>
        <a:off x="4895343" y="1393175"/>
        <a:ext cx="2096511" cy="1857567"/>
      </dsp:txXfrm>
    </dsp:sp>
    <dsp:sp modelId="{FFABC744-35F6-284E-AE38-501A6E9E6A2F}">
      <dsp:nvSpPr>
        <dsp:cNvPr id="0" name=""/>
        <dsp:cNvSpPr/>
      </dsp:nvSpPr>
      <dsp:spPr>
        <a:xfrm>
          <a:off x="2501049"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إعداد تقرير مراقبة الجودة</a:t>
          </a:r>
          <a:endParaRPr lang="en-US" sz="1800" b="0" i="0" kern="1200" dirty="0">
            <a:latin typeface="Gotham Book" charset="0"/>
            <a:ea typeface="Gotham Book" charset="0"/>
            <a:cs typeface="Gotham Book" charset="0"/>
          </a:endParaRPr>
        </a:p>
      </dsp:txBody>
      <dsp:txXfrm>
        <a:off x="2501049" y="1393175"/>
        <a:ext cx="2096511" cy="1857567"/>
      </dsp:txXfrm>
    </dsp:sp>
    <dsp:sp modelId="{3C980925-49D0-C645-98F9-6B7FE5C706CF}">
      <dsp:nvSpPr>
        <dsp:cNvPr id="0" name=""/>
        <dsp:cNvSpPr/>
      </dsp:nvSpPr>
      <dsp:spPr>
        <a:xfrm>
          <a:off x="131139" y="1393175"/>
          <a:ext cx="2096511" cy="1857567"/>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ar-EG" sz="1800" b="0" i="0" kern="1200" dirty="0">
              <a:latin typeface="Gotham Book" charset="0"/>
              <a:ea typeface="Gotham Book" charset="0"/>
              <a:cs typeface="Gotham Book" charset="0"/>
            </a:rPr>
            <a:t>المتابعة</a:t>
          </a:r>
          <a:endParaRPr lang="en-US" sz="1800" b="0" i="0" kern="1200" dirty="0">
            <a:latin typeface="Gotham Book" charset="0"/>
            <a:ea typeface="Gotham Book" charset="0"/>
            <a:cs typeface="Gotham Book" charset="0"/>
          </a:endParaRPr>
        </a:p>
      </dsp:txBody>
      <dsp:txXfrm>
        <a:off x="131139" y="1393175"/>
        <a:ext cx="2096511" cy="185756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EDC6B27F-9092-4B1D-AB82-4D99E2302728}" type="datetimeFigureOut">
              <a:rPr lang="ar-EG" smtClean="0"/>
              <a:pPr/>
              <a:t>07/11/1440</a:t>
            </a:fld>
            <a:endParaRPr lang="ar-EG"/>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39EAFB2B-7F0F-4AB7-BB87-A67D69069B07}" type="slidenum">
              <a:rPr lang="ar-EG" smtClean="0"/>
              <a:pPr/>
              <a:t>‹#›</a:t>
            </a:fld>
            <a:endParaRPr lang="ar-EG"/>
          </a:p>
        </p:txBody>
      </p:sp>
    </p:spTree>
    <p:extLst>
      <p:ext uri="{BB962C8B-B14F-4D97-AF65-F5344CB8AC3E}">
        <p14:creationId xmlns:p14="http://schemas.microsoft.com/office/powerpoint/2010/main" xmlns="" val="1389082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fontAlgn="auto">
              <a:spcBef>
                <a:spcPts val="0"/>
              </a:spcBef>
              <a:spcAft>
                <a:spcPts val="0"/>
              </a:spcAft>
              <a:defRPr sz="1200" smtClean="0">
                <a:latin typeface="+mn-lt"/>
                <a:cs typeface="+mn-cs"/>
              </a:defRPr>
            </a:lvl1pPr>
          </a:lstStyle>
          <a:p>
            <a:pPr>
              <a:defRPr/>
            </a:pPr>
            <a:fld id="{3BB34479-7F8B-40DF-984B-C759C5FACBFB}" type="datetimeFigureOut">
              <a:rPr lang="en-US"/>
              <a:pPr>
                <a:defRPr/>
              </a:pPr>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fontAlgn="auto">
              <a:spcBef>
                <a:spcPts val="0"/>
              </a:spcBef>
              <a:spcAft>
                <a:spcPts val="0"/>
              </a:spcAft>
              <a:defRPr sz="1200" smtClean="0">
                <a:latin typeface="+mn-lt"/>
                <a:cs typeface="+mn-cs"/>
              </a:defRPr>
            </a:lvl1pPr>
          </a:lstStyle>
          <a:p>
            <a:pPr>
              <a:defRPr/>
            </a:pPr>
            <a:fld id="{FD4816E9-E229-440F-B89B-4F2DE8E60C3E}" type="slidenum">
              <a:rPr lang="en-US"/>
              <a:pPr>
                <a:defRPr/>
              </a:pPr>
              <a:t>‹#›</a:t>
            </a:fld>
            <a:endParaRPr lang="en-US"/>
          </a:p>
        </p:txBody>
      </p:sp>
    </p:spTree>
    <p:extLst>
      <p:ext uri="{BB962C8B-B14F-4D97-AF65-F5344CB8AC3E}">
        <p14:creationId xmlns:p14="http://schemas.microsoft.com/office/powerpoint/2010/main" xmlns="" val="3522305786"/>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E6C79EF3-CD72-4EBF-8AE2-FCBEFC02F4D9}" type="slidenum">
              <a:rPr lang="en-US">
                <a:solidFill>
                  <a:srgbClr val="39547D"/>
                </a:solidFill>
                <a:latin typeface="Calibri" pitchFamily="34" charset="0"/>
              </a:rPr>
              <a:pPr rtl="1" fontAlgn="base">
                <a:spcBef>
                  <a:spcPct val="0"/>
                </a:spcBef>
                <a:spcAft>
                  <a:spcPct val="0"/>
                </a:spcAft>
                <a:buSzPct val="100000"/>
              </a:pPr>
              <a:t>1</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7815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A7BE2111-D9BB-4566-96D3-C5867C3EE5A2}" type="slidenum">
              <a:rPr lang="en-US">
                <a:solidFill>
                  <a:srgbClr val="39547D"/>
                </a:solidFill>
                <a:latin typeface="Calibri" pitchFamily="34" charset="0"/>
              </a:rPr>
              <a:pPr rtl="1" fontAlgn="base">
                <a:spcBef>
                  <a:spcPct val="0"/>
                </a:spcBef>
                <a:spcAft>
                  <a:spcPct val="0"/>
                </a:spcAft>
                <a:buSzPct val="100000"/>
              </a:pPr>
              <a:t>10</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464209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B1B9F468-9FBA-4FAD-A7E5-FF4A67964105}" type="slidenum">
              <a:rPr lang="en-US">
                <a:solidFill>
                  <a:srgbClr val="39547D"/>
                </a:solidFill>
                <a:latin typeface="Calibri" pitchFamily="34" charset="0"/>
              </a:rPr>
              <a:pPr rtl="1" fontAlgn="base">
                <a:spcBef>
                  <a:spcPct val="0"/>
                </a:spcBef>
                <a:spcAft>
                  <a:spcPct val="0"/>
                </a:spcAft>
                <a:buSzPct val="100000"/>
              </a:pPr>
              <a:t>11</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35799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6B73F7B1-671B-41D4-BADB-60E360E9AC47}" type="slidenum">
              <a:rPr lang="en-US">
                <a:solidFill>
                  <a:srgbClr val="39547D"/>
                </a:solidFill>
                <a:latin typeface="Calibri" pitchFamily="34" charset="0"/>
              </a:rPr>
              <a:pPr rtl="1" fontAlgn="base">
                <a:spcBef>
                  <a:spcPct val="0"/>
                </a:spcBef>
                <a:spcAft>
                  <a:spcPct val="0"/>
                </a:spcAft>
                <a:buSzPct val="100000"/>
              </a:pPr>
              <a:t>12</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756979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ACE4EAC-3D51-4F38-A01A-FAEB8F44A16A}" type="slidenum">
              <a:rPr lang="en-US">
                <a:solidFill>
                  <a:srgbClr val="39547D"/>
                </a:solidFill>
                <a:latin typeface="Calibri" pitchFamily="34" charset="0"/>
              </a:rPr>
              <a:pPr rtl="1" fontAlgn="base">
                <a:spcBef>
                  <a:spcPct val="0"/>
                </a:spcBef>
                <a:spcAft>
                  <a:spcPct val="0"/>
                </a:spcAft>
                <a:buSzPct val="100000"/>
              </a:pPr>
              <a:t>13</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648175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B976636-EA64-445F-B448-6CBC60B09C86}" type="slidenum">
              <a:rPr lang="en-US">
                <a:solidFill>
                  <a:srgbClr val="39547D"/>
                </a:solidFill>
                <a:latin typeface="Calibri" pitchFamily="34" charset="0"/>
              </a:rPr>
              <a:pPr rtl="1" fontAlgn="base">
                <a:spcBef>
                  <a:spcPct val="0"/>
                </a:spcBef>
                <a:spcAft>
                  <a:spcPct val="0"/>
                </a:spcAft>
                <a:buSzPct val="100000"/>
              </a:pPr>
              <a:t>14</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1703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1E1B9E5C-02B6-4FAD-97B3-353D78B06B2E}" type="slidenum">
              <a:rPr lang="en-US">
                <a:solidFill>
                  <a:srgbClr val="39547D"/>
                </a:solidFill>
                <a:latin typeface="Calibri" pitchFamily="34" charset="0"/>
              </a:rPr>
              <a:pPr rtl="1" fontAlgn="base">
                <a:spcBef>
                  <a:spcPct val="0"/>
                </a:spcBef>
                <a:spcAft>
                  <a:spcPct val="0"/>
                </a:spcAft>
                <a:buSzPct val="100000"/>
              </a:pPr>
              <a:t>15</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707318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6DB8F401-CB15-4343-97B3-102F64137663}" type="slidenum">
              <a:rPr lang="en-US">
                <a:solidFill>
                  <a:srgbClr val="39547D"/>
                </a:solidFill>
                <a:latin typeface="Calibri" pitchFamily="34" charset="0"/>
              </a:rPr>
              <a:pPr rtl="1" fontAlgn="base">
                <a:spcBef>
                  <a:spcPct val="0"/>
                </a:spcBef>
                <a:spcAft>
                  <a:spcPct val="0"/>
                </a:spcAft>
                <a:buSzPct val="100000"/>
              </a:pPr>
              <a:t>16</a:t>
            </a:fld>
            <a:endParaRPr lang="ar-EG">
              <a:solidFill>
                <a:srgbClr val="39547D"/>
              </a:solidFill>
              <a:latin typeface="Calibri" pitchFamily="34" charset="0"/>
            </a:endParaRPr>
          </a:p>
        </p:txBody>
      </p:sp>
    </p:spTree>
    <p:extLst>
      <p:ext uri="{BB962C8B-B14F-4D97-AF65-F5344CB8AC3E}">
        <p14:creationId xmlns:p14="http://schemas.microsoft.com/office/powerpoint/2010/main" xmlns="" val="22105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436323A8-CDB5-40D4-B94A-7E3C1D14CB4D}" type="slidenum">
              <a:rPr lang="en-US">
                <a:solidFill>
                  <a:srgbClr val="39547D"/>
                </a:solidFill>
                <a:latin typeface="Calibri" pitchFamily="34" charset="0"/>
              </a:rPr>
              <a:pPr rtl="1" fontAlgn="base">
                <a:spcBef>
                  <a:spcPct val="0"/>
                </a:spcBef>
                <a:spcAft>
                  <a:spcPct val="0"/>
                </a:spcAft>
                <a:buSzPct val="100000"/>
              </a:pPr>
              <a:t>17</a:t>
            </a:fld>
            <a:endParaRPr lang="ar-EG">
              <a:solidFill>
                <a:srgbClr val="39547D"/>
              </a:solidFill>
              <a:latin typeface="Calibri" pitchFamily="34" charset="0"/>
            </a:endParaRPr>
          </a:p>
        </p:txBody>
      </p:sp>
    </p:spTree>
    <p:extLst>
      <p:ext uri="{BB962C8B-B14F-4D97-AF65-F5344CB8AC3E}">
        <p14:creationId xmlns:p14="http://schemas.microsoft.com/office/powerpoint/2010/main" xmlns="" val="5437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C46A8DA-98AB-4759-AF88-89D2435B2ED1}" type="slidenum">
              <a:rPr lang="en-US">
                <a:solidFill>
                  <a:srgbClr val="39547D"/>
                </a:solidFill>
                <a:latin typeface="Calibri" pitchFamily="34" charset="0"/>
              </a:rPr>
              <a:pPr rtl="1" fontAlgn="base">
                <a:spcBef>
                  <a:spcPct val="0"/>
                </a:spcBef>
                <a:spcAft>
                  <a:spcPct val="0"/>
                </a:spcAft>
                <a:buSzPct val="100000"/>
              </a:pPr>
              <a:t>18</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14980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a:p>
            <a:pPr>
              <a:spcBef>
                <a:spcPct val="0"/>
              </a:spcBef>
            </a:pPr>
            <a:endParaRPr lang="en-US"/>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C8663778-7C4D-4BE0-B9BE-D444530DA095}" type="slidenum">
              <a:rPr lang="en-US">
                <a:solidFill>
                  <a:srgbClr val="39547D"/>
                </a:solidFill>
                <a:latin typeface="Calibri" pitchFamily="34" charset="0"/>
              </a:rPr>
              <a:pPr rtl="1" fontAlgn="base">
                <a:spcBef>
                  <a:spcPct val="0"/>
                </a:spcBef>
                <a:spcAft>
                  <a:spcPct val="0"/>
                </a:spcAft>
                <a:buSzPct val="100000"/>
              </a:pPr>
              <a:t>19</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71961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A971104F-533E-4309-8CAA-0F0EF621DC8E}" type="slidenum">
              <a:rPr lang="en-US">
                <a:solidFill>
                  <a:srgbClr val="39547D"/>
                </a:solidFill>
                <a:latin typeface="Calibri" pitchFamily="34" charset="0"/>
              </a:rPr>
              <a:pPr rtl="1" fontAlgn="base">
                <a:spcBef>
                  <a:spcPct val="0"/>
                </a:spcBef>
                <a:spcAft>
                  <a:spcPct val="0"/>
                </a:spcAft>
                <a:buSzPct val="100000"/>
              </a:pPr>
              <a:t>2</a:t>
            </a:fld>
            <a:endParaRPr lang="ar-EG">
              <a:solidFill>
                <a:srgbClr val="39547D"/>
              </a:solidFill>
              <a:latin typeface="Calibri" pitchFamily="34" charset="0"/>
            </a:endParaRPr>
          </a:p>
        </p:txBody>
      </p:sp>
    </p:spTree>
    <p:extLst>
      <p:ext uri="{BB962C8B-B14F-4D97-AF65-F5344CB8AC3E}">
        <p14:creationId xmlns:p14="http://schemas.microsoft.com/office/powerpoint/2010/main" xmlns="" val="57661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23EA9DB2-D1DF-4536-BC5F-55CF8E08F394}" type="slidenum">
              <a:rPr lang="en-US">
                <a:solidFill>
                  <a:srgbClr val="39547D"/>
                </a:solidFill>
                <a:latin typeface="Calibri" pitchFamily="34" charset="0"/>
              </a:rPr>
              <a:pPr rtl="1" fontAlgn="base">
                <a:spcBef>
                  <a:spcPct val="0"/>
                </a:spcBef>
                <a:spcAft>
                  <a:spcPct val="0"/>
                </a:spcAft>
                <a:buSzPct val="100000"/>
              </a:pPr>
              <a:t>20</a:t>
            </a:fld>
            <a:endParaRPr lang="ar-EG">
              <a:solidFill>
                <a:srgbClr val="39547D"/>
              </a:solidFill>
              <a:latin typeface="Calibri" pitchFamily="34" charset="0"/>
            </a:endParaRPr>
          </a:p>
        </p:txBody>
      </p:sp>
    </p:spTree>
    <p:extLst>
      <p:ext uri="{BB962C8B-B14F-4D97-AF65-F5344CB8AC3E}">
        <p14:creationId xmlns:p14="http://schemas.microsoft.com/office/powerpoint/2010/main" xmlns="" val="813544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E66BA30B-6EF0-4C85-BF75-4873858016C5}" type="slidenum">
              <a:rPr lang="en-US">
                <a:solidFill>
                  <a:srgbClr val="39547D"/>
                </a:solidFill>
                <a:latin typeface="Calibri" pitchFamily="34" charset="0"/>
              </a:rPr>
              <a:pPr rtl="1" fontAlgn="base">
                <a:spcBef>
                  <a:spcPct val="0"/>
                </a:spcBef>
                <a:spcAft>
                  <a:spcPct val="0"/>
                </a:spcAft>
                <a:buSzPct val="100000"/>
              </a:pPr>
              <a:t>21</a:t>
            </a:fld>
            <a:endParaRPr lang="ar-EG">
              <a:solidFill>
                <a:srgbClr val="39547D"/>
              </a:solidFill>
              <a:latin typeface="Calibri" pitchFamily="34" charset="0"/>
            </a:endParaRPr>
          </a:p>
        </p:txBody>
      </p:sp>
    </p:spTree>
    <p:extLst>
      <p:ext uri="{BB962C8B-B14F-4D97-AF65-F5344CB8AC3E}">
        <p14:creationId xmlns:p14="http://schemas.microsoft.com/office/powerpoint/2010/main" xmlns="" val="216451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a:p>
            <a:pPr>
              <a:spcBef>
                <a:spcPct val="0"/>
              </a:spcBef>
            </a:pPr>
            <a:endParaRPr lang="en-US"/>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01A64E43-A22D-4EDF-82A9-50781A74F1ED}" type="slidenum">
              <a:rPr lang="en-US">
                <a:solidFill>
                  <a:srgbClr val="39547D"/>
                </a:solidFill>
                <a:latin typeface="Calibri" pitchFamily="34" charset="0"/>
              </a:rPr>
              <a:pPr rtl="1" fontAlgn="base">
                <a:spcBef>
                  <a:spcPct val="0"/>
                </a:spcBef>
                <a:spcAft>
                  <a:spcPct val="0"/>
                </a:spcAft>
                <a:buSzPct val="100000"/>
              </a:pPr>
              <a:t>22</a:t>
            </a:fld>
            <a:endParaRPr lang="ar-EG">
              <a:solidFill>
                <a:srgbClr val="39547D"/>
              </a:solidFill>
              <a:latin typeface="Calibri" pitchFamily="34" charset="0"/>
            </a:endParaRPr>
          </a:p>
        </p:txBody>
      </p:sp>
    </p:spTree>
    <p:extLst>
      <p:ext uri="{BB962C8B-B14F-4D97-AF65-F5344CB8AC3E}">
        <p14:creationId xmlns:p14="http://schemas.microsoft.com/office/powerpoint/2010/main" xmlns="" val="5901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a:p>
            <a:pPr>
              <a:spcBef>
                <a:spcPct val="0"/>
              </a:spcBef>
            </a:pPr>
            <a:endParaRPr lang="en-US"/>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4C71E9C0-3DBD-45DB-B355-C5E8821FC620}" type="slidenum">
              <a:rPr lang="en-US">
                <a:solidFill>
                  <a:srgbClr val="39547D"/>
                </a:solidFill>
                <a:latin typeface="Calibri" pitchFamily="34" charset="0"/>
              </a:rPr>
              <a:pPr rtl="1" fontAlgn="base">
                <a:spcBef>
                  <a:spcPct val="0"/>
                </a:spcBef>
                <a:spcAft>
                  <a:spcPct val="0"/>
                </a:spcAft>
                <a:buSzPct val="100000"/>
              </a:pPr>
              <a:t>23</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824638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309DF1D9-298C-4BCA-A1CD-7090B94E2855}" type="slidenum">
              <a:rPr lang="en-US">
                <a:solidFill>
                  <a:srgbClr val="39547D"/>
                </a:solidFill>
                <a:latin typeface="Calibri" pitchFamily="34" charset="0"/>
              </a:rPr>
              <a:pPr rtl="1" fontAlgn="base">
                <a:spcBef>
                  <a:spcPct val="0"/>
                </a:spcBef>
                <a:spcAft>
                  <a:spcPct val="0"/>
                </a:spcAft>
                <a:buSzPct val="100000"/>
              </a:pPr>
              <a:t>24</a:t>
            </a:fld>
            <a:endParaRPr lang="ar-EG">
              <a:solidFill>
                <a:srgbClr val="39547D"/>
              </a:solidFill>
              <a:latin typeface="Calibri" pitchFamily="34" charset="0"/>
            </a:endParaRPr>
          </a:p>
        </p:txBody>
      </p:sp>
    </p:spTree>
    <p:extLst>
      <p:ext uri="{BB962C8B-B14F-4D97-AF65-F5344CB8AC3E}">
        <p14:creationId xmlns:p14="http://schemas.microsoft.com/office/powerpoint/2010/main" xmlns="" val="636118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F893A9BB-7D86-436A-AF38-C5929EEB3EA8}" type="slidenum">
              <a:rPr lang="en-US">
                <a:solidFill>
                  <a:srgbClr val="39547D"/>
                </a:solidFill>
                <a:latin typeface="Calibri" pitchFamily="34" charset="0"/>
              </a:rPr>
              <a:pPr rtl="1" fontAlgn="base">
                <a:spcBef>
                  <a:spcPct val="0"/>
                </a:spcBef>
                <a:spcAft>
                  <a:spcPct val="0"/>
                </a:spcAft>
                <a:buSzPct val="100000"/>
              </a:pPr>
              <a:t>25</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06374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AFD6A1BB-1674-4E3B-A925-701C374A2188}" type="slidenum">
              <a:rPr lang="en-US">
                <a:solidFill>
                  <a:srgbClr val="39547D"/>
                </a:solidFill>
                <a:latin typeface="Calibri" pitchFamily="34" charset="0"/>
              </a:rPr>
              <a:pPr rtl="1" fontAlgn="base">
                <a:spcBef>
                  <a:spcPct val="0"/>
                </a:spcBef>
                <a:spcAft>
                  <a:spcPct val="0"/>
                </a:spcAft>
                <a:buSzPct val="100000"/>
              </a:pPr>
              <a:t>26</a:t>
            </a:fld>
            <a:endParaRPr lang="ar-EG">
              <a:solidFill>
                <a:srgbClr val="39547D"/>
              </a:solidFill>
              <a:latin typeface="Calibri" pitchFamily="34" charset="0"/>
            </a:endParaRPr>
          </a:p>
        </p:txBody>
      </p:sp>
    </p:spTree>
    <p:extLst>
      <p:ext uri="{BB962C8B-B14F-4D97-AF65-F5344CB8AC3E}">
        <p14:creationId xmlns:p14="http://schemas.microsoft.com/office/powerpoint/2010/main" xmlns="" val="626669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0718E44-2F19-401D-94EE-7A4378F92EE7}" type="slidenum">
              <a:rPr lang="en-US">
                <a:solidFill>
                  <a:srgbClr val="39547D"/>
                </a:solidFill>
                <a:latin typeface="Calibri" pitchFamily="34" charset="0"/>
              </a:rPr>
              <a:pPr rtl="1" fontAlgn="base">
                <a:spcBef>
                  <a:spcPct val="0"/>
                </a:spcBef>
                <a:spcAft>
                  <a:spcPct val="0"/>
                </a:spcAft>
                <a:buSzPct val="100000"/>
              </a:pPr>
              <a:t>27</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18182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B85A93B5-76AB-4356-BE5D-D489C6586CEE}" type="slidenum">
              <a:rPr lang="en-US">
                <a:solidFill>
                  <a:srgbClr val="39547D"/>
                </a:solidFill>
                <a:latin typeface="Calibri" pitchFamily="34" charset="0"/>
              </a:rPr>
              <a:pPr rtl="1" fontAlgn="base">
                <a:spcBef>
                  <a:spcPct val="0"/>
                </a:spcBef>
                <a:spcAft>
                  <a:spcPct val="0"/>
                </a:spcAft>
                <a:buSzPct val="100000"/>
              </a:pPr>
              <a:t>28</a:t>
            </a:fld>
            <a:endParaRPr lang="ar-EG">
              <a:solidFill>
                <a:srgbClr val="39547D"/>
              </a:solidFill>
              <a:latin typeface="Calibri" pitchFamily="34" charset="0"/>
            </a:endParaRPr>
          </a:p>
        </p:txBody>
      </p:sp>
    </p:spTree>
    <p:extLst>
      <p:ext uri="{BB962C8B-B14F-4D97-AF65-F5344CB8AC3E}">
        <p14:creationId xmlns:p14="http://schemas.microsoft.com/office/powerpoint/2010/main" xmlns="" val="877885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0AF5478-4D33-468A-A973-C1145E80EAC1}" type="slidenum">
              <a:rPr lang="en-US">
                <a:solidFill>
                  <a:srgbClr val="39547D"/>
                </a:solidFill>
                <a:latin typeface="Calibri" pitchFamily="34" charset="0"/>
              </a:rPr>
              <a:pPr rtl="1" fontAlgn="base">
                <a:spcBef>
                  <a:spcPct val="0"/>
                </a:spcBef>
                <a:spcAft>
                  <a:spcPct val="0"/>
                </a:spcAft>
                <a:buSzPct val="100000"/>
              </a:pPr>
              <a:t>29</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41052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78CE261-806B-4DA0-A917-71909B3BABFB}" type="slidenum">
              <a:rPr lang="en-US">
                <a:solidFill>
                  <a:srgbClr val="39547D"/>
                </a:solidFill>
                <a:latin typeface="Calibri" pitchFamily="34" charset="0"/>
              </a:rPr>
              <a:pPr rtl="1" fontAlgn="base">
                <a:spcBef>
                  <a:spcPct val="0"/>
                </a:spcBef>
                <a:spcAft>
                  <a:spcPct val="0"/>
                </a:spcAft>
                <a:buSzPct val="100000"/>
              </a:pPr>
              <a:t>3</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651786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7566D9B-6B5E-4F50-B6FA-A11A2001C3A4}" type="slidenum">
              <a:rPr lang="en-US">
                <a:solidFill>
                  <a:srgbClr val="39547D"/>
                </a:solidFill>
                <a:latin typeface="Calibri" pitchFamily="34" charset="0"/>
              </a:rPr>
              <a:pPr rtl="1" fontAlgn="base">
                <a:spcBef>
                  <a:spcPct val="0"/>
                </a:spcBef>
                <a:spcAft>
                  <a:spcPct val="0"/>
                </a:spcAft>
                <a:buSzPct val="100000"/>
              </a:pPr>
              <a:t>30</a:t>
            </a:fld>
            <a:endParaRPr lang="ar-EG">
              <a:solidFill>
                <a:srgbClr val="39547D"/>
              </a:solidFill>
              <a:latin typeface="Calibri" pitchFamily="34" charset="0"/>
            </a:endParaRPr>
          </a:p>
        </p:txBody>
      </p:sp>
    </p:spTree>
    <p:extLst>
      <p:ext uri="{BB962C8B-B14F-4D97-AF65-F5344CB8AC3E}">
        <p14:creationId xmlns:p14="http://schemas.microsoft.com/office/powerpoint/2010/main" xmlns="" val="59594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EG">
                <a:solidFill>
                  <a:srgbClr val="39547D"/>
                </a:solidFill>
              </a:rPr>
              <a:t>صورة مهني طبي وموارد أخرى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D73BC230-FF38-43E3-9E37-4687FA45DDF3}" type="slidenum">
              <a:rPr lang="en-US">
                <a:solidFill>
                  <a:srgbClr val="39547D"/>
                </a:solidFill>
                <a:latin typeface="Calibri" pitchFamily="34" charset="0"/>
              </a:rPr>
              <a:pPr rtl="1" fontAlgn="base">
                <a:spcBef>
                  <a:spcPct val="0"/>
                </a:spcBef>
                <a:spcAft>
                  <a:spcPct val="0"/>
                </a:spcAft>
                <a:buSzPct val="100000"/>
              </a:pPr>
              <a:t>31</a:t>
            </a:fld>
            <a:endParaRPr lang="ar-EG">
              <a:solidFill>
                <a:srgbClr val="39547D"/>
              </a:solidFill>
              <a:latin typeface="Calibri" pitchFamily="34" charset="0"/>
            </a:endParaRPr>
          </a:p>
        </p:txBody>
      </p:sp>
    </p:spTree>
    <p:extLst>
      <p:ext uri="{BB962C8B-B14F-4D97-AF65-F5344CB8AC3E}">
        <p14:creationId xmlns:p14="http://schemas.microsoft.com/office/powerpoint/2010/main" xmlns="" val="224944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a:spcBef>
                <a:spcPct val="0"/>
              </a:spcBef>
            </a:pPr>
            <a:r>
              <a:rPr lang="ar-EG">
                <a:solidFill>
                  <a:srgbClr val="39547D"/>
                </a:solidFill>
              </a:rPr>
              <a:t>ما هو إطار</a:t>
            </a:r>
            <a:r>
              <a:rPr lang="arn-CL">
                <a:solidFill>
                  <a:srgbClr val="39547D"/>
                </a:solidFill>
              </a:rPr>
              <a:t> gen_3</a:t>
            </a:r>
            <a:r>
              <a:rPr lang="ar-EG">
                <a:solidFill>
                  <a:srgbClr val="39547D"/>
                </a:solidFill>
              </a:rPr>
              <a:t>؟ صورة </a:t>
            </a: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6B8D6563-CD9D-4DB7-ACD0-8D9D5D7B1D2B}" type="slidenum">
              <a:rPr lang="en-US">
                <a:solidFill>
                  <a:srgbClr val="39547D"/>
                </a:solidFill>
                <a:latin typeface="Calibri" pitchFamily="34" charset="0"/>
              </a:rPr>
              <a:pPr rtl="1" fontAlgn="base">
                <a:spcBef>
                  <a:spcPct val="0"/>
                </a:spcBef>
                <a:spcAft>
                  <a:spcPct val="0"/>
                </a:spcAft>
                <a:buSzPct val="100000"/>
              </a:pPr>
              <a:t>32</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077597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8B5DE63-F134-4439-897F-415EB428E96C}" type="slidenum">
              <a:rPr lang="en-US">
                <a:solidFill>
                  <a:srgbClr val="39547D"/>
                </a:solidFill>
                <a:latin typeface="Calibri" pitchFamily="34" charset="0"/>
              </a:rPr>
              <a:pPr rtl="1" fontAlgn="base">
                <a:spcBef>
                  <a:spcPct val="0"/>
                </a:spcBef>
                <a:spcAft>
                  <a:spcPct val="0"/>
                </a:spcAft>
                <a:buSzPct val="100000"/>
              </a:pPr>
              <a:t>33</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458831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D411CAD0-D7C6-4BF5-8FA1-7CB672CC3383}" type="slidenum">
              <a:rPr lang="en-US">
                <a:solidFill>
                  <a:srgbClr val="39547D"/>
                </a:solidFill>
                <a:latin typeface="Calibri" pitchFamily="34" charset="0"/>
              </a:rPr>
              <a:pPr rtl="1" fontAlgn="base">
                <a:spcBef>
                  <a:spcPct val="0"/>
                </a:spcBef>
                <a:spcAft>
                  <a:spcPct val="0"/>
                </a:spcAft>
                <a:buSzPct val="100000"/>
              </a:pPr>
              <a:t>34</a:t>
            </a:fld>
            <a:endParaRPr lang="ar-EG">
              <a:solidFill>
                <a:srgbClr val="39547D"/>
              </a:solidFill>
              <a:latin typeface="Calibri" pitchFamily="34" charset="0"/>
            </a:endParaRPr>
          </a:p>
        </p:txBody>
      </p:sp>
    </p:spTree>
    <p:extLst>
      <p:ext uri="{BB962C8B-B14F-4D97-AF65-F5344CB8AC3E}">
        <p14:creationId xmlns:p14="http://schemas.microsoft.com/office/powerpoint/2010/main" xmlns="" val="754609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E9811C6-27F2-4EAF-B77A-2B4D2171D8FB}" type="slidenum">
              <a:rPr lang="en-US">
                <a:solidFill>
                  <a:srgbClr val="39547D"/>
                </a:solidFill>
                <a:latin typeface="Calibri" pitchFamily="34" charset="0"/>
              </a:rPr>
              <a:pPr rtl="1" fontAlgn="base">
                <a:spcBef>
                  <a:spcPct val="0"/>
                </a:spcBef>
                <a:spcAft>
                  <a:spcPct val="0"/>
                </a:spcAft>
                <a:buSzPct val="100000"/>
              </a:pPr>
              <a:t>36</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825267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A4D47E8A-1E67-4A66-990C-A3CD792338D2}" type="slidenum">
              <a:rPr lang="en-US">
                <a:solidFill>
                  <a:srgbClr val="39547D"/>
                </a:solidFill>
                <a:latin typeface="Calibri" pitchFamily="34" charset="0"/>
              </a:rPr>
              <a:pPr rtl="1" fontAlgn="base">
                <a:spcBef>
                  <a:spcPct val="0"/>
                </a:spcBef>
                <a:spcAft>
                  <a:spcPct val="0"/>
                </a:spcAft>
                <a:buSzPct val="100000"/>
              </a:pPr>
              <a:t>37</a:t>
            </a:fld>
            <a:endParaRPr lang="ar-EG">
              <a:solidFill>
                <a:srgbClr val="39547D"/>
              </a:solidFill>
              <a:latin typeface="Calibri" pitchFamily="34" charset="0"/>
            </a:endParaRPr>
          </a:p>
        </p:txBody>
      </p:sp>
    </p:spTree>
    <p:extLst>
      <p:ext uri="{BB962C8B-B14F-4D97-AF65-F5344CB8AC3E}">
        <p14:creationId xmlns:p14="http://schemas.microsoft.com/office/powerpoint/2010/main" xmlns="" val="458672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573534A4-0247-4CA7-92B7-ABF2B2EDC504}" type="slidenum">
              <a:rPr lang="en-US">
                <a:solidFill>
                  <a:srgbClr val="39547D"/>
                </a:solidFill>
                <a:latin typeface="Calibri" pitchFamily="34" charset="0"/>
              </a:rPr>
              <a:pPr rtl="1" fontAlgn="base">
                <a:spcBef>
                  <a:spcPct val="0"/>
                </a:spcBef>
                <a:spcAft>
                  <a:spcPct val="0"/>
                </a:spcAft>
                <a:buSzPct val="100000"/>
              </a:pPr>
              <a:t>38</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589007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3AC8ABF5-469E-49C6-A628-CD28706450BD}" type="slidenum">
              <a:rPr lang="en-US">
                <a:solidFill>
                  <a:srgbClr val="39547D"/>
                </a:solidFill>
                <a:latin typeface="Calibri" pitchFamily="34" charset="0"/>
              </a:rPr>
              <a:pPr rtl="1" fontAlgn="base">
                <a:spcBef>
                  <a:spcPct val="0"/>
                </a:spcBef>
                <a:spcAft>
                  <a:spcPct val="0"/>
                </a:spcAft>
                <a:buSzPct val="100000"/>
              </a:pPr>
              <a:t>39</a:t>
            </a:fld>
            <a:endParaRPr lang="ar-EG">
              <a:solidFill>
                <a:srgbClr val="39547D"/>
              </a:solidFill>
              <a:latin typeface="Calibri" pitchFamily="34" charset="0"/>
            </a:endParaRPr>
          </a:p>
        </p:txBody>
      </p:sp>
    </p:spTree>
    <p:extLst>
      <p:ext uri="{BB962C8B-B14F-4D97-AF65-F5344CB8AC3E}">
        <p14:creationId xmlns:p14="http://schemas.microsoft.com/office/powerpoint/2010/main" xmlns="" val="34487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FE91C67E-196D-433E-94E3-1A11A595244A}" type="slidenum">
              <a:rPr lang="en-US">
                <a:solidFill>
                  <a:srgbClr val="39547D"/>
                </a:solidFill>
                <a:latin typeface="Calibri" pitchFamily="34" charset="0"/>
              </a:rPr>
              <a:pPr rtl="1" fontAlgn="base">
                <a:spcBef>
                  <a:spcPct val="0"/>
                </a:spcBef>
                <a:spcAft>
                  <a:spcPct val="0"/>
                </a:spcAft>
                <a:buSzPct val="100000"/>
              </a:pPr>
              <a:t>40</a:t>
            </a:fld>
            <a:endParaRPr lang="ar-EG">
              <a:solidFill>
                <a:srgbClr val="39547D"/>
              </a:solidFill>
              <a:latin typeface="Calibri" pitchFamily="34" charset="0"/>
            </a:endParaRPr>
          </a:p>
        </p:txBody>
      </p:sp>
    </p:spTree>
    <p:extLst>
      <p:ext uri="{BB962C8B-B14F-4D97-AF65-F5344CB8AC3E}">
        <p14:creationId xmlns:p14="http://schemas.microsoft.com/office/powerpoint/2010/main" xmlns="" val="20920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09587E91-DC0C-4C8A-AB8E-5B2AC121B55F}" type="slidenum">
              <a:rPr lang="en-US">
                <a:solidFill>
                  <a:srgbClr val="39547D"/>
                </a:solidFill>
                <a:latin typeface="Calibri" pitchFamily="34" charset="0"/>
              </a:rPr>
              <a:pPr rtl="1" fontAlgn="base">
                <a:spcBef>
                  <a:spcPct val="0"/>
                </a:spcBef>
                <a:spcAft>
                  <a:spcPct val="0"/>
                </a:spcAft>
                <a:buSzPct val="100000"/>
              </a:pPr>
              <a:t>4</a:t>
            </a:fld>
            <a:endParaRPr lang="ar-EG">
              <a:solidFill>
                <a:srgbClr val="39547D"/>
              </a:solidFill>
              <a:latin typeface="Calibri" pitchFamily="34" charset="0"/>
            </a:endParaRPr>
          </a:p>
        </p:txBody>
      </p:sp>
    </p:spTree>
    <p:extLst>
      <p:ext uri="{BB962C8B-B14F-4D97-AF65-F5344CB8AC3E}">
        <p14:creationId xmlns:p14="http://schemas.microsoft.com/office/powerpoint/2010/main" xmlns="" val="75299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65D441C-17C6-4E79-A462-01018EAAB30D}" type="slidenum">
              <a:rPr lang="en-US">
                <a:solidFill>
                  <a:srgbClr val="39547D"/>
                </a:solidFill>
                <a:latin typeface="Calibri" pitchFamily="34" charset="0"/>
              </a:rPr>
              <a:pPr rtl="1" fontAlgn="base">
                <a:spcBef>
                  <a:spcPct val="0"/>
                </a:spcBef>
                <a:spcAft>
                  <a:spcPct val="0"/>
                </a:spcAft>
                <a:buSzPct val="100000"/>
              </a:pPr>
              <a:t>41</a:t>
            </a:fld>
            <a:endParaRPr lang="ar-EG">
              <a:solidFill>
                <a:srgbClr val="39547D"/>
              </a:solidFill>
              <a:latin typeface="Calibri" pitchFamily="34" charset="0"/>
            </a:endParaRPr>
          </a:p>
        </p:txBody>
      </p:sp>
    </p:spTree>
    <p:extLst>
      <p:ext uri="{BB962C8B-B14F-4D97-AF65-F5344CB8AC3E}">
        <p14:creationId xmlns:p14="http://schemas.microsoft.com/office/powerpoint/2010/main" xmlns="" val="700511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27A651E-719C-4397-8902-80620748FBC3}" type="slidenum">
              <a:rPr lang="en-US">
                <a:solidFill>
                  <a:srgbClr val="39547D"/>
                </a:solidFill>
                <a:latin typeface="Calibri" pitchFamily="34" charset="0"/>
              </a:rPr>
              <a:pPr rtl="1" fontAlgn="base">
                <a:spcBef>
                  <a:spcPct val="0"/>
                </a:spcBef>
                <a:spcAft>
                  <a:spcPct val="0"/>
                </a:spcAft>
                <a:buSzPct val="100000"/>
              </a:pPr>
              <a:t>42</a:t>
            </a:fld>
            <a:endParaRPr lang="ar-EG">
              <a:solidFill>
                <a:srgbClr val="39547D"/>
              </a:solidFill>
              <a:latin typeface="Calibri" pitchFamily="34" charset="0"/>
            </a:endParaRPr>
          </a:p>
        </p:txBody>
      </p:sp>
    </p:spTree>
    <p:extLst>
      <p:ext uri="{BB962C8B-B14F-4D97-AF65-F5344CB8AC3E}">
        <p14:creationId xmlns:p14="http://schemas.microsoft.com/office/powerpoint/2010/main" xmlns="" val="999158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4A244EB5-2DC4-4F72-AF91-8551C4829317}" type="slidenum">
              <a:rPr lang="en-US">
                <a:solidFill>
                  <a:srgbClr val="39547D"/>
                </a:solidFill>
                <a:latin typeface="Calibri" pitchFamily="34" charset="0"/>
              </a:rPr>
              <a:pPr rtl="1" fontAlgn="base">
                <a:spcBef>
                  <a:spcPct val="0"/>
                </a:spcBef>
                <a:spcAft>
                  <a:spcPct val="0"/>
                </a:spcAft>
                <a:buSzPct val="100000"/>
              </a:pPr>
              <a:t>43</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688424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C3311078-A4E3-49EE-81B1-6E9EA805DCAB}" type="slidenum">
              <a:rPr lang="en-US">
                <a:solidFill>
                  <a:srgbClr val="39547D"/>
                </a:solidFill>
                <a:latin typeface="Calibri" pitchFamily="34" charset="0"/>
              </a:rPr>
              <a:pPr rtl="1" fontAlgn="base">
                <a:spcBef>
                  <a:spcPct val="0"/>
                </a:spcBef>
                <a:spcAft>
                  <a:spcPct val="0"/>
                </a:spcAft>
                <a:buSzPct val="100000"/>
              </a:pPr>
              <a:t>44</a:t>
            </a:fld>
            <a:endParaRPr lang="ar-EG">
              <a:solidFill>
                <a:srgbClr val="39547D"/>
              </a:solidFill>
              <a:latin typeface="Calibri" pitchFamily="34" charset="0"/>
            </a:endParaRPr>
          </a:p>
        </p:txBody>
      </p:sp>
    </p:spTree>
    <p:extLst>
      <p:ext uri="{BB962C8B-B14F-4D97-AF65-F5344CB8AC3E}">
        <p14:creationId xmlns:p14="http://schemas.microsoft.com/office/powerpoint/2010/main" xmlns="" val="509542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EAC97797-FCA3-4A1D-804F-8763A43B8FF6}" type="slidenum">
              <a:rPr lang="en-US">
                <a:solidFill>
                  <a:srgbClr val="39547D"/>
                </a:solidFill>
                <a:latin typeface="Calibri" pitchFamily="34" charset="0"/>
              </a:rPr>
              <a:pPr rtl="1" fontAlgn="base">
                <a:spcBef>
                  <a:spcPct val="0"/>
                </a:spcBef>
                <a:spcAft>
                  <a:spcPct val="0"/>
                </a:spcAft>
                <a:buSzPct val="100000"/>
              </a:pPr>
              <a:t>45</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863917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CE1D2116-41BB-42BE-A392-D28D66B8B553}" type="slidenum">
              <a:rPr lang="en-US">
                <a:solidFill>
                  <a:srgbClr val="39547D"/>
                </a:solidFill>
                <a:latin typeface="Calibri" pitchFamily="34" charset="0"/>
              </a:rPr>
              <a:pPr rtl="1" fontAlgn="base">
                <a:spcBef>
                  <a:spcPct val="0"/>
                </a:spcBef>
                <a:spcAft>
                  <a:spcPct val="0"/>
                </a:spcAft>
                <a:buSzPct val="100000"/>
              </a:pPr>
              <a:t>46</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510505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27DA6F74-1F03-49AB-B10C-882EF7F8601B}" type="slidenum">
              <a:rPr lang="en-US">
                <a:solidFill>
                  <a:srgbClr val="39547D"/>
                </a:solidFill>
                <a:latin typeface="Calibri" pitchFamily="34" charset="0"/>
              </a:rPr>
              <a:pPr rtl="1" fontAlgn="base">
                <a:spcBef>
                  <a:spcPct val="0"/>
                </a:spcBef>
                <a:spcAft>
                  <a:spcPct val="0"/>
                </a:spcAft>
                <a:buSzPct val="100000"/>
              </a:pPr>
              <a:t>47</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663646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9E4F0CE6-BF59-4227-9206-F1F13C367734}" type="slidenum">
              <a:rPr lang="en-US">
                <a:solidFill>
                  <a:srgbClr val="39547D"/>
                </a:solidFill>
                <a:latin typeface="Calibri" pitchFamily="34" charset="0"/>
              </a:rPr>
              <a:pPr rtl="1" fontAlgn="base">
                <a:spcBef>
                  <a:spcPct val="0"/>
                </a:spcBef>
                <a:spcAft>
                  <a:spcPct val="0"/>
                </a:spcAft>
                <a:buSzPct val="100000"/>
              </a:pPr>
              <a:t>48</a:t>
            </a:fld>
            <a:endParaRPr lang="ar-EG">
              <a:solidFill>
                <a:srgbClr val="39547D"/>
              </a:solidFill>
              <a:latin typeface="Calibri" pitchFamily="34" charset="0"/>
            </a:endParaRPr>
          </a:p>
        </p:txBody>
      </p:sp>
    </p:spTree>
    <p:extLst>
      <p:ext uri="{BB962C8B-B14F-4D97-AF65-F5344CB8AC3E}">
        <p14:creationId xmlns:p14="http://schemas.microsoft.com/office/powerpoint/2010/main" xmlns="" val="669708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A46ED213-4048-4D41-9C05-9C09D5783DFE}" type="slidenum">
              <a:rPr lang="en-US">
                <a:solidFill>
                  <a:srgbClr val="39547D"/>
                </a:solidFill>
                <a:latin typeface="Calibri" pitchFamily="34" charset="0"/>
              </a:rPr>
              <a:pPr rtl="1" fontAlgn="base">
                <a:spcBef>
                  <a:spcPct val="0"/>
                </a:spcBef>
                <a:spcAft>
                  <a:spcPct val="0"/>
                </a:spcAft>
                <a:buSzPct val="100000"/>
              </a:pPr>
              <a:t>49</a:t>
            </a:fld>
            <a:endParaRPr lang="ar-EG">
              <a:solidFill>
                <a:srgbClr val="39547D"/>
              </a:solidFill>
              <a:latin typeface="Calibri" pitchFamily="34" charset="0"/>
            </a:endParaRPr>
          </a:p>
        </p:txBody>
      </p:sp>
    </p:spTree>
    <p:extLst>
      <p:ext uri="{BB962C8B-B14F-4D97-AF65-F5344CB8AC3E}">
        <p14:creationId xmlns:p14="http://schemas.microsoft.com/office/powerpoint/2010/main" xmlns="" val="833805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535BAD8D-34AB-4F3D-9BB5-423330D34BD2}" type="slidenum">
              <a:rPr lang="en-US">
                <a:solidFill>
                  <a:srgbClr val="39547D"/>
                </a:solidFill>
                <a:latin typeface="Calibri" pitchFamily="34" charset="0"/>
              </a:rPr>
              <a:pPr rtl="1" fontAlgn="base">
                <a:spcBef>
                  <a:spcPct val="0"/>
                </a:spcBef>
                <a:spcAft>
                  <a:spcPct val="0"/>
                </a:spcAft>
                <a:buSzPct val="100000"/>
              </a:pPr>
              <a:t>50</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44646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894EBDA7-03E0-4B1B-AA1E-8AD69E88E396}" type="slidenum">
              <a:rPr lang="en-US">
                <a:solidFill>
                  <a:srgbClr val="39547D"/>
                </a:solidFill>
                <a:latin typeface="Calibri" pitchFamily="34" charset="0"/>
              </a:rPr>
              <a:pPr rtl="1" fontAlgn="base">
                <a:spcBef>
                  <a:spcPct val="0"/>
                </a:spcBef>
                <a:spcAft>
                  <a:spcPct val="0"/>
                </a:spcAft>
                <a:buSzPct val="100000"/>
              </a:pPr>
              <a:t>5</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26891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6F9B3EC2-BC2B-4557-A4AE-ACB575FFC438}" type="slidenum">
              <a:rPr lang="en-US">
                <a:solidFill>
                  <a:srgbClr val="39547D"/>
                </a:solidFill>
                <a:latin typeface="Calibri" pitchFamily="34" charset="0"/>
              </a:rPr>
              <a:pPr rtl="1" fontAlgn="base">
                <a:spcBef>
                  <a:spcPct val="0"/>
                </a:spcBef>
                <a:spcAft>
                  <a:spcPct val="0"/>
                </a:spcAft>
                <a:buSzPct val="100000"/>
              </a:pPr>
              <a:t>6</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19102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E0B8CE3D-D218-44F3-9B14-9173A799A5C7}" type="slidenum">
              <a:rPr lang="en-US">
                <a:solidFill>
                  <a:srgbClr val="39547D"/>
                </a:solidFill>
                <a:latin typeface="Calibri" pitchFamily="34" charset="0"/>
              </a:rPr>
              <a:pPr rtl="1" fontAlgn="base">
                <a:spcBef>
                  <a:spcPct val="0"/>
                </a:spcBef>
                <a:spcAft>
                  <a:spcPct val="0"/>
                </a:spcAft>
                <a:buSzPct val="100000"/>
              </a:pPr>
              <a:t>7</a:t>
            </a:fld>
            <a:endParaRPr lang="ar-EG">
              <a:solidFill>
                <a:srgbClr val="39547D"/>
              </a:solidFill>
              <a:latin typeface="Calibri" pitchFamily="34" charset="0"/>
            </a:endParaRPr>
          </a:p>
        </p:txBody>
      </p:sp>
    </p:spTree>
    <p:extLst>
      <p:ext uri="{BB962C8B-B14F-4D97-AF65-F5344CB8AC3E}">
        <p14:creationId xmlns:p14="http://schemas.microsoft.com/office/powerpoint/2010/main" xmlns="" val="80001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399DA1A5-69D2-4D29-8496-F75FB83339B6}" type="slidenum">
              <a:rPr lang="en-US">
                <a:solidFill>
                  <a:srgbClr val="39547D"/>
                </a:solidFill>
                <a:latin typeface="Calibri" pitchFamily="34" charset="0"/>
              </a:rPr>
              <a:pPr rtl="1" fontAlgn="base">
                <a:spcBef>
                  <a:spcPct val="0"/>
                </a:spcBef>
                <a:spcAft>
                  <a:spcPct val="0"/>
                </a:spcAft>
                <a:buSzPct val="100000"/>
              </a:pPr>
              <a:t>8</a:t>
            </a:fld>
            <a:endParaRPr lang="ar-EG">
              <a:solidFill>
                <a:srgbClr val="39547D"/>
              </a:solidFill>
              <a:latin typeface="Calibri" pitchFamily="34" charset="0"/>
            </a:endParaRPr>
          </a:p>
        </p:txBody>
      </p:sp>
    </p:spTree>
    <p:extLst>
      <p:ext uri="{BB962C8B-B14F-4D97-AF65-F5344CB8AC3E}">
        <p14:creationId xmlns:p14="http://schemas.microsoft.com/office/powerpoint/2010/main" xmlns="" val="25885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ar-EG"/>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rtl="1" fontAlgn="base">
              <a:spcBef>
                <a:spcPct val="0"/>
              </a:spcBef>
              <a:spcAft>
                <a:spcPct val="0"/>
              </a:spcAft>
              <a:buSzPct val="100000"/>
            </a:pPr>
            <a:fld id="{D369DB17-5F54-459F-BF3B-B911C2C5BC1B}" type="slidenum">
              <a:rPr lang="en-US">
                <a:solidFill>
                  <a:srgbClr val="39547D"/>
                </a:solidFill>
                <a:latin typeface="Calibri" pitchFamily="34" charset="0"/>
              </a:rPr>
              <a:pPr rtl="1" fontAlgn="base">
                <a:spcBef>
                  <a:spcPct val="0"/>
                </a:spcBef>
                <a:spcAft>
                  <a:spcPct val="0"/>
                </a:spcAft>
                <a:buSzPct val="100000"/>
              </a:pPr>
              <a:t>9</a:t>
            </a:fld>
            <a:endParaRPr lang="ar-EG">
              <a:solidFill>
                <a:srgbClr val="39547D"/>
              </a:solidFill>
              <a:latin typeface="Calibri" pitchFamily="34" charset="0"/>
            </a:endParaRPr>
          </a:p>
        </p:txBody>
      </p:sp>
    </p:spTree>
    <p:extLst>
      <p:ext uri="{BB962C8B-B14F-4D97-AF65-F5344CB8AC3E}">
        <p14:creationId xmlns:p14="http://schemas.microsoft.com/office/powerpoint/2010/main" xmlns="" val="192554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2416" y="4849691"/>
            <a:ext cx="7135813" cy="975756"/>
          </a:xfrm>
        </p:spPr>
        <p:txBody>
          <a:bodyPr>
            <a:normAutofit/>
          </a:bodyPr>
          <a:lstStyle>
            <a:lvl1pPr marL="0" marR="0" indent="0" algn="l" defTabSz="914400" rtl="0" eaLnBrk="1" fontAlgn="auto" latinLnBrk="0" hangingPunct="1">
              <a:lnSpc>
                <a:spcPct val="90000"/>
              </a:lnSpc>
              <a:spcBef>
                <a:spcPts val="600"/>
              </a:spcBef>
              <a:spcAft>
                <a:spcPts val="0"/>
              </a:spcAft>
              <a:buClrTx/>
              <a:buSzTx/>
              <a:buFont typeface="Arial"/>
              <a:buNone/>
              <a:tabLst/>
              <a:defRPr sz="2400" b="0" i="0" spc="0">
                <a:latin typeface="Gotham-Medium" charset="0"/>
                <a:ea typeface="Gotham-Medium" charset="0"/>
                <a:cs typeface="Gotham-Medium"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xmlns="" val="296131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3195263"/>
            <a:ext cx="10515600" cy="770562"/>
          </a:xfrm>
        </p:spPr>
        <p:txBody>
          <a:bodyPr anchor="t">
            <a:normAutofit/>
          </a:bodyPr>
          <a:lstStyle>
            <a:lvl1pPr>
              <a:defRPr sz="3600" b="1" i="0">
                <a:solidFill>
                  <a:schemeClr val="bg1"/>
                </a:solidFill>
                <a:latin typeface="Gotham-Bold" charset="0"/>
                <a:ea typeface="Gotham-Bold" charset="0"/>
                <a:cs typeface="Gotham-Bold" charset="0"/>
              </a:defRPr>
            </a:lvl1pPr>
          </a:lstStyle>
          <a:p>
            <a:r>
              <a:rPr lang="en-US" dirty="0"/>
              <a:t>Click to edit Master title style</a:t>
            </a:r>
          </a:p>
        </p:txBody>
      </p:sp>
      <p:sp>
        <p:nvSpPr>
          <p:cNvPr id="3" name="Text Placeholder 2"/>
          <p:cNvSpPr>
            <a:spLocks noGrp="1"/>
          </p:cNvSpPr>
          <p:nvPr>
            <p:ph type="body" idx="1"/>
          </p:nvPr>
        </p:nvSpPr>
        <p:spPr>
          <a:xfrm>
            <a:off x="831850" y="4232953"/>
            <a:ext cx="10515600" cy="1856697"/>
          </a:xfrm>
        </p:spPr>
        <p:txBody>
          <a:bodyPr/>
          <a:lstStyle>
            <a:lvl1pPr marL="0" indent="0">
              <a:buNone/>
              <a:defRPr sz="2400" b="0" i="0">
                <a:solidFill>
                  <a:schemeClr val="tx2"/>
                </a:solidFill>
                <a:latin typeface="Gotham-Medium" charset="0"/>
                <a:ea typeface="Gotham-Medium" charset="0"/>
                <a:cs typeface="Gotham-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 val="318401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14516"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1187520" y="0"/>
            <a:ext cx="10699679" cy="972457"/>
          </a:xfrm>
        </p:spPr>
        <p:txBody>
          <a:bodyPr/>
          <a:lstStyle>
            <a:lvl1pPr algn="l">
              <a:defRPr sz="3200" b="0" i="0">
                <a:solidFill>
                  <a:schemeClr val="bg1"/>
                </a:solidFill>
                <a:latin typeface="Gotham-Medium" charset="0"/>
                <a:ea typeface="Gotham-Medium" charset="0"/>
                <a:cs typeface="Gotham-Medium" charset="0"/>
              </a:defRPr>
            </a:lvl1pPr>
          </a:lstStyle>
          <a:p>
            <a:r>
              <a:rPr lang="en-US" dirty="0"/>
              <a:t>Click to edit Master title style</a:t>
            </a:r>
          </a:p>
        </p:txBody>
      </p:sp>
      <p:sp>
        <p:nvSpPr>
          <p:cNvPr id="3" name="Content Placeholder 2"/>
          <p:cNvSpPr>
            <a:spLocks noGrp="1"/>
          </p:cNvSpPr>
          <p:nvPr>
            <p:ph idx="1"/>
          </p:nvPr>
        </p:nvSpPr>
        <p:spPr>
          <a:xfrm>
            <a:off x="1187519" y="1568770"/>
            <a:ext cx="10699679" cy="4472433"/>
          </a:xfrm>
        </p:spPr>
        <p:txBody>
          <a:bodyPr/>
          <a:lstStyle>
            <a:lvl1pPr marL="0" indent="0">
              <a:buFontTx/>
              <a:buNone/>
              <a:defRPr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1"/>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userDrawn="1"/>
        </p:nvSpPr>
        <p:spPr>
          <a:xfrm>
            <a:off x="0" y="5907314"/>
            <a:ext cx="12192000" cy="9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290286" y="5740940"/>
            <a:ext cx="2162628" cy="9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412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0"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2"/>
          <p:cNvSpPr>
            <a:spLocks noGrp="1"/>
          </p:cNvSpPr>
          <p:nvPr>
            <p:ph sz="half" idx="1"/>
          </p:nvPr>
        </p:nvSpPr>
        <p:spPr>
          <a:xfrm>
            <a:off x="1187520" y="1564368"/>
            <a:ext cx="4957248"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6400800" y="1564368"/>
            <a:ext cx="5486399" cy="4351338"/>
          </a:xfrm>
        </p:spPr>
        <p:txBody>
          <a:bodyPr/>
          <a:lstStyle>
            <a:lvl1pPr marL="0" indent="0">
              <a:buFontTx/>
              <a:buNone/>
              <a:defRPr sz="2400" b="0" i="0">
                <a:latin typeface="Gotham-Medium" charset="0"/>
                <a:ea typeface="Gotham-Medium" charset="0"/>
                <a:cs typeface="Gotham-Medium" charset="0"/>
              </a:defRPr>
            </a:lvl1pPr>
            <a:lvl2pPr>
              <a:defRPr>
                <a:solidFill>
                  <a:schemeClr val="accent3"/>
                </a:solidFill>
              </a:defRPr>
            </a:lvl2pPr>
            <a:lvl3pPr>
              <a:defRPr>
                <a:solidFill>
                  <a:schemeClr val="accent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1187520" y="1564368"/>
            <a:ext cx="10699679" cy="1397285"/>
          </a:xfrm>
        </p:spPr>
        <p:txBody>
          <a:bodyPr/>
          <a:lstStyle>
            <a:lvl1pPr>
              <a:defRPr sz="3200" b="0" i="0">
                <a:solidFill>
                  <a:schemeClr val="bg1"/>
                </a:solidFill>
                <a:latin typeface="Gotham-Medium" charset="0"/>
                <a:ea typeface="Gotham-Medium" charset="0"/>
                <a:cs typeface="Gotham-Medium" charset="0"/>
              </a:defRPr>
            </a:lvl1pPr>
          </a:lstStyle>
          <a:p>
            <a:r>
              <a:rPr lang="en-US"/>
              <a:t>Click to edit Master title style</a:t>
            </a:r>
            <a:endParaRPr lang="en-US" dirty="0"/>
          </a:p>
        </p:txBody>
      </p:sp>
      <p:sp>
        <p:nvSpPr>
          <p:cNvPr id="7" name="Rectangle 6"/>
          <p:cNvSpPr/>
          <p:nvPr userDrawn="1"/>
        </p:nvSpPr>
        <p:spPr>
          <a:xfrm>
            <a:off x="0" y="5907314"/>
            <a:ext cx="12192000" cy="9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290286" y="5740940"/>
            <a:ext cx="2162628" cy="9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14516"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itle 1"/>
          <p:cNvSpPr txBox="1">
            <a:spLocks/>
          </p:cNvSpPr>
          <p:nvPr userDrawn="1"/>
        </p:nvSpPr>
        <p:spPr bwMode="auto">
          <a:xfrm>
            <a:off x="794928" y="15253"/>
            <a:ext cx="10699679" cy="1015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1" fontAlgn="base">
              <a:lnSpc>
                <a:spcPct val="90000"/>
              </a:lnSpc>
              <a:spcBef>
                <a:spcPct val="0"/>
              </a:spcBef>
              <a:spcAft>
                <a:spcPct val="0"/>
              </a:spcAft>
              <a:defRPr sz="3200" b="0" i="0" kern="1200">
                <a:solidFill>
                  <a:schemeClr val="bg1"/>
                </a:solidFill>
                <a:latin typeface="Gotham-Medium" charset="0"/>
                <a:ea typeface="Gotham-Medium" charset="0"/>
                <a:cs typeface="Gotham-Medium" charset="0"/>
              </a:defRPr>
            </a:lvl1pPr>
            <a:lvl2pPr algn="l" rtl="0" fontAlgn="base">
              <a:lnSpc>
                <a:spcPct val="90000"/>
              </a:lnSpc>
              <a:spcBef>
                <a:spcPct val="0"/>
              </a:spcBef>
              <a:spcAft>
                <a:spcPct val="0"/>
              </a:spcAft>
              <a:defRPr sz="5400" b="1">
                <a:solidFill>
                  <a:schemeClr val="tx1"/>
                </a:solidFill>
                <a:latin typeface="Gotham-Bold"/>
                <a:ea typeface="Gotham-Bold"/>
                <a:cs typeface="Gotham-Bold"/>
              </a:defRPr>
            </a:lvl2pPr>
            <a:lvl3pPr algn="l" rtl="0" fontAlgn="base">
              <a:lnSpc>
                <a:spcPct val="90000"/>
              </a:lnSpc>
              <a:spcBef>
                <a:spcPct val="0"/>
              </a:spcBef>
              <a:spcAft>
                <a:spcPct val="0"/>
              </a:spcAft>
              <a:defRPr sz="5400" b="1">
                <a:solidFill>
                  <a:schemeClr val="tx1"/>
                </a:solidFill>
                <a:latin typeface="Gotham-Bold"/>
                <a:ea typeface="Gotham-Bold"/>
                <a:cs typeface="Gotham-Bold"/>
              </a:defRPr>
            </a:lvl3pPr>
            <a:lvl4pPr algn="l" rtl="0" fontAlgn="base">
              <a:lnSpc>
                <a:spcPct val="90000"/>
              </a:lnSpc>
              <a:spcBef>
                <a:spcPct val="0"/>
              </a:spcBef>
              <a:spcAft>
                <a:spcPct val="0"/>
              </a:spcAft>
              <a:defRPr sz="5400" b="1">
                <a:solidFill>
                  <a:schemeClr val="tx1"/>
                </a:solidFill>
                <a:latin typeface="Gotham-Bold"/>
                <a:ea typeface="Gotham-Bold"/>
                <a:cs typeface="Gotham-Bold"/>
              </a:defRPr>
            </a:lvl4pPr>
            <a:lvl5pPr algn="l" rtl="0" fontAlgn="base">
              <a:lnSpc>
                <a:spcPct val="90000"/>
              </a:lnSpc>
              <a:spcBef>
                <a:spcPct val="0"/>
              </a:spcBef>
              <a:spcAft>
                <a:spcPct val="0"/>
              </a:spcAft>
              <a:defRPr sz="5400" b="1">
                <a:solidFill>
                  <a:schemeClr val="tx1"/>
                </a:solidFill>
                <a:latin typeface="Gotham-Bold"/>
                <a:ea typeface="Gotham-Bold"/>
                <a:cs typeface="Gotham-Bold"/>
              </a:defRPr>
            </a:lvl5pPr>
            <a:lvl6pPr marL="457200" algn="l" rtl="0" fontAlgn="base">
              <a:lnSpc>
                <a:spcPct val="90000"/>
              </a:lnSpc>
              <a:spcBef>
                <a:spcPct val="0"/>
              </a:spcBef>
              <a:spcAft>
                <a:spcPct val="0"/>
              </a:spcAft>
              <a:defRPr sz="5400" b="1">
                <a:solidFill>
                  <a:schemeClr val="tx1"/>
                </a:solidFill>
                <a:latin typeface="Gotham-Bold"/>
                <a:ea typeface="Gotham-Bold"/>
                <a:cs typeface="Gotham-Bold"/>
              </a:defRPr>
            </a:lvl6pPr>
            <a:lvl7pPr marL="914400" algn="l" rtl="0" fontAlgn="base">
              <a:lnSpc>
                <a:spcPct val="90000"/>
              </a:lnSpc>
              <a:spcBef>
                <a:spcPct val="0"/>
              </a:spcBef>
              <a:spcAft>
                <a:spcPct val="0"/>
              </a:spcAft>
              <a:defRPr sz="5400" b="1">
                <a:solidFill>
                  <a:schemeClr val="tx1"/>
                </a:solidFill>
                <a:latin typeface="Gotham-Bold"/>
                <a:ea typeface="Gotham-Bold"/>
                <a:cs typeface="Gotham-Bold"/>
              </a:defRPr>
            </a:lvl7pPr>
            <a:lvl8pPr marL="1371600" algn="l" rtl="0" fontAlgn="base">
              <a:lnSpc>
                <a:spcPct val="90000"/>
              </a:lnSpc>
              <a:spcBef>
                <a:spcPct val="0"/>
              </a:spcBef>
              <a:spcAft>
                <a:spcPct val="0"/>
              </a:spcAft>
              <a:defRPr sz="5400" b="1">
                <a:solidFill>
                  <a:schemeClr val="tx1"/>
                </a:solidFill>
                <a:latin typeface="Gotham-Bold"/>
                <a:ea typeface="Gotham-Bold"/>
                <a:cs typeface="Gotham-Bold"/>
              </a:defRPr>
            </a:lvl8pPr>
            <a:lvl9pPr marL="1828800" algn="l" rtl="0" fontAlgn="base">
              <a:lnSpc>
                <a:spcPct val="90000"/>
              </a:lnSpc>
              <a:spcBef>
                <a:spcPct val="0"/>
              </a:spcBef>
              <a:spcAft>
                <a:spcPct val="0"/>
              </a:spcAft>
              <a:defRPr sz="5400" b="1">
                <a:solidFill>
                  <a:schemeClr val="tx1"/>
                </a:solidFill>
                <a:latin typeface="Gotham-Bold"/>
                <a:ea typeface="Gotham-Bold"/>
                <a:cs typeface="Gotham-Bold"/>
              </a:defRPr>
            </a:lvl9pPr>
          </a:lstStyle>
          <a:p>
            <a:pPr algn="l"/>
            <a:r>
              <a:rPr lang="en-US" dirty="0"/>
              <a:t>Click to edit Master title style</a:t>
            </a:r>
          </a:p>
        </p:txBody>
      </p:sp>
    </p:spTree>
    <p:extLst>
      <p:ext uri="{BB962C8B-B14F-4D97-AF65-F5344CB8AC3E}">
        <p14:creationId xmlns:p14="http://schemas.microsoft.com/office/powerpoint/2010/main" xmlns="" val="193530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14516"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1187520" y="0"/>
            <a:ext cx="10699679" cy="972457"/>
          </a:xfrm>
        </p:spPr>
        <p:txBody>
          <a:bodyPr/>
          <a:lstStyle>
            <a:lvl1pPr algn="l">
              <a:defRPr sz="3200" b="0" i="0">
                <a:solidFill>
                  <a:schemeClr val="bg1"/>
                </a:solidFill>
                <a:latin typeface="Gotham-Medium" charset="0"/>
                <a:ea typeface="Gotham-Medium" charset="0"/>
                <a:cs typeface="Gotham-Medium" charset="0"/>
              </a:defRPr>
            </a:lvl1pPr>
          </a:lstStyle>
          <a:p>
            <a:r>
              <a:rPr lang="en-US" dirty="0"/>
              <a:t>Click to edit Master title style</a:t>
            </a:r>
          </a:p>
        </p:txBody>
      </p:sp>
      <p:sp>
        <p:nvSpPr>
          <p:cNvPr id="3" name="Rectangle 2"/>
          <p:cNvSpPr/>
          <p:nvPr userDrawn="1"/>
        </p:nvSpPr>
        <p:spPr>
          <a:xfrm>
            <a:off x="0" y="5907314"/>
            <a:ext cx="12192000" cy="9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4"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290286" y="5740940"/>
            <a:ext cx="2162628" cy="9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0769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14516"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a:xfrm>
            <a:off x="5175504" y="1545336"/>
            <a:ext cx="6406894" cy="4323652"/>
          </a:xfrm>
        </p:spPr>
        <p:txBody>
          <a:bodyPr/>
          <a:lstStyle>
            <a:lvl1pPr marL="0" indent="0">
              <a:buFontTx/>
              <a:buNone/>
              <a:defRPr sz="2800" b="0" i="0">
                <a:latin typeface="Gotham-Medium" charset="0"/>
                <a:ea typeface="Gotham-Medium" charset="0"/>
                <a:cs typeface="Gotham-Medium" charset="0"/>
              </a:defRPr>
            </a:lvl1pPr>
            <a:lvl2pPr>
              <a:defRPr sz="2800">
                <a:solidFill>
                  <a:schemeClr val="accent3"/>
                </a:solidFill>
              </a:defRPr>
            </a:lvl2pPr>
            <a:lvl3pPr>
              <a:defRPr sz="2400">
                <a:solidFill>
                  <a:schemeClr val="accent2"/>
                </a:solidFill>
              </a:defRPr>
            </a:lvl3pPr>
            <a:lvl4pPr>
              <a:defRPr sz="2000">
                <a:solidFill>
                  <a:schemeClr val="tx2"/>
                </a:solidFill>
              </a:defRPr>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87520" y="1537820"/>
            <a:ext cx="3279705" cy="43311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itle 1"/>
          <p:cNvSpPr>
            <a:spLocks noGrp="1"/>
          </p:cNvSpPr>
          <p:nvPr>
            <p:ph type="title"/>
          </p:nvPr>
        </p:nvSpPr>
        <p:spPr>
          <a:xfrm>
            <a:off x="1187520" y="1"/>
            <a:ext cx="10699679" cy="1001486"/>
          </a:xfrm>
        </p:spPr>
        <p:txBody>
          <a:bodyPr/>
          <a:lstStyle>
            <a:lvl1pPr algn="l">
              <a:defRPr sz="3200" b="0" i="0">
                <a:solidFill>
                  <a:schemeClr val="bg1"/>
                </a:solidFill>
                <a:latin typeface="Gotham-Medium" charset="0"/>
                <a:ea typeface="Gotham-Medium" charset="0"/>
                <a:cs typeface="Gotham-Medium" charset="0"/>
              </a:defRPr>
            </a:lvl1pPr>
          </a:lstStyle>
          <a:p>
            <a:r>
              <a:rPr lang="en-US" dirty="0"/>
              <a:t>Click to edit Master title style</a:t>
            </a:r>
          </a:p>
        </p:txBody>
      </p:sp>
      <p:sp>
        <p:nvSpPr>
          <p:cNvPr id="5" name="Rectangle 4"/>
          <p:cNvSpPr/>
          <p:nvPr userDrawn="1"/>
        </p:nvSpPr>
        <p:spPr>
          <a:xfrm>
            <a:off x="0" y="5907314"/>
            <a:ext cx="12192000" cy="9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6"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290286" y="5740940"/>
            <a:ext cx="2162628" cy="9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920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flipH="1">
            <a:off x="-14516" y="-14514"/>
            <a:ext cx="12206515" cy="1262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userDrawn="1"/>
        </p:nvSpPr>
        <p:spPr>
          <a:xfrm>
            <a:off x="1187450" y="0"/>
            <a:ext cx="10699750" cy="1030514"/>
          </a:xfrm>
          <a:prstGeom prst="rect">
            <a:avLst/>
          </a:prstGeom>
        </p:spPr>
        <p:txBody>
          <a:bodyPr anchor="ct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l" rtl="1">
              <a:lnSpc>
                <a:spcPct val="90000"/>
              </a:lnSpc>
              <a:buSzPct val="100000"/>
            </a:pPr>
            <a:r>
              <a:rPr lang="arn-CL" sz="3200" dirty="0">
                <a:solidFill>
                  <a:srgbClr val="FFFFFF"/>
                </a:solidFill>
                <a:latin typeface="Gotham-Medium"/>
                <a:ea typeface="Gotham-Medium"/>
                <a:cs typeface="Gotham-Medium"/>
              </a:rPr>
              <a:t>Click to edit Master title style</a:t>
            </a:r>
          </a:p>
        </p:txBody>
      </p:sp>
      <p:sp>
        <p:nvSpPr>
          <p:cNvPr id="3" name="Picture Placeholder 2"/>
          <p:cNvSpPr>
            <a:spLocks noGrp="1"/>
          </p:cNvSpPr>
          <p:nvPr>
            <p:ph type="pic" idx="1"/>
          </p:nvPr>
        </p:nvSpPr>
        <p:spPr>
          <a:xfrm>
            <a:off x="5183188" y="1536192"/>
            <a:ext cx="6172200" cy="432485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87520" y="1536439"/>
            <a:ext cx="3584505" cy="43325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Rectangle 5"/>
          <p:cNvSpPr/>
          <p:nvPr userDrawn="1"/>
        </p:nvSpPr>
        <p:spPr>
          <a:xfrm>
            <a:off x="0" y="5907314"/>
            <a:ext cx="12192000" cy="950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7" name="Picture 2"/>
          <p:cNvPicPr>
            <a:picLocks noChangeAspect="1" noChangeArrowheads="1"/>
          </p:cNvPicPr>
          <p:nvPr userDrawn="1"/>
        </p:nvPicPr>
        <p:blipFill>
          <a:blip r:embed="rId4">
            <a:extLst>
              <a:ext uri="{28A0092B-C50C-407E-A947-70E740481C1C}">
                <a14:useLocalDpi xmlns:a14="http://schemas.microsoft.com/office/drawing/2010/main" xmlns="" val="0"/>
              </a:ext>
            </a:extLst>
          </a:blip>
          <a:srcRect/>
          <a:stretch>
            <a:fillRect/>
          </a:stretch>
        </p:blipFill>
        <p:spPr bwMode="auto">
          <a:xfrm>
            <a:off x="290286" y="5740940"/>
            <a:ext cx="2162628" cy="9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240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rtl="0" fontAlgn="auto">
              <a:spcBef>
                <a:spcPts val="0"/>
              </a:spcBef>
              <a:spcAft>
                <a:spcPts val="0"/>
              </a:spcAft>
              <a:defRPr sz="1200" smtClean="0">
                <a:solidFill>
                  <a:schemeClr val="tx1">
                    <a:tint val="75000"/>
                  </a:schemeClr>
                </a:solidFill>
                <a:latin typeface="+mn-lt"/>
                <a:cs typeface="+mn-cs"/>
              </a:defRPr>
            </a:lvl1pPr>
          </a:lstStyle>
          <a:p>
            <a:pPr>
              <a:defRPr/>
            </a:pPr>
            <a:fld id="{B2AF6C8C-7266-4E74-9A5D-FDD4442433F7}" type="datetimeFigureOut">
              <a:rPr lang="en-US" smtClean="0"/>
              <a:pPr>
                <a:defRPr/>
              </a:pPr>
              <a:t>7/9/2019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rtl="0"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r" rtl="0" fontAlgn="auto">
              <a:spcBef>
                <a:spcPts val="0"/>
              </a:spcBef>
              <a:spcAft>
                <a:spcPts val="0"/>
              </a:spcAft>
              <a:defRPr sz="1200" smtClean="0">
                <a:solidFill>
                  <a:schemeClr val="tx1">
                    <a:tint val="75000"/>
                  </a:schemeClr>
                </a:solidFill>
                <a:latin typeface="+mn-lt"/>
                <a:cs typeface="+mn-cs"/>
              </a:defRPr>
            </a:lvl1pPr>
          </a:lstStyle>
          <a:p>
            <a:pPr>
              <a:defRPr/>
            </a:pPr>
            <a:fld id="{DE8DC0A9-EB1B-4065-B76D-3E42ADF6BA6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xStyles>
    <p:titleStyle>
      <a:lvl1pPr algn="r" rtl="1" fontAlgn="base">
        <a:lnSpc>
          <a:spcPct val="90000"/>
        </a:lnSpc>
        <a:spcBef>
          <a:spcPct val="0"/>
        </a:spcBef>
        <a:spcAft>
          <a:spcPct val="0"/>
        </a:spcAft>
        <a:defRPr sz="5400" b="1" kern="1200">
          <a:solidFill>
            <a:schemeClr val="tx1"/>
          </a:solidFill>
          <a:latin typeface="Gotham-Bold" charset="0"/>
          <a:ea typeface="Gotham-Bold" charset="0"/>
          <a:cs typeface="Gotham-Bold" charset="0"/>
        </a:defRPr>
      </a:lvl1pPr>
      <a:lvl2pPr algn="l" rtl="0" fontAlgn="base">
        <a:lnSpc>
          <a:spcPct val="90000"/>
        </a:lnSpc>
        <a:spcBef>
          <a:spcPct val="0"/>
        </a:spcBef>
        <a:spcAft>
          <a:spcPct val="0"/>
        </a:spcAft>
        <a:defRPr sz="5400" b="1">
          <a:solidFill>
            <a:schemeClr val="tx1"/>
          </a:solidFill>
          <a:latin typeface="Gotham-Bold"/>
          <a:ea typeface="Gotham-Bold"/>
          <a:cs typeface="Gotham-Bold"/>
        </a:defRPr>
      </a:lvl2pPr>
      <a:lvl3pPr algn="l" rtl="0" fontAlgn="base">
        <a:lnSpc>
          <a:spcPct val="90000"/>
        </a:lnSpc>
        <a:spcBef>
          <a:spcPct val="0"/>
        </a:spcBef>
        <a:spcAft>
          <a:spcPct val="0"/>
        </a:spcAft>
        <a:defRPr sz="5400" b="1">
          <a:solidFill>
            <a:schemeClr val="tx1"/>
          </a:solidFill>
          <a:latin typeface="Gotham-Bold"/>
          <a:ea typeface="Gotham-Bold"/>
          <a:cs typeface="Gotham-Bold"/>
        </a:defRPr>
      </a:lvl3pPr>
      <a:lvl4pPr algn="l" rtl="0" fontAlgn="base">
        <a:lnSpc>
          <a:spcPct val="90000"/>
        </a:lnSpc>
        <a:spcBef>
          <a:spcPct val="0"/>
        </a:spcBef>
        <a:spcAft>
          <a:spcPct val="0"/>
        </a:spcAft>
        <a:defRPr sz="5400" b="1">
          <a:solidFill>
            <a:schemeClr val="tx1"/>
          </a:solidFill>
          <a:latin typeface="Gotham-Bold"/>
          <a:ea typeface="Gotham-Bold"/>
          <a:cs typeface="Gotham-Bold"/>
        </a:defRPr>
      </a:lvl4pPr>
      <a:lvl5pPr algn="l" rtl="0" fontAlgn="base">
        <a:lnSpc>
          <a:spcPct val="90000"/>
        </a:lnSpc>
        <a:spcBef>
          <a:spcPct val="0"/>
        </a:spcBef>
        <a:spcAft>
          <a:spcPct val="0"/>
        </a:spcAft>
        <a:defRPr sz="5400" b="1">
          <a:solidFill>
            <a:schemeClr val="tx1"/>
          </a:solidFill>
          <a:latin typeface="Gotham-Bold"/>
          <a:ea typeface="Gotham-Bold"/>
          <a:cs typeface="Gotham-Bold"/>
        </a:defRPr>
      </a:lvl5pPr>
      <a:lvl6pPr marL="457200" algn="l" rtl="0" fontAlgn="base">
        <a:lnSpc>
          <a:spcPct val="90000"/>
        </a:lnSpc>
        <a:spcBef>
          <a:spcPct val="0"/>
        </a:spcBef>
        <a:spcAft>
          <a:spcPct val="0"/>
        </a:spcAft>
        <a:defRPr sz="5400" b="1">
          <a:solidFill>
            <a:schemeClr val="tx1"/>
          </a:solidFill>
          <a:latin typeface="Gotham-Bold"/>
          <a:ea typeface="Gotham-Bold"/>
          <a:cs typeface="Gotham-Bold"/>
        </a:defRPr>
      </a:lvl6pPr>
      <a:lvl7pPr marL="914400" algn="l" rtl="0" fontAlgn="base">
        <a:lnSpc>
          <a:spcPct val="90000"/>
        </a:lnSpc>
        <a:spcBef>
          <a:spcPct val="0"/>
        </a:spcBef>
        <a:spcAft>
          <a:spcPct val="0"/>
        </a:spcAft>
        <a:defRPr sz="5400" b="1">
          <a:solidFill>
            <a:schemeClr val="tx1"/>
          </a:solidFill>
          <a:latin typeface="Gotham-Bold"/>
          <a:ea typeface="Gotham-Bold"/>
          <a:cs typeface="Gotham-Bold"/>
        </a:defRPr>
      </a:lvl7pPr>
      <a:lvl8pPr marL="1371600" algn="l" rtl="0" fontAlgn="base">
        <a:lnSpc>
          <a:spcPct val="90000"/>
        </a:lnSpc>
        <a:spcBef>
          <a:spcPct val="0"/>
        </a:spcBef>
        <a:spcAft>
          <a:spcPct val="0"/>
        </a:spcAft>
        <a:defRPr sz="5400" b="1">
          <a:solidFill>
            <a:schemeClr val="tx1"/>
          </a:solidFill>
          <a:latin typeface="Gotham-Bold"/>
          <a:ea typeface="Gotham-Bold"/>
          <a:cs typeface="Gotham-Bold"/>
        </a:defRPr>
      </a:lvl8pPr>
      <a:lvl9pPr marL="1828800" algn="l" rtl="0" fontAlgn="base">
        <a:lnSpc>
          <a:spcPct val="90000"/>
        </a:lnSpc>
        <a:spcBef>
          <a:spcPct val="0"/>
        </a:spcBef>
        <a:spcAft>
          <a:spcPct val="0"/>
        </a:spcAft>
        <a:defRPr sz="5400" b="1">
          <a:solidFill>
            <a:schemeClr val="tx1"/>
          </a:solidFill>
          <a:latin typeface="Gotham-Bold"/>
          <a:ea typeface="Gotham-Bold"/>
          <a:cs typeface="Gotham-Bold"/>
        </a:defRPr>
      </a:lvl9pPr>
    </p:titleStyle>
    <p:bodyStyle>
      <a:lvl1pPr algn="r" rtl="1" fontAlgn="base">
        <a:lnSpc>
          <a:spcPct val="90000"/>
        </a:lnSpc>
        <a:spcBef>
          <a:spcPts val="1000"/>
        </a:spcBef>
        <a:spcAft>
          <a:spcPct val="0"/>
        </a:spcAft>
        <a:defRPr sz="2800" kern="1200">
          <a:solidFill>
            <a:schemeClr val="tx1"/>
          </a:solidFill>
          <a:latin typeface="Gotham-Medium" charset="0"/>
          <a:ea typeface="Gotham-Medium" charset="0"/>
          <a:cs typeface="Gotham-Medium" charset="0"/>
        </a:defRPr>
      </a:lvl1pPr>
      <a:lvl2pPr marL="685800" indent="-228600" algn="r" rtl="1" fontAlgn="base">
        <a:lnSpc>
          <a:spcPct val="90000"/>
        </a:lnSpc>
        <a:spcBef>
          <a:spcPts val="500"/>
        </a:spcBef>
        <a:spcAft>
          <a:spcPct val="0"/>
        </a:spcAft>
        <a:buFont typeface="Arial" pitchFamily="34" charset="0"/>
        <a:buChar char="•"/>
        <a:defRPr sz="2400" kern="1200">
          <a:solidFill>
            <a:schemeClr val="accent1"/>
          </a:solidFill>
          <a:latin typeface="Gotham-Book" charset="0"/>
          <a:ea typeface="Gotham-Book" charset="0"/>
          <a:cs typeface="Gotham-Book" charset="0"/>
        </a:defRPr>
      </a:lvl2pPr>
      <a:lvl3pPr marL="1143000" indent="-228600" algn="r" rtl="1" fontAlgn="base">
        <a:lnSpc>
          <a:spcPct val="90000"/>
        </a:lnSpc>
        <a:spcBef>
          <a:spcPts val="500"/>
        </a:spcBef>
        <a:spcAft>
          <a:spcPct val="0"/>
        </a:spcAft>
        <a:buFont typeface="Arial" pitchFamily="34" charset="0"/>
        <a:buChar char="•"/>
        <a:defRPr sz="2000" kern="1200">
          <a:solidFill>
            <a:srgbClr val="23B1A8"/>
          </a:solidFill>
          <a:latin typeface="Gotham-Book" charset="0"/>
          <a:ea typeface="Gotham-Book" charset="0"/>
          <a:cs typeface="Gotham-Book" charset="0"/>
        </a:defRPr>
      </a:lvl3pPr>
      <a:lvl4pPr marL="1600200" indent="-228600" algn="r" rtl="1" fontAlgn="base">
        <a:lnSpc>
          <a:spcPct val="90000"/>
        </a:lnSpc>
        <a:spcBef>
          <a:spcPts val="500"/>
        </a:spcBef>
        <a:spcAft>
          <a:spcPct val="0"/>
        </a:spcAft>
        <a:buFont typeface="Arial" pitchFamily="34" charset="0"/>
        <a:buChar char="•"/>
        <a:defRPr kern="1200">
          <a:solidFill>
            <a:schemeClr val="accent2"/>
          </a:solidFill>
          <a:latin typeface="Gotham-Book" charset="0"/>
          <a:ea typeface="Gotham-Book" charset="0"/>
          <a:cs typeface="Gotham-Book" charset="0"/>
        </a:defRPr>
      </a:lvl4pPr>
      <a:lvl5pPr marL="2057400" indent="-228600" algn="r" rtl="1" fontAlgn="base">
        <a:lnSpc>
          <a:spcPct val="90000"/>
        </a:lnSpc>
        <a:spcBef>
          <a:spcPts val="500"/>
        </a:spcBef>
        <a:spcAft>
          <a:spcPct val="0"/>
        </a:spcAft>
        <a:buFont typeface="Arial" pitchFamily="34" charset="0"/>
        <a:buChar char="•"/>
        <a:defRPr kern="1200">
          <a:solidFill>
            <a:schemeClr val="tx1"/>
          </a:solidFill>
          <a:latin typeface="Gotham-Book" charset="0"/>
          <a:ea typeface="Gotham-Book" charset="0"/>
          <a:cs typeface="Gotham-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14.emf"/><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1.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6.xml"/><Relationship Id="rId7"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mailto:cjackson@freewheelchairmission.org" TargetMode="Externa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mailto:icaballeros@freewheelchairmission.org" TargetMode="External"/><Relationship Id="rId5" Type="http://schemas.openxmlformats.org/officeDocument/2006/relationships/hyperlink" Target="mailto:nvanderzouwen@freewheelchairmission.org"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21.xml"/><Relationship Id="rId7"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2.xml"/><Relationship Id="rId7" Type="http://schemas.openxmlformats.org/officeDocument/2006/relationships/image" Target="../media/image28.jpe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1.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7.tiff"/><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notesSlide" Target="../notesSlides/notesSlide33.xml"/><Relationship Id="rId7" Type="http://schemas.openxmlformats.org/officeDocument/2006/relationships/hyperlink" Target="https://www.freewheelchairmission.org/wp-content/uploads/2017/12/Wheelchair-Specification-Guide-1.pdf"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youtu.be/ytvkENcmKJE" TargetMode="External"/><Relationship Id="rId11" Type="http://schemas.openxmlformats.org/officeDocument/2006/relationships/hyperlink" Target="file:///\\fwmfs01\fileserver\Programs\Medical%20Programs\Wheelchair%20Training\Handouts%20&amp;%20Coaching%20Materials\Assembly%20&amp;%20Adjustment%20Handouts\FINAL%20REVISION%20Assembly%20&amp;%20Adjustments%20Handouts.pdf" TargetMode="External"/><Relationship Id="rId5" Type="http://schemas.openxmlformats.org/officeDocument/2006/relationships/hyperlink" Target="https://youtu.be/dRblOTf1vzk" TargetMode="External"/><Relationship Id="rId10" Type="http://schemas.openxmlformats.org/officeDocument/2006/relationships/hyperlink" Target="https://youtu.be/ThNgggzp79c" TargetMode="External"/><Relationship Id="rId4" Type="http://schemas.openxmlformats.org/officeDocument/2006/relationships/hyperlink" Target="https://youtu.be/BnjEwFi_Ix4" TargetMode="External"/><Relationship Id="rId9" Type="http://schemas.openxmlformats.org/officeDocument/2006/relationships/hyperlink" Target="https://youtu.be/P9eshxc4Xsk"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SsFFZycbFxM&amp;list=PLez47ZylUUIhxRnI38FM5nhDe4ch6dxiA&amp;index=26" TargetMode="External"/><Relationship Id="rId3" Type="http://schemas.openxmlformats.org/officeDocument/2006/relationships/notesSlide" Target="../notesSlides/notesSlide34.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50.png"/><Relationship Id="rId11" Type="http://schemas.openxmlformats.org/officeDocument/2006/relationships/hyperlink" Target="https://youtu.be/MpohkK6R0nc" TargetMode="External"/><Relationship Id="rId5" Type="http://schemas.openxmlformats.org/officeDocument/2006/relationships/image" Target="../media/image49.png"/><Relationship Id="rId10" Type="http://schemas.openxmlformats.org/officeDocument/2006/relationships/hyperlink" Target="https://youtu.be/KqjPYlc7SBo" TargetMode="External"/><Relationship Id="rId4" Type="http://schemas.openxmlformats.org/officeDocument/2006/relationships/image" Target="../media/image48.png"/><Relationship Id="rId9" Type="http://schemas.openxmlformats.org/officeDocument/2006/relationships/hyperlink" Target="https://www.youtube.com/watch?v=KrpqsCIZq8c&amp;list=PLez47ZylUUIhxRnI38FM5nhDe4ch6dxiA&amp;index=34&amp;t=0s"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3.png"/><Relationship Id="rId4" Type="http://schemas.openxmlformats.org/officeDocument/2006/relationships/hyperlink" Target="https://youtu.be/p_qz4IVHLIU"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4.emf"/><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youtu.be/ThNgggzp79c" TargetMode="External"/><Relationship Id="rId5" Type="http://schemas.openxmlformats.org/officeDocument/2006/relationships/hyperlink" Target="https://youtu.be/DCZZPXLirnk" TargetMode="External"/><Relationship Id="rId4" Type="http://schemas.openxmlformats.org/officeDocument/2006/relationships/hyperlink" Target="https://youtu.be/Bh8JE7-lQHo"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5.emf"/><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hyperlink" Target="https://www.youtube.com/watch?v=TRzIBtv63jI&amp;list=PLez47ZylUUIhxRnI38FM5nhDe4ch6dxiA&amp;index=25&amp;t=0s" TargetMode="External"/><Relationship Id="rId5" Type="http://schemas.openxmlformats.org/officeDocument/2006/relationships/hyperlink" Target="https://youtu.be/Bh8JE7-lQHo" TargetMode="External"/><Relationship Id="rId4" Type="http://schemas.openxmlformats.org/officeDocument/2006/relationships/hyperlink" Target="https://youtu.be/DCZZPXLirnk"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watch?v=FOpvkL-LZ9M&amp;list=PLez47ZylUUIhxRnI38FM5nhDe4ch6dxiA&amp;index=3" TargetMode="External"/><Relationship Id="rId3" Type="http://schemas.openxmlformats.org/officeDocument/2006/relationships/notesSlide" Target="../notesSlides/notesSlide39.xml"/><Relationship Id="rId7" Type="http://schemas.openxmlformats.org/officeDocument/2006/relationships/hyperlink" Target="https://youtu.be/vNS6wtJHmik?list=PLez47ZylUUIhxRnI38FM5nhDe4ch6dxiA" TargetMode="External"/><Relationship Id="rId12" Type="http://schemas.openxmlformats.org/officeDocument/2006/relationships/image" Target="../media/image56.emf"/><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hyperlink" Target="https://www.youtube.com/watch?v=eVEDFnKqdIE&amp;list=PLez47ZylUUIhxRnI38FM5nhDe4ch6dxiA&amp;index=5" TargetMode="External"/><Relationship Id="rId11" Type="http://schemas.openxmlformats.org/officeDocument/2006/relationships/hyperlink" Target="https://www.youtube.com/watch?v=JcMcXnnJPgM&amp;list=PLez47ZylUUIhxRnI38FM5nhDe4ch6dxiA&amp;index=7&amp;t=0s" TargetMode="External"/><Relationship Id="rId5" Type="http://schemas.openxmlformats.org/officeDocument/2006/relationships/hyperlink" Target="https://youtu.be/Bh8JE7-lQHo" TargetMode="External"/><Relationship Id="rId10" Type="http://schemas.openxmlformats.org/officeDocument/2006/relationships/hyperlink" Target="https://www.youtube.com/watch?v=I4fJS7WFoY0&amp;list=PLez47ZylUUIhxRnI38FM5nhDe4ch6dxiA&amp;index=3&amp;t=0s" TargetMode="External"/><Relationship Id="rId4" Type="http://schemas.openxmlformats.org/officeDocument/2006/relationships/hyperlink" Target="https://youtu.be/DCZZPXLirnk" TargetMode="External"/><Relationship Id="rId9" Type="http://schemas.openxmlformats.org/officeDocument/2006/relationships/hyperlink" Target="https://www.youtube.com/watch?v=B9BBQS6vI84&amp;list=PLez47ZylUUIhxRnI38FM5nhDe4ch6dxiA&amp;index=5&amp;t=0s"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hyperlink" Target="https://www.youtube.com/watch?v=a83o_E8Ik_Q&amp;list=PLez47ZylUUIhxRnI38FM5nhDe4ch6dxiA&amp;index=10&amp;t=0s" TargetMode="External"/><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1.jpeg"/><Relationship Id="rId5" Type="http://schemas.openxmlformats.org/officeDocument/2006/relationships/hyperlink" Target="https://www.facebook.com/groups/FWMdistributionpartners/" TargetMode="External"/><Relationship Id="rId4" Type="http://schemas.openxmlformats.org/officeDocument/2006/relationships/hyperlink" Target="https://www.freewheelchairmission.org/reporting/"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s://www.freewheelchairmission.org/quality-control-issu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mart.wheelchairnetwork.org/"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s://www.freewheelchairmission.org/dp-home" TargetMode="External"/><Relationship Id="rId7" Type="http://schemas.openxmlformats.org/officeDocument/2006/relationships/hyperlink" Target="http://smart.wheelchairnetwork.or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hyperlink" Target="https://wheelchairnetwork.org/about-win/" TargetMode="External"/><Relationship Id="rId4" Type="http://schemas.openxmlformats.org/officeDocument/2006/relationships/hyperlink" Target="http://www.facebook.com/groups/FWMdistributionpartners"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hyperlink" Target="https://www.freewheelchairmission.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hyperlink" Target="https://www.freewheelchairmission.org/container-orde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2988" y="4849813"/>
            <a:ext cx="7135812" cy="1404684"/>
          </a:xfrm>
        </p:spPr>
        <p:txBody>
          <a:bodyPr>
            <a:normAutofit/>
          </a:bodyPr>
          <a:lstStyle/>
          <a:p>
            <a:pPr algn="r" rtl="1" fontAlgn="base">
              <a:lnSpc>
                <a:spcPct val="70000"/>
              </a:lnSpc>
              <a:spcAft>
                <a:spcPct val="0"/>
              </a:spcAft>
              <a:buFontTx/>
              <a:buNone/>
            </a:pPr>
            <a:r>
              <a:rPr lang="ar-EG" sz="2500" dirty="0">
                <a:solidFill>
                  <a:srgbClr val="2C4169"/>
                </a:solidFill>
                <a:latin typeface="Gotham-Medium"/>
                <a:ea typeface="Gotham-Medium"/>
                <a:cs typeface="Gotham-Medium"/>
              </a:rPr>
              <a:t>التدريب الأساسي على الكرسي المتحرك </a:t>
            </a:r>
          </a:p>
          <a:p>
            <a:pPr algn="r" rtl="1" fontAlgn="base">
              <a:lnSpc>
                <a:spcPct val="70000"/>
              </a:lnSpc>
              <a:spcAft>
                <a:spcPct val="0"/>
              </a:spcAft>
              <a:buFontTx/>
              <a:buNone/>
            </a:pPr>
            <a:r>
              <a:rPr lang="ar-EG" sz="2000" dirty="0">
                <a:solidFill>
                  <a:srgbClr val="2C4169"/>
                </a:solidFill>
                <a:latin typeface="Gotham-Medium"/>
                <a:ea typeface="Gotham-Medium"/>
                <a:cs typeface="Gotham-Medium"/>
              </a:rPr>
              <a:t>لشركاء التوزيع </a:t>
            </a:r>
            <a:endParaRPr lang="en-US" sz="2000" dirty="0">
              <a:solidFill>
                <a:srgbClr val="2C4169"/>
              </a:solidFill>
              <a:latin typeface="Gotham-Medium"/>
              <a:ea typeface="Gotham-Medium"/>
              <a:cs typeface="Gotham-Medium"/>
            </a:endParaRPr>
          </a:p>
          <a:p>
            <a:pPr algn="r" rtl="1" fontAlgn="base">
              <a:lnSpc>
                <a:spcPct val="70000"/>
              </a:lnSpc>
              <a:spcAft>
                <a:spcPct val="0"/>
              </a:spcAft>
            </a:pPr>
            <a:r>
              <a:rPr lang="ar-EG" sz="2000" dirty="0">
                <a:solidFill>
                  <a:srgbClr val="2C4169"/>
                </a:solidFill>
                <a:latin typeface="Gotham-Medium"/>
                <a:ea typeface="Gotham-Medium"/>
                <a:cs typeface="Gotham-Medium"/>
              </a:rPr>
              <a:t>التحكم الهجين عن بُعد والشخصي الكامل</a:t>
            </a:r>
          </a:p>
          <a:p>
            <a:pPr algn="r" rtl="1" fontAlgn="base">
              <a:lnSpc>
                <a:spcPct val="70000"/>
              </a:lnSpc>
              <a:spcAft>
                <a:spcPct val="0"/>
              </a:spcAft>
              <a:buFontTx/>
              <a:buNone/>
            </a:pPr>
            <a:r>
              <a:rPr lang="ar-EG" sz="2000" dirty="0">
                <a:solidFill>
                  <a:srgbClr val="2C4169"/>
                </a:solidFill>
                <a:latin typeface="Gotham-Medium"/>
                <a:ea typeface="Gotham-Medium"/>
                <a:cs typeface="Gotham-Medium"/>
              </a:rPr>
              <a:t>التاريخ: </a:t>
            </a:r>
          </a:p>
        </p:txBody>
      </p:sp>
      <p:sp>
        <p:nvSpPr>
          <p:cNvPr id="3" name="TextBox 2"/>
          <p:cNvSpPr txBox="1"/>
          <p:nvPr/>
        </p:nvSpPr>
        <p:spPr>
          <a:xfrm>
            <a:off x="115329" y="3758673"/>
            <a:ext cx="8356947" cy="461665"/>
          </a:xfrm>
          <a:prstGeom prst="rect">
            <a:avLst/>
          </a:prstGeom>
          <a:solidFill>
            <a:srgbClr val="11BBB6"/>
          </a:solidFill>
        </p:spPr>
        <p:txBody>
          <a:bodyPr wrap="square" rtlCol="1">
            <a:spAutoFit/>
          </a:bodyPr>
          <a:lstStyle/>
          <a:p>
            <a:r>
              <a:rPr lang="ar-EG" sz="2400" dirty="0">
                <a:solidFill>
                  <a:schemeClr val="bg1"/>
                </a:solidFill>
                <a:latin typeface="Gotham Book" charset="0"/>
                <a:ea typeface="Gotham Book" charset="0"/>
                <a:cs typeface="Gotham Book" charset="0"/>
              </a:rPr>
              <a:t>تغيير الحياة من خلال هدية القدرة على التحرك</a:t>
            </a:r>
            <a:r>
              <a:rPr lang="en-US" sz="2400" baseline="30000" dirty="0">
                <a:solidFill>
                  <a:schemeClr val="bg1"/>
                </a:solidFill>
                <a:latin typeface="Gotham Book" charset="0"/>
                <a:ea typeface="Gotham Book" charset="0"/>
                <a:cs typeface="Gotham Book" charset="0"/>
              </a:rPr>
              <a:t>TM</a:t>
            </a:r>
            <a:r>
              <a:rPr lang="ar-EG" sz="2400" baseline="30000" dirty="0">
                <a:solidFill>
                  <a:schemeClr val="bg1"/>
                </a:solidFill>
                <a:latin typeface="Gotham Book" charset="0"/>
                <a:ea typeface="Gotham Book" charset="0"/>
                <a:cs typeface="Gotham Book" charset="0"/>
              </a:rPr>
              <a:t> </a:t>
            </a:r>
            <a:endParaRPr lang="en-US" sz="2400" dirty="0">
              <a:solidFill>
                <a:schemeClr val="bg1"/>
              </a:solidFill>
              <a:latin typeface="Gotham Book" charset="0"/>
              <a:ea typeface="Gotham Book" charset="0"/>
              <a:cs typeface="Gotham Book"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19098" y="0"/>
            <a:ext cx="9301561" cy="931990"/>
          </a:xfrm>
        </p:spPr>
        <p:txBody>
          <a:bodyPr/>
          <a:lstStyle/>
          <a:p>
            <a:pPr algn="r" rtl="1">
              <a:buSzPct val="100000"/>
            </a:pPr>
            <a:r>
              <a:rPr lang="ar-EG" dirty="0">
                <a:solidFill>
                  <a:srgbClr val="FFFFFF"/>
                </a:solidFill>
                <a:latin typeface="Gotham-Medium"/>
                <a:ea typeface="Gotham-Medium"/>
                <a:cs typeface="Gotham-Medium"/>
              </a:rPr>
              <a:t>المقدمة: المعايير الخاصة بنا</a:t>
            </a:r>
          </a:p>
        </p:txBody>
      </p:sp>
      <p:sp>
        <p:nvSpPr>
          <p:cNvPr id="18435" name="Content Placeholder 2"/>
          <p:cNvSpPr>
            <a:spLocks noGrp="1"/>
          </p:cNvSpPr>
          <p:nvPr>
            <p:ph idx="1"/>
          </p:nvPr>
        </p:nvSpPr>
        <p:spPr>
          <a:xfrm>
            <a:off x="1378934" y="1310938"/>
            <a:ext cx="8474300" cy="5297487"/>
          </a:xfrm>
        </p:spPr>
        <p:txBody>
          <a:bodyPr/>
          <a:lstStyle/>
          <a:p>
            <a:pPr>
              <a:lnSpc>
                <a:spcPct val="150000"/>
              </a:lnSpc>
              <a:spcBef>
                <a:spcPct val="0"/>
              </a:spcBef>
              <a:buSzPct val="100000"/>
            </a:pPr>
            <a:r>
              <a:rPr lang="ar-EG" sz="2400" dirty="0">
                <a:solidFill>
                  <a:srgbClr val="2C4169"/>
                </a:solidFill>
                <a:latin typeface="Gotham-Medium"/>
                <a:ea typeface="Gotham-Medium"/>
                <a:cs typeface="Gotham-Medium"/>
              </a:rPr>
              <a:t>دائمًا نقوم بعمل مسح للعملاء (الطلب/الوصفة)</a:t>
            </a:r>
            <a:br>
              <a:rPr lang="ar-EG" sz="2400" dirty="0">
                <a:solidFill>
                  <a:srgbClr val="2C4169"/>
                </a:solidFill>
                <a:latin typeface="Gotham-Medium"/>
                <a:ea typeface="Gotham-Medium"/>
                <a:cs typeface="Gotham-Medium"/>
              </a:rPr>
            </a:br>
            <a:r>
              <a:rPr lang="ar-EG" sz="2400" dirty="0">
                <a:solidFill>
                  <a:srgbClr val="2C4169"/>
                </a:solidFill>
                <a:latin typeface="Gotham-Medium"/>
                <a:ea typeface="Gotham-Medium"/>
                <a:cs typeface="Gotham-Medium"/>
              </a:rPr>
              <a:t>عملية التجميع وضبط الكرسي لكل شخص</a:t>
            </a:r>
          </a:p>
          <a:p>
            <a:pPr algn="r" rtl="1">
              <a:lnSpc>
                <a:spcPct val="150000"/>
              </a:lnSpc>
              <a:spcBef>
                <a:spcPct val="0"/>
              </a:spcBef>
              <a:buSzPct val="100000"/>
            </a:pPr>
            <a:r>
              <a:rPr lang="ar-EG" sz="2400" dirty="0">
                <a:solidFill>
                  <a:srgbClr val="2C4169"/>
                </a:solidFill>
                <a:latin typeface="Gotham-Medium"/>
                <a:ea typeface="Gotham-Medium"/>
                <a:cs typeface="Gotham-Medium"/>
              </a:rPr>
              <a:t>لا تقدم قطع الكراسي غير مجمّعة على الإطلاق</a:t>
            </a:r>
          </a:p>
          <a:p>
            <a:pPr algn="r" rtl="1">
              <a:lnSpc>
                <a:spcPct val="150000"/>
              </a:lnSpc>
              <a:spcBef>
                <a:spcPct val="0"/>
              </a:spcBef>
              <a:buSzPct val="100000"/>
            </a:pPr>
            <a:r>
              <a:rPr lang="ar-EG" sz="2400" dirty="0">
                <a:solidFill>
                  <a:srgbClr val="2C4169"/>
                </a:solidFill>
                <a:latin typeface="Gotham-Medium"/>
                <a:ea typeface="Gotham-Medium"/>
                <a:cs typeface="Gotham-Medium"/>
              </a:rPr>
              <a:t>احصل على موافقة طبية إذا كان العميل يعاني من قروح الضغط</a:t>
            </a:r>
          </a:p>
          <a:p>
            <a:pPr algn="r" rtl="1">
              <a:lnSpc>
                <a:spcPct val="150000"/>
              </a:lnSpc>
              <a:spcBef>
                <a:spcPct val="0"/>
              </a:spcBef>
              <a:buSzPct val="100000"/>
            </a:pPr>
            <a:r>
              <a:rPr lang="ar-EG" sz="2400" dirty="0">
                <a:solidFill>
                  <a:srgbClr val="2C4169"/>
                </a:solidFill>
                <a:latin typeface="Gotham-Medium"/>
                <a:ea typeface="Gotham-Medium"/>
                <a:cs typeface="Gotham-Medium"/>
              </a:rPr>
              <a:t>قدم فقط كرسي متحرك يدعم بأمان جسم العميل</a:t>
            </a:r>
          </a:p>
          <a:p>
            <a:pPr algn="r" rtl="1">
              <a:lnSpc>
                <a:spcPct val="150000"/>
              </a:lnSpc>
              <a:spcBef>
                <a:spcPct val="0"/>
              </a:spcBef>
              <a:buSzPct val="100000"/>
            </a:pPr>
            <a:r>
              <a:rPr lang="ar-EG" sz="2400" dirty="0">
                <a:solidFill>
                  <a:srgbClr val="2C4169"/>
                </a:solidFill>
                <a:latin typeface="Gotham-Medium"/>
                <a:ea typeface="Gotham-Medium"/>
                <a:cs typeface="Gotham-Medium"/>
              </a:rPr>
              <a:t>لا تأخذ مقابل من العميل على الإطلاق</a:t>
            </a:r>
          </a:p>
          <a:p>
            <a:pPr algn="r" rtl="1">
              <a:lnSpc>
                <a:spcPct val="150000"/>
              </a:lnSpc>
              <a:spcBef>
                <a:spcPct val="0"/>
              </a:spcBef>
              <a:buSzPct val="100000"/>
            </a:pPr>
            <a:r>
              <a:rPr lang="ar-EG" sz="2400" dirty="0">
                <a:solidFill>
                  <a:srgbClr val="2C4169"/>
                </a:solidFill>
                <a:latin typeface="Gotham-Medium"/>
                <a:ea typeface="Gotham-Medium"/>
                <a:cs typeface="Gotham-Medium"/>
              </a:rPr>
              <a:t>قم دائمًا بتدريب المستخدم</a:t>
            </a:r>
          </a:p>
          <a:p>
            <a:pPr algn="r" rtl="1">
              <a:spcBef>
                <a:spcPts val="1013"/>
              </a:spcBef>
              <a:buSzPct val="100000"/>
            </a:pPr>
            <a:endParaRPr lang="ar-EG" sz="2400" dirty="0">
              <a:solidFill>
                <a:srgbClr val="2C4169"/>
              </a:solidFill>
              <a:latin typeface="Gotham-Medium"/>
              <a:ea typeface="Gotham-Medium"/>
              <a:cs typeface="Gotham-Medium"/>
            </a:endParaRPr>
          </a:p>
          <a:p>
            <a:pPr algn="r" rtl="1">
              <a:spcBef>
                <a:spcPts val="1013"/>
              </a:spcBef>
              <a:buSzPct val="100000"/>
            </a:pPr>
            <a:endParaRPr lang="ar-EG" sz="2400" dirty="0">
              <a:solidFill>
                <a:srgbClr val="2C4169"/>
              </a:solidFill>
              <a:latin typeface="Gotham-Medium"/>
              <a:ea typeface="Gotham-Medium"/>
              <a:cs typeface="Gotham-Medium"/>
            </a:endParaRPr>
          </a:p>
        </p:txBody>
      </p:sp>
      <p:grpSp>
        <p:nvGrpSpPr>
          <p:cNvPr id="3" name="Group 2"/>
          <p:cNvGrpSpPr/>
          <p:nvPr/>
        </p:nvGrpSpPr>
        <p:grpSpPr>
          <a:xfrm>
            <a:off x="10025918" y="923764"/>
            <a:ext cx="1051568" cy="5076732"/>
            <a:chOff x="10469788" y="1041120"/>
            <a:chExt cx="1204878" cy="5816880"/>
          </a:xfrm>
        </p:grpSpPr>
        <p:pic>
          <p:nvPicPr>
            <p:cNvPr id="18436" name="Picture 10"/>
            <p:cNvPicPr>
              <a:picLocks noChangeAspect="1"/>
            </p:cNvPicPr>
            <p:nvPr/>
          </p:nvPicPr>
          <p:blipFill>
            <a:blip r:embed="rId4">
              <a:extLst>
                <a:ext uri="{28A0092B-C50C-407E-A947-70E740481C1C}">
                  <a14:useLocalDpi xmlns:a14="http://schemas.microsoft.com/office/drawing/2010/main" xmlns="" val="0"/>
                </a:ext>
              </a:extLst>
            </a:blip>
            <a:srcRect r="51942"/>
            <a:stretch>
              <a:fillRect/>
            </a:stretch>
          </p:blipFill>
          <p:spPr bwMode="auto">
            <a:xfrm>
              <a:off x="10728516" y="1041120"/>
              <a:ext cx="354012"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10469788" y="1041120"/>
              <a:ext cx="1204878" cy="5816880"/>
              <a:chOff x="10469788" y="1041120"/>
              <a:chExt cx="1204878" cy="5816880"/>
            </a:xfrm>
          </p:grpSpPr>
          <p:pic>
            <p:nvPicPr>
              <p:cNvPr id="18437" name="Picture 11"/>
              <p:cNvPicPr>
                <a:picLocks noChangeAspect="1"/>
              </p:cNvPicPr>
              <p:nvPr/>
            </p:nvPicPr>
            <p:blipFill>
              <a:blip r:embed="rId4">
                <a:extLst>
                  <a:ext uri="{28A0092B-C50C-407E-A947-70E740481C1C}">
                    <a14:useLocalDpi xmlns:a14="http://schemas.microsoft.com/office/drawing/2010/main" xmlns="" val="0"/>
                  </a:ext>
                </a:extLst>
              </a:blip>
              <a:srcRect l="-2" r="54958"/>
              <a:stretch>
                <a:fillRect/>
              </a:stretch>
            </p:blipFill>
            <p:spPr bwMode="auto">
              <a:xfrm flipH="1">
                <a:off x="11173015" y="1041120"/>
                <a:ext cx="319087"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12"/>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0636441" y="2094941"/>
                <a:ext cx="9429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14"/>
              <p:cNvPicPr>
                <a:picLocks noChangeAspect="1"/>
              </p:cNvPicPr>
              <p:nvPr/>
            </p:nvPicPr>
            <p:blipFill>
              <a:blip r:embed="rId6">
                <a:extLst>
                  <a:ext uri="{28A0092B-C50C-407E-A947-70E740481C1C}">
                    <a14:useLocalDpi xmlns:a14="http://schemas.microsoft.com/office/drawing/2010/main" xmlns="" val="0"/>
                  </a:ext>
                </a:extLst>
              </a:blip>
              <a:srcRect l="19411" t="475" r="17976" b="-475"/>
              <a:stretch>
                <a:fillRect/>
              </a:stretch>
            </p:blipFill>
            <p:spPr bwMode="auto">
              <a:xfrm>
                <a:off x="10757091" y="4178300"/>
                <a:ext cx="709612"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1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10704703" y="5888038"/>
                <a:ext cx="96996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17"/>
              <p:cNvGrpSpPr/>
              <p:nvPr/>
            </p:nvGrpSpPr>
            <p:grpSpPr>
              <a:xfrm>
                <a:off x="10469788" y="2568624"/>
                <a:ext cx="1065792" cy="827138"/>
                <a:chOff x="5486401" y="2858109"/>
                <a:chExt cx="1065792" cy="798221"/>
              </a:xfrm>
              <a:solidFill>
                <a:schemeClr val="accent4">
                  <a:lumMod val="40000"/>
                  <a:lumOff val="60000"/>
                </a:schemeClr>
              </a:solidFill>
            </p:grpSpPr>
            <p:pic>
              <p:nvPicPr>
                <p:cNvPr id="19" name="Graphic 2" descr="Box"/>
                <p:cNvPicPr/>
                <p:nvPr/>
              </p:nvPicPr>
              <p:blipFill>
                <a:blip r:embed="rId8">
                  <a:extLst>
                    <a:ext uri="{28A0092B-C50C-407E-A947-70E740481C1C}">
                      <a14:useLocalDpi xmlns:a14="http://schemas.microsoft.com/office/drawing/2010/main" xmlns="" val="0"/>
                    </a:ext>
                  </a:extLst>
                </a:blip>
                <a:stretch>
                  <a:fillRect/>
                </a:stretch>
              </p:blipFill>
              <p:spPr>
                <a:xfrm>
                  <a:off x="5486401" y="2968712"/>
                  <a:ext cx="1065792" cy="687618"/>
                </a:xfrm>
                <a:prstGeom prst="rect">
                  <a:avLst/>
                </a:prstGeom>
              </p:spPr>
            </p:pic>
            <p:sp>
              <p:nvSpPr>
                <p:cNvPr id="20" name="&quot;No&quot; Symbol 19"/>
                <p:cNvSpPr/>
                <p:nvPr/>
              </p:nvSpPr>
              <p:spPr>
                <a:xfrm>
                  <a:off x="5678207" y="2858109"/>
                  <a:ext cx="805526" cy="75022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rtl="0" fontAlgn="auto">
                    <a:spcBef>
                      <a:spcPts val="0"/>
                    </a:spcBef>
                    <a:spcAft>
                      <a:spcPts val="0"/>
                    </a:spcAft>
                    <a:defRPr/>
                  </a:pPr>
                  <a:endParaRPr lang="en-US">
                    <a:solidFill>
                      <a:schemeClr val="tx1"/>
                    </a:solidFill>
                  </a:endParaRPr>
                </a:p>
              </p:txBody>
            </p:sp>
          </p:grpSp>
          <p:grpSp>
            <p:nvGrpSpPr>
              <p:cNvPr id="21" name="Group 20"/>
              <p:cNvGrpSpPr/>
              <p:nvPr/>
            </p:nvGrpSpPr>
            <p:grpSpPr>
              <a:xfrm>
                <a:off x="10757234" y="5310849"/>
                <a:ext cx="691800" cy="687618"/>
                <a:chOff x="5735598" y="6971585"/>
                <a:chExt cx="691800" cy="687618"/>
              </a:xfrm>
              <a:solidFill>
                <a:schemeClr val="accent4">
                  <a:lumMod val="40000"/>
                  <a:lumOff val="60000"/>
                </a:schemeClr>
              </a:solidFill>
            </p:grpSpPr>
            <p:sp>
              <p:nvSpPr>
                <p:cNvPr id="22" name="&quot;No&quot; Symbol 21"/>
                <p:cNvSpPr/>
                <p:nvPr/>
              </p:nvSpPr>
              <p:spPr>
                <a:xfrm>
                  <a:off x="5735598" y="6971585"/>
                  <a:ext cx="691800" cy="687618"/>
                </a:xfrm>
                <a:prstGeom prst="noSmoking">
                  <a:avLst>
                    <a:gd name="adj" fmla="val 7566"/>
                  </a:avLst>
                </a:prstGeom>
                <a:grp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rtl="0" fontAlgn="auto">
                    <a:spcBef>
                      <a:spcPts val="0"/>
                    </a:spcBef>
                    <a:spcAft>
                      <a:spcPts val="0"/>
                    </a:spcAft>
                    <a:defRPr/>
                  </a:pPr>
                  <a:endParaRPr lang="en-US">
                    <a:solidFill>
                      <a:schemeClr val="tx1"/>
                    </a:solidFill>
                  </a:endParaRPr>
                </a:p>
              </p:txBody>
            </p:sp>
            <p:pic>
              <p:nvPicPr>
                <p:cNvPr id="24" name="Graphic 3" descr="Money"/>
                <p:cNvPicPr/>
                <p:nvPr/>
              </p:nvPicPr>
              <p:blipFill>
                <a:blip r:embed="rId9">
                  <a:extLst>
                    <a:ext uri="{28A0092B-C50C-407E-A947-70E740481C1C}">
                      <a14:useLocalDpi xmlns:a14="http://schemas.microsoft.com/office/drawing/2010/main" xmlns="" val="0"/>
                    </a:ext>
                  </a:extLst>
                </a:blip>
                <a:stretch>
                  <a:fillRect/>
                </a:stretch>
              </p:blipFill>
              <p:spPr>
                <a:xfrm>
                  <a:off x="5894844" y="7086794"/>
                  <a:ext cx="349250" cy="457200"/>
                </a:xfrm>
                <a:prstGeom prst="rect">
                  <a:avLst/>
                </a:prstGeom>
              </p:spPr>
            </p:pic>
          </p:grpSp>
          <p:pic>
            <p:nvPicPr>
              <p:cNvPr id="18443" name="Picture 3"/>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10512617" y="3239808"/>
                <a:ext cx="1144586" cy="114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ustDataLst>
      <p:tags r:id="rId1"/>
    </p:custDataLst>
    <p:extLst>
      <p:ext uri="{BB962C8B-B14F-4D97-AF65-F5344CB8AC3E}">
        <p14:creationId xmlns:p14="http://schemas.microsoft.com/office/powerpoint/2010/main" xmlns="" val="133900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187450" y="0"/>
            <a:ext cx="9625693" cy="1016061"/>
          </a:xfrm>
        </p:spPr>
        <p:txBody>
          <a:bodyPr/>
          <a:lstStyle/>
          <a:p>
            <a:pPr algn="r" rtl="1">
              <a:buSzPct val="100000"/>
            </a:pPr>
            <a:r>
              <a:rPr lang="ar-EG" dirty="0">
                <a:solidFill>
                  <a:srgbClr val="FFFFFF"/>
                </a:solidFill>
                <a:latin typeface="Gotham-Medium"/>
                <a:ea typeface="Gotham-Medium"/>
                <a:cs typeface="Gotham-Medium"/>
              </a:rPr>
              <a:t>المقدمة: مصادرنا</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590801887"/>
              </p:ext>
            </p:extLst>
          </p:nvPr>
        </p:nvGraphicFramePr>
        <p:xfrm>
          <a:off x="2084294" y="1016061"/>
          <a:ext cx="7559578" cy="5283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xmlns="" val="348302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87450" y="0"/>
            <a:ext cx="9611179" cy="1001486"/>
          </a:xfrm>
        </p:spPr>
        <p:txBody>
          <a:bodyPr/>
          <a:lstStyle/>
          <a:p>
            <a:pPr algn="r" rtl="1">
              <a:buSzPct val="100000"/>
            </a:pPr>
            <a:r>
              <a:rPr lang="ar-EG" dirty="0">
                <a:solidFill>
                  <a:srgbClr val="FFFFFF"/>
                </a:solidFill>
                <a:latin typeface="Gotham-Medium"/>
                <a:ea typeface="Gotham-Medium"/>
                <a:cs typeface="Gotham-Medium"/>
              </a:rPr>
              <a:t>المقدمة: الظروف الخاصة بالبلد</a:t>
            </a:r>
          </a:p>
        </p:txBody>
      </p:sp>
      <p:sp>
        <p:nvSpPr>
          <p:cNvPr id="20483" name="Content Placeholder 2"/>
          <p:cNvSpPr>
            <a:spLocks noGrp="1"/>
          </p:cNvSpPr>
          <p:nvPr>
            <p:ph idx="1"/>
          </p:nvPr>
        </p:nvSpPr>
        <p:spPr>
          <a:xfrm>
            <a:off x="1187450" y="1150938"/>
            <a:ext cx="9409113" cy="5297487"/>
          </a:xfrm>
        </p:spPr>
        <p:txBody>
          <a:bodyPr/>
          <a:lstStyle/>
          <a:p>
            <a:endParaRPr lang="en-US" dirty="0">
              <a:solidFill>
                <a:schemeClr val="tx2"/>
              </a:solidFill>
              <a:latin typeface="Gotham-Medium"/>
              <a:ea typeface="Gotham-Medium"/>
              <a:cs typeface="Gotham-Medium"/>
            </a:endParaRPr>
          </a:p>
          <a:p>
            <a:endParaRPr lang="en-US" dirty="0">
              <a:solidFill>
                <a:schemeClr val="tx2"/>
              </a:solidFill>
              <a:latin typeface="Gotham-Medium"/>
              <a:ea typeface="Gotham-Medium"/>
              <a:cs typeface="Gotham-Medium"/>
            </a:endParaRPr>
          </a:p>
          <a:p>
            <a:endParaRPr lang="en-US" dirty="0">
              <a:solidFill>
                <a:schemeClr val="tx2"/>
              </a:solidFill>
              <a:latin typeface="Gotham-Medium"/>
              <a:ea typeface="Gotham-Medium"/>
              <a:cs typeface="Gotham-Medium"/>
            </a:endParaRPr>
          </a:p>
        </p:txBody>
      </p:sp>
      <p:sp>
        <p:nvSpPr>
          <p:cNvPr id="3" name="TextBox 2"/>
          <p:cNvSpPr txBox="1"/>
          <p:nvPr/>
        </p:nvSpPr>
        <p:spPr>
          <a:xfrm>
            <a:off x="5476195" y="2195537"/>
            <a:ext cx="5322434" cy="369332"/>
          </a:xfrm>
          <a:prstGeom prst="rect">
            <a:avLst/>
          </a:prstGeom>
          <a:noFill/>
        </p:spPr>
        <p:txBody>
          <a:bodyPr wrap="square">
            <a:spAutoFit/>
          </a:bodyPr>
          <a:lstStyle/>
          <a:p>
            <a:pPr algn="r" fontAlgn="auto">
              <a:spcBef>
                <a:spcPts val="0"/>
              </a:spcBef>
              <a:spcAft>
                <a:spcPts val="0"/>
              </a:spcAft>
              <a:defRPr/>
            </a:pPr>
            <a:r>
              <a:rPr lang="ar-EG" dirty="0">
                <a:highlight>
                  <a:srgbClr val="FFFF00"/>
                </a:highlight>
                <a:latin typeface="Gotham Book" charset="0"/>
                <a:ea typeface="Gotham Book" charset="0"/>
                <a:cs typeface="Gotham Book" charset="0"/>
              </a:rPr>
              <a:t>سيكون ذلك على حسب البلد ويُعتمد مني </a:t>
            </a:r>
            <a:r>
              <a:rPr lang="en-US" dirty="0">
                <a:highlight>
                  <a:srgbClr val="FFFF00"/>
                </a:highlight>
                <a:latin typeface="Gotham Book" charset="0"/>
                <a:ea typeface="Gotham Book" charset="0"/>
                <a:cs typeface="Gotham Book" charset="0"/>
                <a:sym typeface="Wingdings" pitchFamily="2" charset="2"/>
              </a:rPr>
              <a:t></a:t>
            </a:r>
            <a:endParaRPr lang="en-US" dirty="0">
              <a:highlight>
                <a:srgbClr val="FFFF00"/>
              </a:highlight>
              <a:latin typeface="Gotham Book" charset="0"/>
              <a:ea typeface="Gotham Book" charset="0"/>
              <a:cs typeface="Gotham Book" charset="0"/>
            </a:endParaRPr>
          </a:p>
        </p:txBody>
      </p:sp>
    </p:spTree>
    <p:custDataLst>
      <p:tags r:id="rId1"/>
    </p:custDataLst>
    <p:extLst>
      <p:ext uri="{BB962C8B-B14F-4D97-AF65-F5344CB8AC3E}">
        <p14:creationId xmlns:p14="http://schemas.microsoft.com/office/powerpoint/2010/main" xmlns="" val="294525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831850" y="3195638"/>
            <a:ext cx="6727190" cy="769937"/>
          </a:xfrm>
        </p:spPr>
        <p:txBody>
          <a:bodyPr/>
          <a:lstStyle/>
          <a:p>
            <a:pPr algn="r" rtl="1">
              <a:buSzPct val="100000"/>
            </a:pPr>
            <a:r>
              <a:rPr lang="ar-EG" sz="3200" dirty="0">
                <a:solidFill>
                  <a:srgbClr val="FFFFFF"/>
                </a:solidFill>
                <a:latin typeface="Gotham-Bold"/>
                <a:ea typeface="Gotham-Bold"/>
                <a:cs typeface="Gotham-Bold"/>
              </a:rPr>
              <a:t>1.2 التوزيع/التقديم </a:t>
            </a:r>
          </a:p>
        </p:txBody>
      </p:sp>
    </p:spTree>
    <p:custDataLst>
      <p:tags r:id="rId1"/>
    </p:custDataLst>
    <p:extLst>
      <p:ext uri="{BB962C8B-B14F-4D97-AF65-F5344CB8AC3E}">
        <p14:creationId xmlns:p14="http://schemas.microsoft.com/office/powerpoint/2010/main" xmlns="" val="185444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87451" y="0"/>
            <a:ext cx="9582150" cy="1001486"/>
          </a:xfrm>
        </p:spPr>
        <p:txBody>
          <a:bodyPr/>
          <a:lstStyle/>
          <a:p>
            <a:pPr algn="r" rtl="1">
              <a:buSzPct val="100000"/>
            </a:pPr>
            <a:r>
              <a:rPr lang="ar-EG" dirty="0">
                <a:solidFill>
                  <a:srgbClr val="FFFFFF"/>
                </a:solidFill>
                <a:latin typeface="Gotham-Medium"/>
                <a:ea typeface="Gotham-Medium"/>
                <a:cs typeface="Gotham-Medium"/>
              </a:rPr>
              <a:t>كتيّب العمل</a:t>
            </a:r>
          </a:p>
        </p:txBody>
      </p:sp>
      <p:sp>
        <p:nvSpPr>
          <p:cNvPr id="22531" name="Content Placeholder 2"/>
          <p:cNvSpPr>
            <a:spLocks noGrp="1"/>
          </p:cNvSpPr>
          <p:nvPr>
            <p:ph idx="1"/>
          </p:nvPr>
        </p:nvSpPr>
        <p:spPr>
          <a:xfrm>
            <a:off x="4759706" y="1397000"/>
            <a:ext cx="6009895" cy="2640013"/>
          </a:xfrm>
        </p:spPr>
        <p:txBody>
          <a:bodyPr/>
          <a:lstStyle/>
          <a:p>
            <a:pPr marL="514350" indent="-514350" algn="r" rtl="1">
              <a:spcBef>
                <a:spcPts val="1013"/>
              </a:spcBef>
              <a:buFont typeface="Arial Black" pitchFamily="34" charset="0"/>
              <a:buAutoNum type="arabicPeriod"/>
            </a:pPr>
            <a:r>
              <a:rPr lang="ar-EG" dirty="0">
                <a:solidFill>
                  <a:srgbClr val="2C4169"/>
                </a:solidFill>
                <a:latin typeface="Gotham-Medium"/>
                <a:ea typeface="Gotham-Medium"/>
                <a:cs typeface="Gotham-Medium"/>
              </a:rPr>
              <a:t>الطلب </a:t>
            </a:r>
          </a:p>
          <a:p>
            <a:pPr marL="514350" indent="-514350" algn="r" rtl="1">
              <a:spcBef>
                <a:spcPts val="1013"/>
              </a:spcBef>
              <a:buFont typeface="Arial Black" pitchFamily="34" charset="0"/>
              <a:buAutoNum type="arabicPeriod"/>
            </a:pPr>
            <a:r>
              <a:rPr lang="ar-EG" dirty="0">
                <a:solidFill>
                  <a:srgbClr val="2C4169"/>
                </a:solidFill>
                <a:latin typeface="Gotham-Medium"/>
                <a:ea typeface="Gotham-Medium"/>
                <a:cs typeface="Gotham-Medium"/>
              </a:rPr>
              <a:t>نموذج اللياقة </a:t>
            </a:r>
          </a:p>
          <a:p>
            <a:pPr marL="514350" indent="-514350" algn="r" rtl="1">
              <a:spcBef>
                <a:spcPts val="1013"/>
              </a:spcBef>
              <a:buFont typeface="Arial Black" pitchFamily="34" charset="0"/>
              <a:buAutoNum type="arabicPeriod"/>
            </a:pPr>
            <a:r>
              <a:rPr lang="ar-EG" dirty="0">
                <a:solidFill>
                  <a:srgbClr val="2C4169"/>
                </a:solidFill>
                <a:latin typeface="Gotham-Medium"/>
                <a:ea typeface="Gotham-Medium"/>
                <a:cs typeface="Gotham-Medium"/>
              </a:rPr>
              <a:t>قائمة التحقق من الأمان والجاهزية</a:t>
            </a:r>
          </a:p>
          <a:p>
            <a:pPr marL="514350" indent="-514350" algn="r" rtl="1">
              <a:spcBef>
                <a:spcPts val="1013"/>
              </a:spcBef>
              <a:buFont typeface="Arial Black" pitchFamily="34" charset="0"/>
              <a:buAutoNum type="arabicPeriod"/>
            </a:pPr>
            <a:r>
              <a:rPr lang="ar-EG" dirty="0">
                <a:solidFill>
                  <a:srgbClr val="2C4169"/>
                </a:solidFill>
                <a:latin typeface="Gotham-Medium"/>
                <a:ea typeface="Gotham-Medium"/>
                <a:cs typeface="Gotham-Medium"/>
              </a:rPr>
              <a:t>نموذج التأكيد على اللياقة </a:t>
            </a:r>
          </a:p>
          <a:p>
            <a:pPr marL="514350" indent="-514350" algn="r" rtl="1">
              <a:spcBef>
                <a:spcPts val="1013"/>
              </a:spcBef>
              <a:buFont typeface="Arial Black" pitchFamily="34" charset="0"/>
              <a:buAutoNum type="arabicPeriod"/>
            </a:pPr>
            <a:r>
              <a:rPr lang="ar-EG" dirty="0">
                <a:solidFill>
                  <a:srgbClr val="2C4169"/>
                </a:solidFill>
                <a:latin typeface="Gotham-Medium"/>
                <a:ea typeface="Gotham-Medium"/>
                <a:cs typeface="Gotham-Medium"/>
              </a:rPr>
              <a:t>قائمة التحقق من تدريب المستخدم </a:t>
            </a:r>
          </a:p>
        </p:txBody>
      </p:sp>
      <p:pic>
        <p:nvPicPr>
          <p:cNvPr id="22532" name="Picture 7" descr="A picture containing transport&#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44729" y="1134538"/>
            <a:ext cx="3376698" cy="4496097"/>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9358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87450" y="0"/>
            <a:ext cx="9553121" cy="1001486"/>
          </a:xfrm>
        </p:spPr>
        <p:txBody>
          <a:bodyPr/>
          <a:lstStyle/>
          <a:p>
            <a:pPr algn="r" rtl="1">
              <a:buSzPct val="100000"/>
            </a:pPr>
            <a:r>
              <a:rPr lang="ar-EG" dirty="0">
                <a:solidFill>
                  <a:srgbClr val="FFFFFF"/>
                </a:solidFill>
                <a:latin typeface="Gotham-Medium"/>
                <a:ea typeface="Gotham-Medium"/>
                <a:cs typeface="Gotham-Medium"/>
              </a:rPr>
              <a:t>قبل </a:t>
            </a:r>
          </a:p>
        </p:txBody>
      </p:sp>
      <p:graphicFrame>
        <p:nvGraphicFramePr>
          <p:cNvPr id="4" name="Content Placeholder 3" descr="Step 1 is the referral of applicants and the measurements. Step 2 is to review the applications. Step 3 is to check the inventory. Step 4 is to schedule the event. Step 5 is to review the training. &#10;"/>
          <p:cNvGraphicFramePr>
            <a:graphicFrameLocks noGrp="1"/>
          </p:cNvGraphicFramePr>
          <p:nvPr>
            <p:ph idx="1"/>
            <p:extLst>
              <p:ext uri="{D42A27DB-BD31-4B8C-83A1-F6EECF244321}">
                <p14:modId xmlns:p14="http://schemas.microsoft.com/office/powerpoint/2010/main" xmlns="" val="941418775"/>
              </p:ext>
            </p:extLst>
          </p:nvPr>
        </p:nvGraphicFramePr>
        <p:xfrm>
          <a:off x="152401" y="1273773"/>
          <a:ext cx="11887198" cy="4800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xmlns="" val="29788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187450" y="0"/>
            <a:ext cx="9625693" cy="1001486"/>
          </a:xfrm>
        </p:spPr>
        <p:txBody>
          <a:bodyPr/>
          <a:lstStyle/>
          <a:p>
            <a:pPr algn="r" rtl="1">
              <a:buSzPct val="100000"/>
            </a:pPr>
            <a:r>
              <a:rPr lang="ar-EG" dirty="0">
                <a:solidFill>
                  <a:srgbClr val="FFFFFF"/>
                </a:solidFill>
                <a:latin typeface="Gotham-Medium"/>
                <a:ea typeface="Gotham-Medium"/>
                <a:cs typeface="Gotham-Medium"/>
              </a:rPr>
              <a:t>أثناء </a:t>
            </a:r>
          </a:p>
        </p:txBody>
      </p:sp>
      <p:graphicFrame>
        <p:nvGraphicFramePr>
          <p:cNvPr id="4" name="Content Placeholder 3" descr="Step 1 of the event is filling out the application. Step 2 is filling out the fit form and doing the measurements. Step 3 is filling out the safe &amp; ready checklist. Step 4 is filling out the fit confirmation form. Step 5 is completing user training. "/>
          <p:cNvGraphicFramePr>
            <a:graphicFrameLocks noGrp="1"/>
          </p:cNvGraphicFramePr>
          <p:nvPr>
            <p:ph idx="1"/>
            <p:extLst>
              <p:ext uri="{D42A27DB-BD31-4B8C-83A1-F6EECF244321}">
                <p14:modId xmlns:p14="http://schemas.microsoft.com/office/powerpoint/2010/main" xmlns="" val="1403391400"/>
              </p:ext>
            </p:extLst>
          </p:nvPr>
        </p:nvGraphicFramePr>
        <p:xfrm flipH="1">
          <a:off x="152401" y="1422970"/>
          <a:ext cx="11887198" cy="4643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ight Bracket 2"/>
          <p:cNvSpPr/>
          <p:nvPr/>
        </p:nvSpPr>
        <p:spPr>
          <a:xfrm rot="5400000" flipH="1">
            <a:off x="9853168" y="1368425"/>
            <a:ext cx="457200" cy="2451100"/>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rtl="0" fontAlgn="auto">
              <a:spcBef>
                <a:spcPts val="0"/>
              </a:spcBef>
              <a:spcAft>
                <a:spcPts val="0"/>
              </a:spcAft>
              <a:defRPr/>
            </a:pPr>
            <a:endParaRPr lang="en-US"/>
          </a:p>
        </p:txBody>
      </p:sp>
      <p:sp>
        <p:nvSpPr>
          <p:cNvPr id="24581" name="TextBox 4"/>
          <p:cNvSpPr txBox="1">
            <a:spLocks noChangeArrowheads="1"/>
          </p:cNvSpPr>
          <p:nvPr/>
        </p:nvSpPr>
        <p:spPr bwMode="auto">
          <a:xfrm flipH="1">
            <a:off x="8855265" y="1668989"/>
            <a:ext cx="19907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dirty="0">
                <a:solidFill>
                  <a:srgbClr val="2C4169"/>
                </a:solidFill>
                <a:latin typeface="Gotham Book" charset="0"/>
                <a:ea typeface="Gotham Book" charset="0"/>
                <a:cs typeface="Gotham Book" charset="0"/>
              </a:rPr>
              <a:t>            التقييم</a:t>
            </a:r>
          </a:p>
        </p:txBody>
      </p:sp>
      <p:sp>
        <p:nvSpPr>
          <p:cNvPr id="6" name="Right Bracket 5"/>
          <p:cNvSpPr/>
          <p:nvPr/>
        </p:nvSpPr>
        <p:spPr>
          <a:xfrm rot="5400000" flipH="1">
            <a:off x="4675982" y="1597818"/>
            <a:ext cx="457200" cy="1992313"/>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rtl="0" fontAlgn="auto">
              <a:spcBef>
                <a:spcPts val="0"/>
              </a:spcBef>
              <a:spcAft>
                <a:spcPts val="0"/>
              </a:spcAft>
              <a:defRPr/>
            </a:pPr>
            <a:endParaRPr lang="en-US"/>
          </a:p>
        </p:txBody>
      </p:sp>
      <p:sp>
        <p:nvSpPr>
          <p:cNvPr id="24583" name="TextBox 7"/>
          <p:cNvSpPr txBox="1">
            <a:spLocks noChangeArrowheads="1"/>
          </p:cNvSpPr>
          <p:nvPr/>
        </p:nvSpPr>
        <p:spPr bwMode="auto">
          <a:xfrm flipH="1">
            <a:off x="6426200" y="1625894"/>
            <a:ext cx="19923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EG" dirty="0">
                <a:solidFill>
                  <a:srgbClr val="2C4169"/>
                </a:solidFill>
                <a:latin typeface="Gotham Book" charset="0"/>
                <a:ea typeface="Gotham Book" charset="0"/>
                <a:cs typeface="Gotham Book" charset="0"/>
              </a:rPr>
              <a:t>الوصفة/التجميع</a:t>
            </a:r>
          </a:p>
        </p:txBody>
      </p:sp>
      <p:sp>
        <p:nvSpPr>
          <p:cNvPr id="9" name="Right Bracket 8"/>
          <p:cNvSpPr/>
          <p:nvPr/>
        </p:nvSpPr>
        <p:spPr>
          <a:xfrm rot="5400000" flipH="1">
            <a:off x="7193757" y="1437481"/>
            <a:ext cx="457200" cy="2262187"/>
          </a:xfrm>
          <a:prstGeom prst="rightBracket">
            <a:avLst/>
          </a:prstGeom>
          <a:ln w="88900">
            <a:solidFill>
              <a:schemeClr val="tx2"/>
            </a:solidFill>
          </a:ln>
        </p:spPr>
        <p:style>
          <a:lnRef idx="1">
            <a:schemeClr val="dk1"/>
          </a:lnRef>
          <a:fillRef idx="0">
            <a:schemeClr val="dk1"/>
          </a:fillRef>
          <a:effectRef idx="0">
            <a:schemeClr val="dk1"/>
          </a:effectRef>
          <a:fontRef idx="minor">
            <a:schemeClr val="tx1"/>
          </a:fontRef>
        </p:style>
        <p:txBody>
          <a:bodyPr anchor="ctr"/>
          <a:lstStyle/>
          <a:p>
            <a:pPr algn="ctr" rtl="0" fontAlgn="auto">
              <a:spcBef>
                <a:spcPts val="0"/>
              </a:spcBef>
              <a:spcAft>
                <a:spcPts val="0"/>
              </a:spcAft>
              <a:defRPr/>
            </a:pPr>
            <a:endParaRPr lang="en-US"/>
          </a:p>
        </p:txBody>
      </p:sp>
      <p:sp>
        <p:nvSpPr>
          <p:cNvPr id="24585" name="TextBox 9"/>
          <p:cNvSpPr txBox="1">
            <a:spLocks noChangeArrowheads="1"/>
          </p:cNvSpPr>
          <p:nvPr/>
        </p:nvSpPr>
        <p:spPr bwMode="auto">
          <a:xfrm>
            <a:off x="3908425" y="1953611"/>
            <a:ext cx="19923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EG" dirty="0">
                <a:solidFill>
                  <a:srgbClr val="2C4169"/>
                </a:solidFill>
                <a:latin typeface="Gotham Book" charset="0"/>
                <a:ea typeface="Gotham Book" charset="0"/>
                <a:cs typeface="Gotham Book" charset="0"/>
              </a:rPr>
              <a:t>عمليات الضبط</a:t>
            </a:r>
          </a:p>
        </p:txBody>
      </p:sp>
    </p:spTree>
    <p:custDataLst>
      <p:tags r:id="rId1"/>
    </p:custDataLst>
    <p:extLst>
      <p:ext uri="{BB962C8B-B14F-4D97-AF65-F5344CB8AC3E}">
        <p14:creationId xmlns:p14="http://schemas.microsoft.com/office/powerpoint/2010/main" xmlns="" val="2658248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187450" y="0"/>
            <a:ext cx="9582150" cy="972457"/>
          </a:xfrm>
        </p:spPr>
        <p:txBody>
          <a:bodyPr/>
          <a:lstStyle/>
          <a:p>
            <a:pPr algn="r" rtl="1">
              <a:buSzPct val="100000"/>
            </a:pPr>
            <a:r>
              <a:rPr lang="ar-EG" dirty="0">
                <a:solidFill>
                  <a:srgbClr val="FFFFFF"/>
                </a:solidFill>
                <a:latin typeface="Gotham-Medium"/>
                <a:ea typeface="Gotham-Medium"/>
                <a:cs typeface="Gotham-Medium"/>
              </a:rPr>
              <a:t>بعد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110698991"/>
              </p:ext>
            </p:extLst>
          </p:nvPr>
        </p:nvGraphicFramePr>
        <p:xfrm>
          <a:off x="152401" y="1404682"/>
          <a:ext cx="11887198" cy="464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4482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1850" y="3195638"/>
            <a:ext cx="6739382" cy="769937"/>
          </a:xfrm>
        </p:spPr>
        <p:txBody>
          <a:bodyPr/>
          <a:lstStyle/>
          <a:p>
            <a:pPr algn="r" rtl="1">
              <a:buSzPct val="100000"/>
            </a:pPr>
            <a:r>
              <a:rPr lang="ar-EG" sz="3200" dirty="0">
                <a:solidFill>
                  <a:srgbClr val="FFFFFF"/>
                </a:solidFill>
                <a:latin typeface="Gotham-Bold"/>
                <a:ea typeface="Gotham-Bold"/>
                <a:cs typeface="Gotham-Bold"/>
              </a:rPr>
              <a:t>1.3 الإعاقة والحالة البدنية  </a:t>
            </a:r>
          </a:p>
        </p:txBody>
      </p:sp>
    </p:spTree>
    <p:custDataLst>
      <p:tags r:id="rId1"/>
    </p:custDataLst>
    <p:extLst>
      <p:ext uri="{BB962C8B-B14F-4D97-AF65-F5344CB8AC3E}">
        <p14:creationId xmlns:p14="http://schemas.microsoft.com/office/powerpoint/2010/main" xmlns="" val="305914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87450" y="0"/>
            <a:ext cx="9625693" cy="999744"/>
          </a:xfrm>
        </p:spPr>
        <p:txBody>
          <a:bodyPr/>
          <a:lstStyle/>
          <a:p>
            <a:pPr algn="r" rtl="1">
              <a:buSzPct val="100000"/>
            </a:pPr>
            <a:r>
              <a:rPr lang="ar-EG" dirty="0">
                <a:solidFill>
                  <a:srgbClr val="FFFFFF"/>
                </a:solidFill>
                <a:latin typeface="Gotham-Medium"/>
                <a:ea typeface="Gotham-Medium"/>
                <a:cs typeface="Gotham-Medium"/>
              </a:rPr>
              <a:t>التعريف والأسباب</a:t>
            </a:r>
          </a:p>
        </p:txBody>
      </p:sp>
      <p:sp>
        <p:nvSpPr>
          <p:cNvPr id="3" name="Content Placeholder 2"/>
          <p:cNvSpPr>
            <a:spLocks noGrp="1"/>
          </p:cNvSpPr>
          <p:nvPr>
            <p:ph idx="1"/>
          </p:nvPr>
        </p:nvSpPr>
        <p:spPr>
          <a:xfrm>
            <a:off x="965200" y="3609340"/>
            <a:ext cx="10699750" cy="2032000"/>
          </a:xfrm>
        </p:spPr>
        <p:txBody>
          <a:bodyPr>
            <a:normAutofit/>
          </a:bodyPr>
          <a:lstStyle/>
          <a:p>
            <a:pPr algn="r" rtl="1">
              <a:lnSpc>
                <a:spcPct val="80000"/>
              </a:lnSpc>
              <a:spcBef>
                <a:spcPts val="1013"/>
              </a:spcBef>
              <a:buSzPct val="100000"/>
            </a:pPr>
            <a:r>
              <a:rPr lang="ar-EG" dirty="0">
                <a:solidFill>
                  <a:srgbClr val="2C4169"/>
                </a:solidFill>
                <a:latin typeface="Gotham Medium Regular"/>
                <a:ea typeface="Gotham-Medium"/>
                <a:cs typeface="Gotham-Medium"/>
              </a:rPr>
              <a:t>ما هي أسباب الإعاقة؟</a:t>
            </a:r>
          </a:p>
          <a:p>
            <a:pPr lvl="1" algn="r" rtl="1">
              <a:lnSpc>
                <a:spcPct val="80000"/>
              </a:lnSpc>
            </a:pPr>
            <a:r>
              <a:rPr lang="ar-EG" dirty="0">
                <a:solidFill>
                  <a:srgbClr val="23B1A8"/>
                </a:solidFill>
                <a:latin typeface="Gotham Regular"/>
                <a:ea typeface="Gotham-Book"/>
                <a:cs typeface="Gotham-Book"/>
              </a:rPr>
              <a:t>الولادة</a:t>
            </a:r>
          </a:p>
          <a:p>
            <a:pPr lvl="1" algn="r" rtl="1">
              <a:lnSpc>
                <a:spcPct val="80000"/>
              </a:lnSpc>
            </a:pPr>
            <a:r>
              <a:rPr lang="ar-EG" dirty="0">
                <a:solidFill>
                  <a:srgbClr val="23B1A8"/>
                </a:solidFill>
                <a:latin typeface="Gotham Regular"/>
                <a:ea typeface="Gotham-Book"/>
                <a:cs typeface="Gotham-Book"/>
              </a:rPr>
              <a:t>مرض أو عدوى</a:t>
            </a:r>
          </a:p>
          <a:p>
            <a:pPr lvl="1">
              <a:lnSpc>
                <a:spcPct val="80000"/>
              </a:lnSpc>
            </a:pPr>
            <a:r>
              <a:rPr lang="ar-EG" dirty="0">
                <a:solidFill>
                  <a:srgbClr val="23B1A8"/>
                </a:solidFill>
                <a:latin typeface="Gotham Regular"/>
                <a:ea typeface="Gotham-Book"/>
                <a:cs typeface="Gotham-Book"/>
              </a:rPr>
              <a:t>إصالبيئة</a:t>
            </a:r>
          </a:p>
          <a:p>
            <a:pPr lvl="1" algn="r" rtl="1">
              <a:lnSpc>
                <a:spcPct val="80000"/>
              </a:lnSpc>
            </a:pPr>
            <a:r>
              <a:rPr lang="ar-EG" dirty="0">
                <a:solidFill>
                  <a:srgbClr val="23B1A8"/>
                </a:solidFill>
                <a:latin typeface="Gotham Regular"/>
                <a:ea typeface="Gotham-Book"/>
                <a:cs typeface="Gotham-Book"/>
              </a:rPr>
              <a:t>ابة</a:t>
            </a:r>
          </a:p>
        </p:txBody>
      </p:sp>
      <p:sp>
        <p:nvSpPr>
          <p:cNvPr id="4" name="TextBox 3"/>
          <p:cNvSpPr txBox="1"/>
          <p:nvPr/>
        </p:nvSpPr>
        <p:spPr>
          <a:xfrm>
            <a:off x="965200" y="1364342"/>
            <a:ext cx="10699750" cy="1323439"/>
          </a:xfrm>
          <a:prstGeom prst="rect">
            <a:avLst/>
          </a:prstGeom>
          <a:solidFill>
            <a:schemeClr val="tx2"/>
          </a:solidFill>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EG" sz="2000" dirty="0">
                <a:solidFill>
                  <a:srgbClr val="FFFFFF"/>
                </a:solidFill>
                <a:latin typeface="Gotham Book" charset="0"/>
                <a:ea typeface="Gotham Book" charset="0"/>
                <a:cs typeface="Gotham Book" charset="0"/>
              </a:rPr>
              <a:t>«يشمل ذوي الإعاقة أولئك الذين يعانون من إعتلالات بدنية أو ذهنية أو فكرية أو حسّية تعيق، بالتفاعل مع مختلف المعوقات الأخرى، القدرة على المشاركة الفعالة والكاملة في المجتمع بالتساوي مع الآخرين."  </a:t>
            </a:r>
          </a:p>
          <a:p>
            <a:pPr algn="ctr" rtl="1">
              <a:buSzPct val="100000"/>
            </a:pPr>
            <a:r>
              <a:rPr lang="ar-EG" sz="2000" dirty="0">
                <a:solidFill>
                  <a:srgbClr val="23B1A8"/>
                </a:solidFill>
                <a:latin typeface="Gotham Book" charset="0"/>
                <a:ea typeface="Gotham Book" charset="0"/>
                <a:cs typeface="Gotham Book" charset="0"/>
              </a:rPr>
              <a:t>الجمعية العامة للأمم المتحدة, </a:t>
            </a:r>
            <a:r>
              <a:rPr lang="ar-EG" sz="2000" i="1" dirty="0">
                <a:solidFill>
                  <a:srgbClr val="23B1A8"/>
                </a:solidFill>
                <a:latin typeface="Gotham Book" charset="0"/>
                <a:ea typeface="Gotham Book" charset="0"/>
                <a:cs typeface="Gotham Book" charset="0"/>
              </a:rPr>
              <a:t>اتفاقية حقوق الأشخاص ذوي الإعاقة</a:t>
            </a:r>
          </a:p>
        </p:txBody>
      </p:sp>
    </p:spTree>
    <p:custDataLst>
      <p:tags r:id="rId1"/>
    </p:custDataLst>
    <p:extLst>
      <p:ext uri="{BB962C8B-B14F-4D97-AF65-F5344CB8AC3E}">
        <p14:creationId xmlns:p14="http://schemas.microsoft.com/office/powerpoint/2010/main" xmlns="" val="25164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42" name="TextBox 9"/>
          <p:cNvSpPr txBox="1">
            <a:spLocks noChangeArrowheads="1"/>
          </p:cNvSpPr>
          <p:nvPr/>
        </p:nvSpPr>
        <p:spPr bwMode="auto">
          <a:xfrm>
            <a:off x="6181725" y="4506913"/>
            <a:ext cx="49085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sz="1600" dirty="0">
                <a:solidFill>
                  <a:srgbClr val="2C4169"/>
                </a:solidFill>
                <a:latin typeface="Gotham Book" charset="0"/>
                <a:ea typeface="Gotham Book" charset="0"/>
                <a:cs typeface="Gotham Book" charset="0"/>
              </a:rPr>
              <a:t>نيكول فاندرزوين، ماجستير علوم (</a:t>
            </a:r>
            <a:r>
              <a:rPr lang="en-US" sz="1600" dirty="0">
                <a:solidFill>
                  <a:srgbClr val="2C4169"/>
                </a:solidFill>
                <a:latin typeface="Gotham Book" charset="0"/>
                <a:ea typeface="Gotham Book" charset="0"/>
                <a:cs typeface="Gotham Book" charset="0"/>
              </a:rPr>
              <a:t>MS</a:t>
            </a:r>
            <a:r>
              <a:rPr lang="ar-EG" sz="1600" dirty="0">
                <a:solidFill>
                  <a:srgbClr val="2C4169"/>
                </a:solidFill>
                <a:latin typeface="Gotham Book" charset="0"/>
                <a:ea typeface="Gotham Book" charset="0"/>
                <a:cs typeface="Gotham Book" charset="0"/>
              </a:rPr>
              <a:t>)، أخصائي العلاج التأهيلي، مسجل، ومرخص (</a:t>
            </a:r>
            <a:r>
              <a:rPr lang="en-US" sz="1600" dirty="0">
                <a:solidFill>
                  <a:srgbClr val="2C4169"/>
                </a:solidFill>
                <a:latin typeface="Gotham Book" charset="0"/>
                <a:ea typeface="Gotham Book" charset="0"/>
                <a:cs typeface="Gotham Book" charset="0"/>
              </a:rPr>
              <a:t>OTR/L</a:t>
            </a:r>
            <a:r>
              <a:rPr lang="ar-EG" sz="1600" dirty="0">
                <a:solidFill>
                  <a:srgbClr val="2C4169"/>
                </a:solidFill>
                <a:latin typeface="Gotham Book" charset="0"/>
                <a:ea typeface="Gotham Book" charset="0"/>
                <a:cs typeface="Gotham Book" charset="0"/>
              </a:rPr>
              <a:t>) و</a:t>
            </a:r>
            <a:r>
              <a:rPr lang="en-US" sz="1600" dirty="0">
                <a:solidFill>
                  <a:srgbClr val="2C4169"/>
                </a:solidFill>
                <a:latin typeface="Gotham Book" charset="0"/>
                <a:ea typeface="Gotham Book" charset="0"/>
                <a:cs typeface="Gotham Book" charset="0"/>
              </a:rPr>
              <a:t>ATP</a:t>
            </a:r>
            <a:endParaRPr lang="arn-CL" sz="1600" dirty="0">
              <a:solidFill>
                <a:srgbClr val="2C4169"/>
              </a:solidFill>
              <a:latin typeface="Gotham Book" charset="0"/>
              <a:ea typeface="Gotham Book" charset="0"/>
              <a:cs typeface="Gotham Book" charset="0"/>
            </a:endParaRPr>
          </a:p>
          <a:p>
            <a:pPr algn="r" rtl="1">
              <a:buSzPct val="100000"/>
            </a:pPr>
            <a:r>
              <a:rPr lang="ar-EG" sz="1600" dirty="0">
                <a:solidFill>
                  <a:srgbClr val="2C4169"/>
                </a:solidFill>
                <a:latin typeface="Gotham Book" charset="0"/>
                <a:ea typeface="Gotham Book" charset="0"/>
                <a:cs typeface="Gotham Book" charset="0"/>
              </a:rPr>
              <a:t>مدير البرامج الطبية </a:t>
            </a:r>
          </a:p>
          <a:p>
            <a:pPr algn="r" rtl="1">
              <a:buSzPct val="100000"/>
            </a:pPr>
            <a:r>
              <a:rPr lang="ar-EG" sz="1600" dirty="0">
                <a:solidFill>
                  <a:srgbClr val="2C4169"/>
                </a:solidFill>
                <a:latin typeface="Gotham Book" charset="0"/>
                <a:ea typeface="Gotham Book" charset="0"/>
                <a:cs typeface="Gotham Book" charset="0"/>
              </a:rPr>
              <a:t>منظمة </a:t>
            </a:r>
            <a:r>
              <a:rPr lang="en-US" sz="1600" dirty="0">
                <a:solidFill>
                  <a:srgbClr val="2C4169"/>
                </a:solidFill>
                <a:latin typeface="Gotham Book" charset="0"/>
                <a:ea typeface="Gotham Book" charset="0"/>
                <a:cs typeface="Gotham Book" charset="0"/>
              </a:rPr>
              <a:t>Free Wheelchair Mission</a:t>
            </a:r>
            <a:endParaRPr lang="ar-EG" sz="1600" dirty="0">
              <a:solidFill>
                <a:srgbClr val="2C4169"/>
              </a:solidFill>
              <a:latin typeface="Gotham Book" charset="0"/>
              <a:ea typeface="Gotham Book" charset="0"/>
              <a:cs typeface="Gotham Book" charset="0"/>
            </a:endParaRPr>
          </a:p>
          <a:p>
            <a:pPr algn="r" rtl="1">
              <a:buSzPct val="100000"/>
            </a:pPr>
            <a:r>
              <a:rPr lang="arn-CL" sz="1600" dirty="0">
                <a:solidFill>
                  <a:srgbClr val="2C4169"/>
                </a:solidFill>
                <a:latin typeface="Gotham Book" charset="0"/>
                <a:ea typeface="Gotham Book" charset="0"/>
                <a:cs typeface="Gotham Book" charset="0"/>
                <a:hlinkClick r:id="rId5"/>
              </a:rPr>
              <a:t>nvanderzouwen@freewheelchairmission.org</a:t>
            </a:r>
            <a:r>
              <a:rPr lang="ar-EG" sz="1600" dirty="0">
                <a:solidFill>
                  <a:srgbClr val="2C4169"/>
                </a:solidFill>
                <a:latin typeface="Gotham Book" charset="0"/>
                <a:ea typeface="Gotham Book" charset="0"/>
                <a:cs typeface="Gotham Book" charset="0"/>
              </a:rPr>
              <a:t> </a:t>
            </a:r>
          </a:p>
          <a:p>
            <a:pPr algn="r" rtl="1">
              <a:buSzPct val="100000"/>
            </a:pPr>
            <a:r>
              <a:rPr lang="ar-EG" sz="1600" dirty="0">
                <a:solidFill>
                  <a:srgbClr val="2C4169"/>
                </a:solidFill>
                <a:latin typeface="Gotham Book" charset="0"/>
                <a:ea typeface="Gotham Book" charset="0"/>
                <a:cs typeface="Gotham Book" charset="0"/>
              </a:rPr>
              <a:t>مقيم في كاليفورنيا </a:t>
            </a:r>
          </a:p>
        </p:txBody>
      </p:sp>
      <p:sp>
        <p:nvSpPr>
          <p:cNvPr id="10243" name="TextBox 10"/>
          <p:cNvSpPr txBox="1">
            <a:spLocks noChangeArrowheads="1"/>
          </p:cNvSpPr>
          <p:nvPr/>
        </p:nvSpPr>
        <p:spPr bwMode="auto">
          <a:xfrm>
            <a:off x="746125" y="4506913"/>
            <a:ext cx="49085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dirty="0">
                <a:solidFill>
                  <a:srgbClr val="2C4169"/>
                </a:solidFill>
                <a:latin typeface="Gotham Book" charset="0"/>
                <a:ea typeface="Gotham Book" charset="0"/>
                <a:cs typeface="Gotham Book" charset="0"/>
              </a:rPr>
              <a:t>اسم واعتمادات تحوّل الفريق</a:t>
            </a:r>
          </a:p>
          <a:p>
            <a:pPr algn="r" rtl="1">
              <a:buSzPct val="100000"/>
            </a:pPr>
            <a:r>
              <a:rPr lang="ar-EG" dirty="0">
                <a:solidFill>
                  <a:srgbClr val="2C4169"/>
                </a:solidFill>
                <a:latin typeface="Gotham Book" charset="0"/>
                <a:ea typeface="Gotham Book" charset="0"/>
                <a:cs typeface="Gotham Book" charset="0"/>
              </a:rPr>
              <a:t>المهنة</a:t>
            </a:r>
          </a:p>
          <a:p>
            <a:pPr algn="r" rtl="1">
              <a:buSzPct val="100000"/>
            </a:pPr>
            <a:r>
              <a:rPr lang="ar-EG" dirty="0">
                <a:solidFill>
                  <a:srgbClr val="2C4169"/>
                </a:solidFill>
                <a:latin typeface="Gotham Book" charset="0"/>
                <a:ea typeface="Gotham Book" charset="0"/>
                <a:cs typeface="Gotham Book" charset="0"/>
              </a:rPr>
              <a:t>معلومات الاتصال </a:t>
            </a:r>
          </a:p>
          <a:p>
            <a:pPr algn="r" rtl="1">
              <a:buSzPct val="100000"/>
            </a:pPr>
            <a:r>
              <a:rPr lang="ar-EG" dirty="0">
                <a:solidFill>
                  <a:srgbClr val="2C4169"/>
                </a:solidFill>
                <a:latin typeface="Gotham Book" charset="0"/>
                <a:ea typeface="Gotham Book" charset="0"/>
                <a:cs typeface="Gotham Book" charset="0"/>
              </a:rPr>
              <a:t>الموقع </a:t>
            </a:r>
          </a:p>
        </p:txBody>
      </p:sp>
      <p:sp>
        <p:nvSpPr>
          <p:cNvPr id="10244" name="Title 11"/>
          <p:cNvSpPr txBox="1">
            <a:spLocks/>
          </p:cNvSpPr>
          <p:nvPr/>
        </p:nvSpPr>
        <p:spPr bwMode="auto">
          <a:xfrm>
            <a:off x="1273175" y="0"/>
            <a:ext cx="9481911" cy="957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lnSpc>
                <a:spcPct val="90000"/>
              </a:lnSpc>
              <a:buSzPct val="100000"/>
            </a:pPr>
            <a:r>
              <a:rPr lang="ar-EG" sz="3200" dirty="0">
                <a:solidFill>
                  <a:srgbClr val="FFFFFF"/>
                </a:solidFill>
                <a:latin typeface="Gotham-Medium"/>
                <a:ea typeface="Gotham-Medium"/>
                <a:cs typeface="Gotham-Medium"/>
              </a:rPr>
              <a:t>مرحبًا بكم في التدريب الأساسي على الكرسي المتحرك من FWM!</a:t>
            </a:r>
          </a:p>
        </p:txBody>
      </p:sp>
      <p:sp>
        <p:nvSpPr>
          <p:cNvPr id="10245" name="TextBox 18"/>
          <p:cNvSpPr txBox="1">
            <a:spLocks noChangeArrowheads="1"/>
          </p:cNvSpPr>
          <p:nvPr/>
        </p:nvSpPr>
        <p:spPr bwMode="auto">
          <a:xfrm>
            <a:off x="6097587" y="1397000"/>
            <a:ext cx="4906963"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dirty="0">
                <a:solidFill>
                  <a:srgbClr val="2C4169"/>
                </a:solidFill>
                <a:latin typeface="Gotham Book" charset="0"/>
                <a:ea typeface="Gotham Book" charset="0"/>
                <a:cs typeface="Gotham Book" charset="0"/>
              </a:rPr>
              <a:t>إسي كاباليروس, العلاج الطبيعي والتأهيلي (</a:t>
            </a:r>
            <a:r>
              <a:rPr lang="en-US" dirty="0">
                <a:solidFill>
                  <a:srgbClr val="2C4169"/>
                </a:solidFill>
                <a:latin typeface="Gotham Book" charset="0"/>
                <a:ea typeface="Gotham Book" charset="0"/>
                <a:cs typeface="Gotham Book" charset="0"/>
              </a:rPr>
              <a:t>OT/PT</a:t>
            </a:r>
            <a:r>
              <a:rPr lang="ar-EG" dirty="0">
                <a:solidFill>
                  <a:srgbClr val="2C4169"/>
                </a:solidFill>
                <a:latin typeface="Gotham Book" charset="0"/>
                <a:ea typeface="Gotham Book" charset="0"/>
                <a:cs typeface="Gotham Book" charset="0"/>
              </a:rPr>
              <a:t>), </a:t>
            </a:r>
            <a:r>
              <a:rPr lang="en-US" dirty="0">
                <a:solidFill>
                  <a:schemeClr val="tx2"/>
                </a:solidFill>
                <a:latin typeface="Gotham Book" charset="0"/>
                <a:ea typeface="Gotham Book" charset="0"/>
                <a:cs typeface="Gotham Book" charset="0"/>
              </a:rPr>
              <a:t>MAEF</a:t>
            </a:r>
            <a:endParaRPr lang="ar-EG" dirty="0">
              <a:solidFill>
                <a:srgbClr val="2C4169"/>
              </a:solidFill>
              <a:latin typeface="Gotham Book" charset="0"/>
              <a:ea typeface="Gotham Book" charset="0"/>
              <a:cs typeface="Gotham Book" charset="0"/>
            </a:endParaRPr>
          </a:p>
          <a:p>
            <a:pPr algn="r" rtl="1">
              <a:buSzPct val="100000"/>
            </a:pPr>
            <a:r>
              <a:rPr lang="ar-EG" dirty="0">
                <a:solidFill>
                  <a:srgbClr val="2C4169"/>
                </a:solidFill>
                <a:latin typeface="Gotham Book" charset="0"/>
                <a:ea typeface="Gotham Book" charset="0"/>
                <a:cs typeface="Gotham Book" charset="0"/>
              </a:rPr>
              <a:t>مدرّب إقليمي بأمريكا الوسطى</a:t>
            </a:r>
          </a:p>
          <a:p>
            <a:pPr algn="r" rtl="1">
              <a:buSzPct val="100000"/>
            </a:pPr>
            <a:r>
              <a:rPr lang="ar-EG" dirty="0">
                <a:solidFill>
                  <a:srgbClr val="2C4169"/>
                </a:solidFill>
                <a:latin typeface="Gotham Book" charset="0"/>
                <a:ea typeface="Gotham Book" charset="0"/>
                <a:cs typeface="Gotham Book" charset="0"/>
              </a:rPr>
              <a:t>منظمة </a:t>
            </a:r>
            <a:r>
              <a:rPr lang="en-US" dirty="0">
                <a:solidFill>
                  <a:srgbClr val="2C4169"/>
                </a:solidFill>
                <a:latin typeface="Gotham Book" charset="0"/>
                <a:ea typeface="Gotham Book" charset="0"/>
                <a:cs typeface="Gotham Book" charset="0"/>
              </a:rPr>
              <a:t>Free Wheelchair Mission</a:t>
            </a:r>
            <a:endParaRPr lang="ar-EG" dirty="0">
              <a:solidFill>
                <a:srgbClr val="2C4169"/>
              </a:solidFill>
              <a:latin typeface="Gotham Book" charset="0"/>
              <a:ea typeface="Gotham Book" charset="0"/>
              <a:cs typeface="Gotham Book" charset="0"/>
            </a:endParaRPr>
          </a:p>
          <a:p>
            <a:pPr algn="r" rtl="1">
              <a:buSzPct val="100000"/>
            </a:pPr>
            <a:r>
              <a:rPr lang="arn-CL" dirty="0">
                <a:solidFill>
                  <a:srgbClr val="2C4169"/>
                </a:solidFill>
                <a:latin typeface="Gotham Book" charset="0"/>
                <a:ea typeface="Gotham Book" charset="0"/>
                <a:cs typeface="Gotham Book" charset="0"/>
                <a:hlinkClick r:id="rId6"/>
              </a:rPr>
              <a:t>icaballeros@freewheelchairmission.org</a:t>
            </a:r>
            <a:r>
              <a:rPr lang="ar-EG" dirty="0">
                <a:solidFill>
                  <a:srgbClr val="2C4169"/>
                </a:solidFill>
                <a:latin typeface="Gotham Book" charset="0"/>
                <a:ea typeface="Gotham Book" charset="0"/>
                <a:cs typeface="Gotham Book" charset="0"/>
              </a:rPr>
              <a:t> </a:t>
            </a:r>
          </a:p>
          <a:p>
            <a:pPr algn="r" rtl="1">
              <a:buSzPct val="100000"/>
            </a:pPr>
            <a:r>
              <a:rPr lang="ar-EG" dirty="0">
                <a:solidFill>
                  <a:srgbClr val="2C4169"/>
                </a:solidFill>
                <a:latin typeface="Gotham Book" charset="0"/>
                <a:ea typeface="Gotham Book" charset="0"/>
                <a:cs typeface="Gotham Book" charset="0"/>
              </a:rPr>
              <a:t>مقيم في جواتيمالا</a:t>
            </a:r>
          </a:p>
        </p:txBody>
      </p:sp>
      <p:sp>
        <p:nvSpPr>
          <p:cNvPr id="10246" name="TextBox 19"/>
          <p:cNvSpPr txBox="1">
            <a:spLocks noChangeArrowheads="1"/>
          </p:cNvSpPr>
          <p:nvPr/>
        </p:nvSpPr>
        <p:spPr bwMode="auto">
          <a:xfrm>
            <a:off x="746125" y="1397000"/>
            <a:ext cx="490855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dirty="0">
                <a:solidFill>
                  <a:srgbClr val="2C4169"/>
                </a:solidFill>
                <a:latin typeface="Gotham Book" charset="0"/>
                <a:ea typeface="Gotham Book" charset="0"/>
                <a:cs typeface="Gotham Book" charset="0"/>
              </a:rPr>
              <a:t>كريستال جاكسون, ماجستير الصحة العامة</a:t>
            </a:r>
            <a:r>
              <a:rPr lang="arn-CL" dirty="0">
                <a:solidFill>
                  <a:srgbClr val="2C4169"/>
                </a:solidFill>
                <a:latin typeface="Gotham Book" charset="0"/>
                <a:ea typeface="Gotham Book" charset="0"/>
                <a:cs typeface="Gotham Book" charset="0"/>
              </a:rPr>
              <a:t> (MPH) </a:t>
            </a:r>
          </a:p>
          <a:p>
            <a:pPr algn="r" rtl="1">
              <a:buSzPct val="100000"/>
            </a:pPr>
            <a:r>
              <a:rPr lang="ar-EG" dirty="0">
                <a:solidFill>
                  <a:srgbClr val="2C4169"/>
                </a:solidFill>
                <a:latin typeface="Gotham Book" charset="0"/>
                <a:ea typeface="Gotham Book" charset="0"/>
                <a:cs typeface="Gotham Book" charset="0"/>
              </a:rPr>
              <a:t>منسق برامج طبية</a:t>
            </a:r>
          </a:p>
          <a:p>
            <a:pPr algn="r" rtl="1">
              <a:buSzPct val="100000"/>
            </a:pPr>
            <a:r>
              <a:rPr lang="ar-EG" dirty="0">
                <a:solidFill>
                  <a:srgbClr val="2C4169"/>
                </a:solidFill>
                <a:latin typeface="Gotham Book" charset="0"/>
                <a:ea typeface="Gotham Book" charset="0"/>
                <a:cs typeface="Gotham Book" charset="0"/>
              </a:rPr>
              <a:t>منظمة </a:t>
            </a:r>
            <a:r>
              <a:rPr lang="en-US" dirty="0">
                <a:solidFill>
                  <a:srgbClr val="2C4169"/>
                </a:solidFill>
                <a:latin typeface="Gotham Book" charset="0"/>
                <a:ea typeface="Gotham Book" charset="0"/>
                <a:cs typeface="Gotham Book" charset="0"/>
              </a:rPr>
              <a:t>Free Wheelchair Mission</a:t>
            </a:r>
            <a:endParaRPr lang="ar-EG" dirty="0">
              <a:solidFill>
                <a:srgbClr val="2C4169"/>
              </a:solidFill>
              <a:latin typeface="Gotham Book" charset="0"/>
              <a:ea typeface="Gotham Book" charset="0"/>
              <a:cs typeface="Gotham Book" charset="0"/>
            </a:endParaRPr>
          </a:p>
          <a:p>
            <a:pPr algn="r" rtl="1">
              <a:buSzPct val="100000"/>
            </a:pPr>
            <a:r>
              <a:rPr lang="arn-CL" dirty="0">
                <a:solidFill>
                  <a:srgbClr val="2C4169"/>
                </a:solidFill>
                <a:latin typeface="Gotham Book" charset="0"/>
                <a:ea typeface="Gotham Book" charset="0"/>
                <a:cs typeface="Gotham Book" charset="0"/>
                <a:hlinkClick r:id="rId7"/>
              </a:rPr>
              <a:t>cjackson@freewheelchairmission.org</a:t>
            </a:r>
            <a:r>
              <a:rPr lang="ar-EG" dirty="0">
                <a:solidFill>
                  <a:srgbClr val="2C4169"/>
                </a:solidFill>
                <a:latin typeface="Gotham Book" charset="0"/>
                <a:ea typeface="Gotham Book" charset="0"/>
                <a:cs typeface="Gotham Book" charset="0"/>
              </a:rPr>
              <a:t> </a:t>
            </a:r>
          </a:p>
          <a:p>
            <a:pPr algn="r" rtl="1">
              <a:buSzPct val="100000"/>
            </a:pPr>
            <a:r>
              <a:rPr lang="ar-EG" dirty="0">
                <a:solidFill>
                  <a:srgbClr val="2C4169"/>
                </a:solidFill>
                <a:latin typeface="Gotham Book" charset="0"/>
                <a:ea typeface="Gotham Book" charset="0"/>
                <a:cs typeface="Gotham Book" charset="0"/>
              </a:rPr>
              <a:t>مقيم في كاليفورنيا </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87450" y="0"/>
            <a:ext cx="9596664" cy="1024128"/>
          </a:xfrm>
        </p:spPr>
        <p:txBody>
          <a:bodyPr/>
          <a:lstStyle/>
          <a:p>
            <a:pPr algn="r" rtl="1">
              <a:buSzPct val="100000"/>
            </a:pPr>
            <a:r>
              <a:rPr lang="ar-EG" dirty="0">
                <a:solidFill>
                  <a:srgbClr val="FFFFFF"/>
                </a:solidFill>
                <a:latin typeface="Gotham-Medium"/>
                <a:ea typeface="Gotham-Medium"/>
                <a:cs typeface="Gotham-Medium"/>
              </a:rPr>
              <a:t>الوعي بالإعاقة واللغة</a:t>
            </a:r>
          </a:p>
        </p:txBody>
      </p:sp>
      <p:sp>
        <p:nvSpPr>
          <p:cNvPr id="3" name="Content Placeholder 2"/>
          <p:cNvSpPr>
            <a:spLocks noGrp="1"/>
          </p:cNvSpPr>
          <p:nvPr>
            <p:ph idx="1"/>
          </p:nvPr>
        </p:nvSpPr>
        <p:spPr>
          <a:xfrm>
            <a:off x="4900613" y="1397000"/>
            <a:ext cx="5883501" cy="4643438"/>
          </a:xfrm>
        </p:spPr>
        <p:txBody>
          <a:bodyPr>
            <a:normAutofit/>
          </a:bodyPr>
          <a:lstStyle/>
          <a:p>
            <a:pPr algn="r" rtl="1">
              <a:spcBef>
                <a:spcPts val="1013"/>
              </a:spcBef>
            </a:pPr>
            <a:r>
              <a:rPr lang="ar-EG" dirty="0">
                <a:solidFill>
                  <a:srgbClr val="2C4169"/>
                </a:solidFill>
                <a:latin typeface="Gotham Medium Regular"/>
                <a:ea typeface="Gotham-Medium"/>
                <a:cs typeface="Gotham-Medium"/>
              </a:rPr>
              <a:t>عامل الناس كما تحب أن يعاملوك </a:t>
            </a:r>
          </a:p>
          <a:p>
            <a:pPr marL="1143000" lvl="1" indent="-457200" algn="r" rtl="1"/>
            <a:r>
              <a:rPr lang="ar-EG" dirty="0">
                <a:solidFill>
                  <a:srgbClr val="23B1A8"/>
                </a:solidFill>
                <a:latin typeface="Gotham"/>
                <a:ea typeface="Gotham-Book"/>
                <a:cs typeface="Gotham-Book"/>
              </a:rPr>
              <a:t>اسال قبل تقديم المساعدة</a:t>
            </a:r>
          </a:p>
          <a:p>
            <a:pPr marL="1143000" lvl="1" indent="-457200" algn="r" rtl="1"/>
            <a:r>
              <a:rPr lang="ar-EG" dirty="0">
                <a:solidFill>
                  <a:srgbClr val="23B1A8"/>
                </a:solidFill>
                <a:latin typeface="Gotham"/>
                <a:ea typeface="Gotham-Book"/>
                <a:cs typeface="Gotham-Book"/>
              </a:rPr>
              <a:t>وضّح ما تقوم به</a:t>
            </a:r>
          </a:p>
          <a:p>
            <a:pPr marL="1143000" lvl="1" indent="-457200" algn="r" rtl="1"/>
            <a:r>
              <a:rPr lang="ar-EG" dirty="0">
                <a:solidFill>
                  <a:srgbClr val="23B1A8"/>
                </a:solidFill>
                <a:latin typeface="Gotham"/>
                <a:ea typeface="Gotham-Book"/>
                <a:cs typeface="Gotham-Book"/>
              </a:rPr>
              <a:t>تحدّث إلى الشخص عن الكرسي المتحرك أولاً</a:t>
            </a:r>
          </a:p>
          <a:p>
            <a:pPr marL="1143000" lvl="1" indent="-457200" algn="r" rtl="1"/>
            <a:r>
              <a:rPr lang="ar-EG" dirty="0">
                <a:solidFill>
                  <a:srgbClr val="23B1A8"/>
                </a:solidFill>
                <a:latin typeface="Gotham"/>
                <a:ea typeface="Gotham-Book"/>
                <a:cs typeface="Gotham-Book"/>
              </a:rPr>
              <a:t>استخدم اللغة الملائمة</a:t>
            </a:r>
          </a:p>
          <a:p>
            <a:pPr marL="1143000" lvl="1" indent="-457200" algn="r" rtl="1"/>
            <a:r>
              <a:rPr lang="ar-EG" dirty="0">
                <a:solidFill>
                  <a:srgbClr val="23B1A8"/>
                </a:solidFill>
                <a:latin typeface="Gotham"/>
                <a:ea typeface="Gotham-Book"/>
                <a:cs typeface="Gotham-Book"/>
              </a:rPr>
              <a:t>أخبرهم عن أي برامج أخرى تقدمها منظمتك</a:t>
            </a:r>
          </a:p>
        </p:txBody>
      </p:sp>
      <p:pic>
        <p:nvPicPr>
          <p:cNvPr id="4" name="Picture 2" descr="c88ac4d2-a8a8-4c75-83ed-422f27271b4e@namprd0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0737" y="1209675"/>
            <a:ext cx="3248850" cy="4329734"/>
          </a:xfrm>
          <a:prstGeom prst="rect">
            <a:avLst/>
          </a:prstGeom>
          <a:noFill/>
          <a:ln w="127000" cap="sq">
            <a:solidFill>
              <a:schemeClr val="tx2"/>
            </a:solidFill>
            <a:miter lim="800000"/>
            <a:headEnd/>
            <a:tailEnd/>
          </a:ln>
          <a:effectLst>
            <a:outerShdw blurRad="57150" dist="508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23146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87450" y="0"/>
            <a:ext cx="9558655" cy="1011936"/>
          </a:xfrm>
        </p:spPr>
        <p:txBody>
          <a:bodyPr/>
          <a:lstStyle/>
          <a:p>
            <a:pPr algn="r" rtl="1">
              <a:buSzPct val="100000"/>
            </a:pPr>
            <a:r>
              <a:rPr lang="ar-EG" dirty="0">
                <a:solidFill>
                  <a:srgbClr val="FFFFFF"/>
                </a:solidFill>
                <a:latin typeface="Gotham-Medium"/>
                <a:ea typeface="Gotham-Medium"/>
                <a:cs typeface="Gotham-Medium"/>
              </a:rPr>
              <a:t>التشخيص والسيناريو </a:t>
            </a:r>
          </a:p>
        </p:txBody>
      </p:sp>
      <p:pic>
        <p:nvPicPr>
          <p:cNvPr id="6" name="Picture 5"/>
          <p:cNvPicPr/>
          <p:nvPr/>
        </p:nvPicPr>
        <p:blipFill rotWithShape="1">
          <a:blip r:embed="rId4"/>
          <a:srcRect l="7742" t="19009" r="25331" b="16030"/>
          <a:stretch/>
        </p:blipFill>
        <p:spPr bwMode="auto">
          <a:xfrm>
            <a:off x="5795899" y="2433638"/>
            <a:ext cx="1344613" cy="2043112"/>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pic>
        <p:nvPicPr>
          <p:cNvPr id="9" name="Picture 8"/>
          <p:cNvPicPr/>
          <p:nvPr/>
        </p:nvPicPr>
        <p:blipFill>
          <a:blip r:embed="rId5"/>
          <a:srcRect/>
          <a:stretch>
            <a:fillRect/>
          </a:stretch>
        </p:blipFill>
        <p:spPr bwMode="auto">
          <a:xfrm>
            <a:off x="9860280" y="2433636"/>
            <a:ext cx="1771650" cy="2043112"/>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10" name="Picture 9"/>
          <p:cNvPicPr/>
          <p:nvPr/>
        </p:nvPicPr>
        <p:blipFill>
          <a:blip r:embed="rId6"/>
          <a:srcRect/>
          <a:stretch>
            <a:fillRect/>
          </a:stretch>
        </p:blipFill>
        <p:spPr bwMode="auto">
          <a:xfrm>
            <a:off x="7943533" y="2402680"/>
            <a:ext cx="1333500" cy="2105025"/>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11" name="Picture 10" descr="http://www.worlddiabetesfoundation.org/media(2254,1033)/Amputations_tamilnadu.jpg"/>
          <p:cNvPicPr/>
          <p:nvPr/>
        </p:nvPicPr>
        <p:blipFill rotWithShape="1">
          <a:blip r:embed="rId7"/>
          <a:srcRect r="29428" b="3624"/>
          <a:stretch/>
        </p:blipFill>
        <p:spPr bwMode="auto">
          <a:xfrm>
            <a:off x="2709990" y="2433636"/>
            <a:ext cx="2274887" cy="2105025"/>
          </a:xfrm>
          <a:prstGeom prst="rect">
            <a:avLst/>
          </a:prstGeom>
          <a:ln w="127000" cap="sq" cmpd="sng" algn="ctr">
            <a:solidFill>
              <a:schemeClr val="tx2"/>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pic>
        <p:nvPicPr>
          <p:cNvPr id="12" name="Picture 11" descr="C:\Users\nvanderzouwen\AppData\Local\Microsoft\Windows\Temporary Internet Files\Content.Outlook\466T1XF6\Smiling Man.jpg"/>
          <p:cNvPicPr/>
          <p:nvPr/>
        </p:nvPicPr>
        <p:blipFill rotWithShape="1">
          <a:blip r:embed="rId8"/>
          <a:srcRect l="20548" t="16098" r="20420" b="7574"/>
          <a:stretch/>
        </p:blipFill>
        <p:spPr bwMode="auto">
          <a:xfrm>
            <a:off x="777240" y="2306638"/>
            <a:ext cx="1216025" cy="2297112"/>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xmlns=""/>
            </a:ext>
          </a:extLst>
        </p:spPr>
      </p:pic>
    </p:spTree>
    <p:custDataLst>
      <p:tags r:id="rId1"/>
    </p:custDataLst>
    <p:extLst>
      <p:ext uri="{BB962C8B-B14F-4D97-AF65-F5344CB8AC3E}">
        <p14:creationId xmlns:p14="http://schemas.microsoft.com/office/powerpoint/2010/main" xmlns="" val="79329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187450" y="0"/>
            <a:ext cx="9596664" cy="999744"/>
          </a:xfrm>
        </p:spPr>
        <p:txBody>
          <a:bodyPr/>
          <a:lstStyle/>
          <a:p>
            <a:pPr algn="r" rtl="1">
              <a:buSzPct val="100000"/>
            </a:pPr>
            <a:r>
              <a:rPr lang="ar-EG" dirty="0">
                <a:solidFill>
                  <a:srgbClr val="FFFFFF"/>
                </a:solidFill>
                <a:latin typeface="Gotham-Medium"/>
                <a:ea typeface="Gotham-Medium"/>
                <a:cs typeface="Gotham-Medium"/>
              </a:rPr>
              <a:t>قروح الضغط </a:t>
            </a:r>
          </a:p>
        </p:txBody>
      </p:sp>
      <p:sp>
        <p:nvSpPr>
          <p:cNvPr id="3" name="Content Placeholder 2"/>
          <p:cNvSpPr>
            <a:spLocks noGrp="1"/>
          </p:cNvSpPr>
          <p:nvPr>
            <p:ph idx="1"/>
          </p:nvPr>
        </p:nvSpPr>
        <p:spPr>
          <a:xfrm>
            <a:off x="5803909" y="1350229"/>
            <a:ext cx="5290157" cy="2100262"/>
          </a:xfrm>
        </p:spPr>
        <p:txBody>
          <a:bodyPr>
            <a:normAutofit fontScale="92500" lnSpcReduction="10000"/>
          </a:bodyPr>
          <a:lstStyle/>
          <a:p>
            <a:pPr algn="r" rtl="1">
              <a:spcBef>
                <a:spcPts val="1013"/>
              </a:spcBef>
              <a:buSzPct val="100000"/>
            </a:pPr>
            <a:r>
              <a:rPr lang="ar-EG" dirty="0">
                <a:solidFill>
                  <a:srgbClr val="2C4169"/>
                </a:solidFill>
                <a:latin typeface="Gotham-Medium"/>
                <a:ea typeface="Gotham-Medium"/>
                <a:cs typeface="Gotham-Medium"/>
              </a:rPr>
              <a:t>ما المقصود بقروح الضغط؟</a:t>
            </a:r>
          </a:p>
          <a:p>
            <a:pPr lvl="1" algn="r" rtl="1"/>
            <a:r>
              <a:rPr lang="ar-EG" dirty="0">
                <a:solidFill>
                  <a:srgbClr val="23B1A8"/>
                </a:solidFill>
                <a:latin typeface="Gotham Regular"/>
                <a:ea typeface="Gotham-Book"/>
                <a:cs typeface="Gotham-Book"/>
              </a:rPr>
              <a:t>قروح تنجم عن الضغط أو الاحتكاك أو قوى القص</a:t>
            </a:r>
          </a:p>
          <a:p>
            <a:pPr algn="r" rtl="1">
              <a:spcBef>
                <a:spcPts val="1013"/>
              </a:spcBef>
              <a:buSzPct val="100000"/>
            </a:pPr>
            <a:r>
              <a:rPr lang="en-US" dirty="0">
                <a:solidFill>
                  <a:srgbClr val="2C4169"/>
                </a:solidFill>
                <a:latin typeface="Gotham-Medium"/>
                <a:ea typeface="Gotham-Medium"/>
                <a:cs typeface="Gotham-Medium"/>
              </a:rPr>
              <a:t>ارجع إلى مهني طبي في حالة معانا</a:t>
            </a:r>
            <a:r>
              <a:rPr lang="ar-EG" dirty="0">
                <a:solidFill>
                  <a:srgbClr val="2C4169"/>
                </a:solidFill>
                <a:latin typeface="Gotham-Medium"/>
                <a:ea typeface="Gotham-Medium"/>
                <a:cs typeface="Gotham-Medium"/>
              </a:rPr>
              <a:t>ة أحد الأشخاص ب</a:t>
            </a:r>
            <a:r>
              <a:rPr lang="en-US" dirty="0">
                <a:solidFill>
                  <a:srgbClr val="2C4169"/>
                </a:solidFill>
                <a:latin typeface="Gotham-Medium"/>
                <a:ea typeface="Gotham-Medium"/>
                <a:cs typeface="Gotham-Medium"/>
              </a:rPr>
              <a:t>قرح الضغط.</a:t>
            </a:r>
          </a:p>
          <a:p>
            <a:pPr algn="r" rtl="1">
              <a:spcBef>
                <a:spcPts val="1013"/>
              </a:spcBef>
              <a:buSzPct val="100000"/>
            </a:pPr>
            <a:endParaRPr lang="en-US" dirty="0">
              <a:solidFill>
                <a:srgbClr val="2C4169"/>
              </a:solidFill>
              <a:latin typeface="Gotham-Medium"/>
              <a:ea typeface="Gotham-Medium"/>
              <a:cs typeface="Gotham-Medium"/>
            </a:endParaRPr>
          </a:p>
        </p:txBody>
      </p:sp>
      <p:pic>
        <p:nvPicPr>
          <p:cNvPr id="6" name="Picture 2" descr="37c74756-25f3-4080-936d-89c0ed05f488@namprd05"/>
          <p:cNvPicPr>
            <a:picLocks noChangeAspect="1" noChangeArrowheads="1"/>
          </p:cNvPicPr>
          <p:nvPr/>
        </p:nvPicPr>
        <p:blipFill>
          <a:blip r:embed="rId4"/>
          <a:srcRect/>
          <a:stretch>
            <a:fillRect/>
          </a:stretch>
        </p:blipFill>
        <p:spPr bwMode="auto">
          <a:xfrm>
            <a:off x="763207" y="1397000"/>
            <a:ext cx="4730750" cy="2660650"/>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30725" name="Picture 4" descr="A close up of a piece of paper&#10;&#10;Description generated with high confidence"/>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9098280" y="4225290"/>
            <a:ext cx="2292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8" descr="A close up of a logo&#10;&#10;Description generated with very high confidence"/>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flipH="1">
            <a:off x="6347968" y="4225290"/>
            <a:ext cx="2360613"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Picture 10"/>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flipH="1">
            <a:off x="3567367" y="4225290"/>
            <a:ext cx="23368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8" name="Picture 12" descr="A close up of a logo&#10;&#10;Description generated with very high confidence"/>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flipH="1">
            <a:off x="833882" y="4257675"/>
            <a:ext cx="23495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405228" y="4257675"/>
            <a:ext cx="1255968" cy="461665"/>
          </a:xfrm>
          <a:prstGeom prst="rect">
            <a:avLst/>
          </a:prstGeom>
          <a:solidFill>
            <a:schemeClr val="bg1"/>
          </a:solidFill>
        </p:spPr>
        <p:txBody>
          <a:bodyPr wrap="square" rtlCol="1">
            <a:spAutoFit/>
          </a:bodyPr>
          <a:lstStyle/>
          <a:p>
            <a:r>
              <a:rPr lang="ar-EG" sz="2400" b="1" dirty="0">
                <a:solidFill>
                  <a:schemeClr val="tx1">
                    <a:lumMod val="50000"/>
                  </a:schemeClr>
                </a:solidFill>
              </a:rPr>
              <a:t>المرحلة 1</a:t>
            </a:r>
          </a:p>
        </p:txBody>
      </p:sp>
      <p:sp>
        <p:nvSpPr>
          <p:cNvPr id="10" name="TextBox 9"/>
          <p:cNvSpPr txBox="1"/>
          <p:nvPr/>
        </p:nvSpPr>
        <p:spPr>
          <a:xfrm>
            <a:off x="6700128" y="4257675"/>
            <a:ext cx="1255968" cy="461665"/>
          </a:xfrm>
          <a:prstGeom prst="rect">
            <a:avLst/>
          </a:prstGeom>
          <a:solidFill>
            <a:schemeClr val="bg1"/>
          </a:solidFill>
        </p:spPr>
        <p:txBody>
          <a:bodyPr wrap="square" rtlCol="1">
            <a:spAutoFit/>
          </a:bodyPr>
          <a:lstStyle/>
          <a:p>
            <a:r>
              <a:rPr lang="ar-EG" sz="2400" b="1" dirty="0">
                <a:solidFill>
                  <a:schemeClr val="tx1">
                    <a:lumMod val="50000"/>
                  </a:schemeClr>
                </a:solidFill>
              </a:rPr>
              <a:t>المرحلة 2</a:t>
            </a:r>
          </a:p>
        </p:txBody>
      </p:sp>
      <p:sp>
        <p:nvSpPr>
          <p:cNvPr id="11" name="TextBox 10"/>
          <p:cNvSpPr txBox="1"/>
          <p:nvPr/>
        </p:nvSpPr>
        <p:spPr>
          <a:xfrm>
            <a:off x="3963732" y="4257675"/>
            <a:ext cx="1255968" cy="461665"/>
          </a:xfrm>
          <a:prstGeom prst="rect">
            <a:avLst/>
          </a:prstGeom>
          <a:solidFill>
            <a:schemeClr val="bg1"/>
          </a:solidFill>
        </p:spPr>
        <p:txBody>
          <a:bodyPr wrap="square" rtlCol="1">
            <a:spAutoFit/>
          </a:bodyPr>
          <a:lstStyle/>
          <a:p>
            <a:r>
              <a:rPr lang="ar-EG" sz="2400" b="1" dirty="0">
                <a:solidFill>
                  <a:schemeClr val="tx1">
                    <a:lumMod val="50000"/>
                  </a:schemeClr>
                </a:solidFill>
              </a:rPr>
              <a:t>المرحلة 3</a:t>
            </a:r>
          </a:p>
        </p:txBody>
      </p:sp>
      <p:sp>
        <p:nvSpPr>
          <p:cNvPr id="12" name="TextBox 11"/>
          <p:cNvSpPr txBox="1"/>
          <p:nvPr/>
        </p:nvSpPr>
        <p:spPr>
          <a:xfrm>
            <a:off x="1258632" y="4257675"/>
            <a:ext cx="1255968" cy="461665"/>
          </a:xfrm>
          <a:prstGeom prst="rect">
            <a:avLst/>
          </a:prstGeom>
          <a:solidFill>
            <a:schemeClr val="bg1"/>
          </a:solidFill>
        </p:spPr>
        <p:txBody>
          <a:bodyPr wrap="square" rtlCol="1">
            <a:spAutoFit/>
          </a:bodyPr>
          <a:lstStyle/>
          <a:p>
            <a:r>
              <a:rPr lang="ar-EG" sz="2400" b="1" dirty="0">
                <a:solidFill>
                  <a:schemeClr val="tx1">
                    <a:lumMod val="50000"/>
                  </a:schemeClr>
                </a:solidFill>
              </a:rPr>
              <a:t>المرحلة 4</a:t>
            </a:r>
          </a:p>
        </p:txBody>
      </p:sp>
      <p:sp>
        <p:nvSpPr>
          <p:cNvPr id="4" name="TextBox 3"/>
          <p:cNvSpPr txBox="1"/>
          <p:nvPr/>
        </p:nvSpPr>
        <p:spPr>
          <a:xfrm>
            <a:off x="11080187" y="4870013"/>
            <a:ext cx="413895" cy="276999"/>
          </a:xfrm>
          <a:prstGeom prst="rect">
            <a:avLst/>
          </a:prstGeom>
          <a:solidFill>
            <a:schemeClr val="bg1"/>
          </a:solidFill>
        </p:spPr>
        <p:txBody>
          <a:bodyPr wrap="none" rtlCol="1">
            <a:spAutoFit/>
          </a:bodyPr>
          <a:lstStyle/>
          <a:p>
            <a:r>
              <a:rPr lang="ar-EG" sz="1200" dirty="0">
                <a:solidFill>
                  <a:schemeClr val="tx1">
                    <a:lumMod val="50000"/>
                  </a:schemeClr>
                </a:solidFill>
              </a:rPr>
              <a:t>الجلد</a:t>
            </a:r>
            <a:endParaRPr lang="ar-EG" sz="1400" dirty="0">
              <a:solidFill>
                <a:schemeClr val="tx1">
                  <a:lumMod val="50000"/>
                </a:schemeClr>
              </a:solidFill>
            </a:endParaRPr>
          </a:p>
        </p:txBody>
      </p:sp>
      <p:sp>
        <p:nvSpPr>
          <p:cNvPr id="14" name="TextBox 13"/>
          <p:cNvSpPr txBox="1"/>
          <p:nvPr/>
        </p:nvSpPr>
        <p:spPr>
          <a:xfrm>
            <a:off x="11010856" y="5150524"/>
            <a:ext cx="483226" cy="461665"/>
          </a:xfrm>
          <a:prstGeom prst="rect">
            <a:avLst/>
          </a:prstGeom>
          <a:solidFill>
            <a:schemeClr val="bg1"/>
          </a:solidFill>
        </p:spPr>
        <p:txBody>
          <a:bodyPr wrap="square" rtlCol="1">
            <a:spAutoFit/>
          </a:bodyPr>
          <a:lstStyle/>
          <a:p>
            <a:r>
              <a:rPr lang="ar-EG" sz="1200" dirty="0">
                <a:solidFill>
                  <a:schemeClr val="tx1">
                    <a:lumMod val="50000"/>
                  </a:schemeClr>
                </a:solidFill>
              </a:rPr>
              <a:t>النسيج</a:t>
            </a:r>
          </a:p>
          <a:p>
            <a:r>
              <a:rPr lang="ar-EG" sz="1200" dirty="0">
                <a:solidFill>
                  <a:schemeClr val="tx1">
                    <a:lumMod val="50000"/>
                  </a:schemeClr>
                </a:solidFill>
              </a:rPr>
              <a:t>الرخو</a:t>
            </a:r>
            <a:endParaRPr lang="ar-EG" sz="1400" dirty="0">
              <a:solidFill>
                <a:schemeClr val="tx1">
                  <a:lumMod val="50000"/>
                </a:schemeClr>
              </a:solidFill>
            </a:endParaRPr>
          </a:p>
        </p:txBody>
      </p:sp>
      <p:sp>
        <p:nvSpPr>
          <p:cNvPr id="15" name="TextBox 14"/>
          <p:cNvSpPr txBox="1"/>
          <p:nvPr/>
        </p:nvSpPr>
        <p:spPr>
          <a:xfrm>
            <a:off x="11014743" y="5774888"/>
            <a:ext cx="450764" cy="276999"/>
          </a:xfrm>
          <a:prstGeom prst="rect">
            <a:avLst/>
          </a:prstGeom>
          <a:solidFill>
            <a:schemeClr val="bg1"/>
          </a:solidFill>
        </p:spPr>
        <p:txBody>
          <a:bodyPr wrap="none" rtlCol="1">
            <a:spAutoFit/>
          </a:bodyPr>
          <a:lstStyle/>
          <a:p>
            <a:r>
              <a:rPr lang="ar-EG" sz="1200" dirty="0">
                <a:solidFill>
                  <a:schemeClr val="tx1">
                    <a:lumMod val="50000"/>
                  </a:schemeClr>
                </a:solidFill>
              </a:rPr>
              <a:t>العظم</a:t>
            </a:r>
            <a:endParaRPr lang="ar-EG" sz="1400" dirty="0">
              <a:solidFill>
                <a:schemeClr val="tx1">
                  <a:lumMod val="50000"/>
                </a:schemeClr>
              </a:solidFill>
            </a:endParaRPr>
          </a:p>
        </p:txBody>
      </p:sp>
      <p:sp>
        <p:nvSpPr>
          <p:cNvPr id="20" name="TextBox 19"/>
          <p:cNvSpPr txBox="1"/>
          <p:nvPr/>
        </p:nvSpPr>
        <p:spPr>
          <a:xfrm>
            <a:off x="8403662" y="4819213"/>
            <a:ext cx="413895" cy="276999"/>
          </a:xfrm>
          <a:prstGeom prst="rect">
            <a:avLst/>
          </a:prstGeom>
          <a:solidFill>
            <a:schemeClr val="bg1"/>
          </a:solidFill>
        </p:spPr>
        <p:txBody>
          <a:bodyPr wrap="none" rtlCol="1">
            <a:spAutoFit/>
          </a:bodyPr>
          <a:lstStyle/>
          <a:p>
            <a:r>
              <a:rPr lang="ar-EG" sz="1200" dirty="0">
                <a:solidFill>
                  <a:schemeClr val="tx1">
                    <a:lumMod val="50000"/>
                  </a:schemeClr>
                </a:solidFill>
              </a:rPr>
              <a:t>الجلد</a:t>
            </a:r>
            <a:endParaRPr lang="ar-EG" sz="1400" dirty="0">
              <a:solidFill>
                <a:schemeClr val="tx1">
                  <a:lumMod val="50000"/>
                </a:schemeClr>
              </a:solidFill>
            </a:endParaRPr>
          </a:p>
        </p:txBody>
      </p:sp>
      <p:sp>
        <p:nvSpPr>
          <p:cNvPr id="21" name="TextBox 20"/>
          <p:cNvSpPr txBox="1"/>
          <p:nvPr/>
        </p:nvSpPr>
        <p:spPr>
          <a:xfrm>
            <a:off x="8347031" y="5315624"/>
            <a:ext cx="483226" cy="461665"/>
          </a:xfrm>
          <a:prstGeom prst="rect">
            <a:avLst/>
          </a:prstGeom>
          <a:solidFill>
            <a:schemeClr val="bg1"/>
          </a:solidFill>
        </p:spPr>
        <p:txBody>
          <a:bodyPr wrap="square" rtlCol="1">
            <a:spAutoFit/>
          </a:bodyPr>
          <a:lstStyle/>
          <a:p>
            <a:r>
              <a:rPr lang="ar-EG" sz="1200" dirty="0">
                <a:solidFill>
                  <a:schemeClr val="tx1">
                    <a:lumMod val="50000"/>
                  </a:schemeClr>
                </a:solidFill>
              </a:rPr>
              <a:t>النسيج</a:t>
            </a:r>
          </a:p>
          <a:p>
            <a:r>
              <a:rPr lang="ar-EG" sz="1200" dirty="0">
                <a:solidFill>
                  <a:schemeClr val="tx1">
                    <a:lumMod val="50000"/>
                  </a:schemeClr>
                </a:solidFill>
              </a:rPr>
              <a:t>الرخو</a:t>
            </a:r>
            <a:endParaRPr lang="ar-EG" sz="1400" dirty="0">
              <a:solidFill>
                <a:schemeClr val="tx1">
                  <a:lumMod val="50000"/>
                </a:schemeClr>
              </a:solidFill>
            </a:endParaRPr>
          </a:p>
        </p:txBody>
      </p:sp>
      <p:sp>
        <p:nvSpPr>
          <p:cNvPr id="22" name="TextBox 21"/>
          <p:cNvSpPr txBox="1"/>
          <p:nvPr/>
        </p:nvSpPr>
        <p:spPr>
          <a:xfrm>
            <a:off x="8338218" y="5774888"/>
            <a:ext cx="450764" cy="276999"/>
          </a:xfrm>
          <a:prstGeom prst="rect">
            <a:avLst/>
          </a:prstGeom>
          <a:solidFill>
            <a:schemeClr val="bg1"/>
          </a:solidFill>
        </p:spPr>
        <p:txBody>
          <a:bodyPr wrap="none" rtlCol="1">
            <a:spAutoFit/>
          </a:bodyPr>
          <a:lstStyle/>
          <a:p>
            <a:r>
              <a:rPr lang="ar-EG" sz="1200" dirty="0">
                <a:solidFill>
                  <a:schemeClr val="tx1">
                    <a:lumMod val="50000"/>
                  </a:schemeClr>
                </a:solidFill>
              </a:rPr>
              <a:t>العظم</a:t>
            </a:r>
            <a:endParaRPr lang="ar-EG" sz="1400" dirty="0">
              <a:solidFill>
                <a:schemeClr val="tx1">
                  <a:lumMod val="50000"/>
                </a:schemeClr>
              </a:solidFill>
            </a:endParaRPr>
          </a:p>
        </p:txBody>
      </p:sp>
      <p:sp>
        <p:nvSpPr>
          <p:cNvPr id="23" name="TextBox 22"/>
          <p:cNvSpPr txBox="1"/>
          <p:nvPr/>
        </p:nvSpPr>
        <p:spPr>
          <a:xfrm>
            <a:off x="5596962" y="4816038"/>
            <a:ext cx="413895" cy="276999"/>
          </a:xfrm>
          <a:prstGeom prst="rect">
            <a:avLst/>
          </a:prstGeom>
          <a:solidFill>
            <a:schemeClr val="bg1"/>
          </a:solidFill>
        </p:spPr>
        <p:txBody>
          <a:bodyPr wrap="none" rtlCol="1">
            <a:spAutoFit/>
          </a:bodyPr>
          <a:lstStyle/>
          <a:p>
            <a:r>
              <a:rPr lang="ar-EG" sz="1200" dirty="0">
                <a:solidFill>
                  <a:schemeClr val="tx1">
                    <a:lumMod val="50000"/>
                  </a:schemeClr>
                </a:solidFill>
              </a:rPr>
              <a:t>الجلد</a:t>
            </a:r>
            <a:endParaRPr lang="ar-EG" sz="1400" dirty="0">
              <a:solidFill>
                <a:schemeClr val="tx1">
                  <a:lumMod val="50000"/>
                </a:schemeClr>
              </a:solidFill>
            </a:endParaRPr>
          </a:p>
        </p:txBody>
      </p:sp>
      <p:sp>
        <p:nvSpPr>
          <p:cNvPr id="24" name="TextBox 23"/>
          <p:cNvSpPr txBox="1"/>
          <p:nvPr/>
        </p:nvSpPr>
        <p:spPr>
          <a:xfrm>
            <a:off x="5527631" y="5036224"/>
            <a:ext cx="483226" cy="461665"/>
          </a:xfrm>
          <a:prstGeom prst="rect">
            <a:avLst/>
          </a:prstGeom>
          <a:solidFill>
            <a:schemeClr val="bg1"/>
          </a:solidFill>
        </p:spPr>
        <p:txBody>
          <a:bodyPr wrap="square" rtlCol="1">
            <a:spAutoFit/>
          </a:bodyPr>
          <a:lstStyle/>
          <a:p>
            <a:r>
              <a:rPr lang="ar-EG" sz="1200" dirty="0">
                <a:solidFill>
                  <a:schemeClr val="tx1">
                    <a:lumMod val="50000"/>
                  </a:schemeClr>
                </a:solidFill>
              </a:rPr>
              <a:t>النسيج</a:t>
            </a:r>
          </a:p>
          <a:p>
            <a:r>
              <a:rPr lang="ar-EG" sz="1200" dirty="0">
                <a:solidFill>
                  <a:schemeClr val="tx1">
                    <a:lumMod val="50000"/>
                  </a:schemeClr>
                </a:solidFill>
              </a:rPr>
              <a:t>الرخو</a:t>
            </a:r>
            <a:endParaRPr lang="ar-EG" sz="1400" dirty="0">
              <a:solidFill>
                <a:schemeClr val="tx1">
                  <a:lumMod val="50000"/>
                </a:schemeClr>
              </a:solidFill>
            </a:endParaRPr>
          </a:p>
        </p:txBody>
      </p:sp>
      <p:sp>
        <p:nvSpPr>
          <p:cNvPr id="25" name="TextBox 24"/>
          <p:cNvSpPr txBox="1"/>
          <p:nvPr/>
        </p:nvSpPr>
        <p:spPr>
          <a:xfrm>
            <a:off x="5531518" y="5774888"/>
            <a:ext cx="450764" cy="276999"/>
          </a:xfrm>
          <a:prstGeom prst="rect">
            <a:avLst/>
          </a:prstGeom>
          <a:solidFill>
            <a:schemeClr val="bg1"/>
          </a:solidFill>
        </p:spPr>
        <p:txBody>
          <a:bodyPr wrap="none" rtlCol="1">
            <a:spAutoFit/>
          </a:bodyPr>
          <a:lstStyle/>
          <a:p>
            <a:r>
              <a:rPr lang="ar-EG" sz="1200" dirty="0">
                <a:solidFill>
                  <a:schemeClr val="tx1">
                    <a:lumMod val="50000"/>
                  </a:schemeClr>
                </a:solidFill>
              </a:rPr>
              <a:t>العظم</a:t>
            </a:r>
            <a:endParaRPr lang="ar-EG" sz="1400" dirty="0">
              <a:solidFill>
                <a:schemeClr val="tx1">
                  <a:lumMod val="50000"/>
                </a:schemeClr>
              </a:solidFill>
            </a:endParaRPr>
          </a:p>
        </p:txBody>
      </p:sp>
      <p:sp>
        <p:nvSpPr>
          <p:cNvPr id="26" name="TextBox 25"/>
          <p:cNvSpPr txBox="1"/>
          <p:nvPr/>
        </p:nvSpPr>
        <p:spPr>
          <a:xfrm>
            <a:off x="2853762" y="4777938"/>
            <a:ext cx="413895" cy="276999"/>
          </a:xfrm>
          <a:prstGeom prst="rect">
            <a:avLst/>
          </a:prstGeom>
          <a:solidFill>
            <a:schemeClr val="bg1"/>
          </a:solidFill>
        </p:spPr>
        <p:txBody>
          <a:bodyPr wrap="none" rtlCol="1">
            <a:spAutoFit/>
          </a:bodyPr>
          <a:lstStyle/>
          <a:p>
            <a:r>
              <a:rPr lang="ar-EG" sz="1200" dirty="0">
                <a:solidFill>
                  <a:schemeClr val="tx1">
                    <a:lumMod val="50000"/>
                  </a:schemeClr>
                </a:solidFill>
              </a:rPr>
              <a:t>الجلد</a:t>
            </a:r>
            <a:endParaRPr lang="ar-EG" sz="1400" dirty="0">
              <a:solidFill>
                <a:schemeClr val="tx1">
                  <a:lumMod val="50000"/>
                </a:schemeClr>
              </a:solidFill>
            </a:endParaRPr>
          </a:p>
        </p:txBody>
      </p:sp>
      <p:sp>
        <p:nvSpPr>
          <p:cNvPr id="27" name="TextBox 26"/>
          <p:cNvSpPr txBox="1"/>
          <p:nvPr/>
        </p:nvSpPr>
        <p:spPr>
          <a:xfrm>
            <a:off x="2828881" y="5042574"/>
            <a:ext cx="483226" cy="461665"/>
          </a:xfrm>
          <a:prstGeom prst="rect">
            <a:avLst/>
          </a:prstGeom>
          <a:solidFill>
            <a:schemeClr val="bg1"/>
          </a:solidFill>
        </p:spPr>
        <p:txBody>
          <a:bodyPr wrap="square" rtlCol="1">
            <a:spAutoFit/>
          </a:bodyPr>
          <a:lstStyle/>
          <a:p>
            <a:r>
              <a:rPr lang="ar-EG" sz="1200" dirty="0">
                <a:solidFill>
                  <a:schemeClr val="tx1">
                    <a:lumMod val="50000"/>
                  </a:schemeClr>
                </a:solidFill>
              </a:rPr>
              <a:t>النسيج</a:t>
            </a:r>
          </a:p>
          <a:p>
            <a:r>
              <a:rPr lang="ar-EG" sz="1200" dirty="0">
                <a:solidFill>
                  <a:schemeClr val="tx1">
                    <a:lumMod val="50000"/>
                  </a:schemeClr>
                </a:solidFill>
              </a:rPr>
              <a:t>الرخو</a:t>
            </a:r>
            <a:endParaRPr lang="ar-EG" sz="1400" dirty="0">
              <a:solidFill>
                <a:schemeClr val="tx1">
                  <a:lumMod val="50000"/>
                </a:schemeClr>
              </a:solidFill>
            </a:endParaRPr>
          </a:p>
        </p:txBody>
      </p:sp>
      <p:sp>
        <p:nvSpPr>
          <p:cNvPr id="28" name="TextBox 27"/>
          <p:cNvSpPr txBox="1"/>
          <p:nvPr/>
        </p:nvSpPr>
        <p:spPr>
          <a:xfrm>
            <a:off x="2736785" y="5540364"/>
            <a:ext cx="893193" cy="276999"/>
          </a:xfrm>
          <a:prstGeom prst="rect">
            <a:avLst/>
          </a:prstGeom>
          <a:solidFill>
            <a:schemeClr val="bg1"/>
          </a:solidFill>
        </p:spPr>
        <p:txBody>
          <a:bodyPr wrap="none" rtlCol="1">
            <a:spAutoFit/>
          </a:bodyPr>
          <a:lstStyle/>
          <a:p>
            <a:r>
              <a:rPr lang="ar-EG" sz="1200" dirty="0">
                <a:solidFill>
                  <a:schemeClr val="tx1">
                    <a:lumMod val="50000"/>
                  </a:schemeClr>
                </a:solidFill>
              </a:rPr>
              <a:t>العضل والعظم</a:t>
            </a:r>
            <a:endParaRPr lang="ar-EG" sz="1400" dirty="0">
              <a:solidFill>
                <a:schemeClr val="tx1">
                  <a:lumMod val="50000"/>
                </a:schemeClr>
              </a:solidFill>
            </a:endParaRPr>
          </a:p>
        </p:txBody>
      </p:sp>
    </p:spTree>
    <p:custDataLst>
      <p:tags r:id="rId1"/>
    </p:custDataLst>
    <p:extLst>
      <p:ext uri="{BB962C8B-B14F-4D97-AF65-F5344CB8AC3E}">
        <p14:creationId xmlns:p14="http://schemas.microsoft.com/office/powerpoint/2010/main" xmlns="" val="270773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187450" y="0"/>
            <a:ext cx="9625693" cy="1048512"/>
          </a:xfrm>
        </p:spPr>
        <p:txBody>
          <a:bodyPr/>
          <a:lstStyle/>
          <a:p>
            <a:pPr algn="r" rtl="1">
              <a:buSzPct val="100000"/>
            </a:pPr>
            <a:r>
              <a:rPr lang="ar-EG" dirty="0">
                <a:solidFill>
                  <a:srgbClr val="FFFFFF"/>
                </a:solidFill>
                <a:latin typeface="Gotham-Medium"/>
                <a:ea typeface="Gotham-Medium"/>
                <a:cs typeface="Gotham-Medium"/>
              </a:rPr>
              <a:t>قروح الضغط (متابعة) </a:t>
            </a:r>
          </a:p>
        </p:txBody>
      </p:sp>
      <p:sp>
        <p:nvSpPr>
          <p:cNvPr id="31747" name="Content Placeholder 2"/>
          <p:cNvSpPr>
            <a:spLocks noGrp="1"/>
          </p:cNvSpPr>
          <p:nvPr>
            <p:ph idx="1"/>
          </p:nvPr>
        </p:nvSpPr>
        <p:spPr>
          <a:xfrm>
            <a:off x="4810125" y="1138238"/>
            <a:ext cx="6003018" cy="1116012"/>
          </a:xfrm>
        </p:spPr>
        <p:txBody>
          <a:bodyPr/>
          <a:lstStyle/>
          <a:p>
            <a:pPr algn="r" rtl="1">
              <a:spcBef>
                <a:spcPts val="1013"/>
              </a:spcBef>
              <a:buSzPct val="100000"/>
            </a:pPr>
            <a:r>
              <a:rPr lang="ar-EG" dirty="0">
                <a:solidFill>
                  <a:srgbClr val="2C4169"/>
                </a:solidFill>
                <a:latin typeface="Gotham-Medium"/>
                <a:ea typeface="Gotham-Medium"/>
                <a:cs typeface="Gotham-Medium"/>
              </a:rPr>
              <a:t>مناطق الجسم التي تشيع فيها الإصابة بقروح الضغط </a:t>
            </a:r>
          </a:p>
          <a:p>
            <a:pPr algn="r" rtl="1">
              <a:spcBef>
                <a:spcPts val="1013"/>
              </a:spcBef>
              <a:buSzPct val="100000"/>
            </a:pPr>
            <a:r>
              <a:rPr lang="ar-EG" dirty="0">
                <a:solidFill>
                  <a:srgbClr val="2C4169"/>
                </a:solidFill>
                <a:latin typeface="Gotham-Medium"/>
                <a:ea typeface="Gotham-Medium"/>
                <a:cs typeface="Gotham-Medium"/>
              </a:rPr>
              <a:t>لدى الشخص</a:t>
            </a:r>
          </a:p>
        </p:txBody>
      </p:sp>
      <p:pic>
        <p:nvPicPr>
          <p:cNvPr id="31748" name="Picture 7"/>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flipH="1">
            <a:off x="8364537" y="2254250"/>
            <a:ext cx="3827463" cy="382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9"/>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4316413" y="2254250"/>
            <a:ext cx="3978275" cy="397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0f14b83f-b4f3-4cce-a826-3e1d4ac1397b@namprd05"/>
          <p:cNvPicPr>
            <a:picLocks noChangeAspect="1" noChangeArrowheads="1"/>
          </p:cNvPicPr>
          <p:nvPr/>
        </p:nvPicPr>
        <p:blipFill rotWithShape="1">
          <a:blip r:embed="rId6"/>
          <a:srcRect l="20289" t="15323" r="20358" b="6129"/>
          <a:stretch/>
        </p:blipFill>
        <p:spPr bwMode="auto">
          <a:xfrm>
            <a:off x="623093" y="1290638"/>
            <a:ext cx="2949575" cy="2867025"/>
          </a:xfrm>
          <a:prstGeom prst="rect">
            <a:avLst/>
          </a:prstGeom>
          <a:ln w="127000" cap="sq">
            <a:solidFill>
              <a:schemeClr val="tx2"/>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9396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831850" y="3195638"/>
            <a:ext cx="6727190" cy="769937"/>
          </a:xfrm>
        </p:spPr>
        <p:txBody>
          <a:bodyPr/>
          <a:lstStyle/>
          <a:p>
            <a:pPr algn="r" rtl="1">
              <a:buSzPct val="100000"/>
            </a:pPr>
            <a:r>
              <a:rPr lang="ar-EG" sz="3200" dirty="0">
                <a:solidFill>
                  <a:srgbClr val="FFFFFF"/>
                </a:solidFill>
                <a:latin typeface="Gotham-Bold"/>
                <a:ea typeface="Gotham-Bold"/>
                <a:cs typeface="Gotham-Bold"/>
              </a:rPr>
              <a:t>1.4 اللياقة </a:t>
            </a:r>
          </a:p>
        </p:txBody>
      </p:sp>
      <p:sp>
        <p:nvSpPr>
          <p:cNvPr id="32771" name="Text Placeholder 2"/>
          <p:cNvSpPr>
            <a:spLocks noGrp="1"/>
          </p:cNvSpPr>
          <p:nvPr>
            <p:ph type="body" idx="1"/>
          </p:nvPr>
        </p:nvSpPr>
        <p:spPr>
          <a:xfrm>
            <a:off x="831850" y="4232275"/>
            <a:ext cx="6727190" cy="1857375"/>
          </a:xfrm>
        </p:spPr>
        <p:txBody>
          <a:bodyPr/>
          <a:lstStyle/>
          <a:p>
            <a:pPr algn="r" rtl="1">
              <a:spcBef>
                <a:spcPts val="1013"/>
              </a:spcBef>
              <a:buSzPct val="100000"/>
            </a:pPr>
            <a:r>
              <a:rPr lang="ar-EG" dirty="0">
                <a:solidFill>
                  <a:srgbClr val="2C4169"/>
                </a:solidFill>
                <a:latin typeface="Gotham-Medium"/>
                <a:ea typeface="Gotham-Medium"/>
                <a:cs typeface="Gotham-Medium"/>
              </a:rPr>
              <a:t>التقييم, الوصفة, التجميع, عمليات الضبط</a:t>
            </a:r>
          </a:p>
        </p:txBody>
      </p:sp>
    </p:spTree>
    <p:custDataLst>
      <p:tags r:id="rId1"/>
    </p:custDataLst>
    <p:extLst>
      <p:ext uri="{BB962C8B-B14F-4D97-AF65-F5344CB8AC3E}">
        <p14:creationId xmlns:p14="http://schemas.microsoft.com/office/powerpoint/2010/main" xmlns="" val="26724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258888" y="0"/>
            <a:ext cx="9510712" cy="1052513"/>
          </a:xfrm>
        </p:spPr>
        <p:txBody>
          <a:bodyPr/>
          <a:lstStyle/>
          <a:p>
            <a:pPr algn="r" rtl="1">
              <a:buSzPct val="100000"/>
            </a:pPr>
            <a:r>
              <a:rPr lang="ar-EG" dirty="0">
                <a:solidFill>
                  <a:srgbClr val="FFFFFF"/>
                </a:solidFill>
                <a:latin typeface="Gotham-Medium"/>
                <a:ea typeface="Gotham-Medium"/>
                <a:cs typeface="Gotham-Medium"/>
              </a:rPr>
              <a:t>اللياقة الشاملة</a:t>
            </a:r>
          </a:p>
        </p:txBody>
      </p:sp>
      <p:cxnSp>
        <p:nvCxnSpPr>
          <p:cNvPr id="16" name="Straight Connector 15"/>
          <p:cNvCxnSpPr/>
          <p:nvPr/>
        </p:nvCxnSpPr>
        <p:spPr>
          <a:xfrm>
            <a:off x="7850483" y="1214438"/>
            <a:ext cx="0" cy="5211762"/>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8220456" y="1207180"/>
            <a:ext cx="3895725" cy="5219020"/>
            <a:chOff x="314325" y="1207180"/>
            <a:chExt cx="3895725" cy="5219020"/>
          </a:xfrm>
        </p:grpSpPr>
        <p:pic>
          <p:nvPicPr>
            <p:cNvPr id="33796" name="Picture 13" descr="A person riding on the back of a bicycle&#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l="30626" r="14394"/>
            <a:stretch>
              <a:fillRect/>
            </a:stretch>
          </p:blipFill>
          <p:spPr bwMode="auto">
            <a:xfrm>
              <a:off x="314325" y="1701800"/>
              <a:ext cx="389572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extBox 16"/>
            <p:cNvSpPr txBox="1">
              <a:spLocks noChangeArrowheads="1"/>
            </p:cNvSpPr>
            <p:nvPr/>
          </p:nvSpPr>
          <p:spPr bwMode="auto">
            <a:xfrm>
              <a:off x="2162933" y="1207180"/>
              <a:ext cx="5453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dirty="0">
                  <a:solidFill>
                    <a:srgbClr val="39547D"/>
                  </a:solidFill>
                  <a:latin typeface="Gotham Book" charset="0"/>
                  <a:ea typeface="Gotham Book" charset="0"/>
                  <a:cs typeface="Gotham Book" charset="0"/>
                </a:rPr>
                <a:t>جيد</a:t>
              </a:r>
            </a:p>
          </p:txBody>
        </p:sp>
      </p:grpSp>
      <p:grpSp>
        <p:nvGrpSpPr>
          <p:cNvPr id="4" name="Group 3"/>
          <p:cNvGrpSpPr/>
          <p:nvPr/>
        </p:nvGrpSpPr>
        <p:grpSpPr>
          <a:xfrm>
            <a:off x="466280" y="1052513"/>
            <a:ext cx="3182938" cy="4889500"/>
            <a:chOff x="8816975" y="1052513"/>
            <a:chExt cx="3182938" cy="4889500"/>
          </a:xfrm>
        </p:grpSpPr>
        <p:pic>
          <p:nvPicPr>
            <p:cNvPr id="33795" name="Picture 4" descr="A person sitting on a bench&#10;&#10;Description automatically generated"/>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8816975" y="1698625"/>
              <a:ext cx="3182938"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TextBox 17"/>
            <p:cNvSpPr txBox="1">
              <a:spLocks noChangeArrowheads="1"/>
            </p:cNvSpPr>
            <p:nvPr/>
          </p:nvSpPr>
          <p:spPr bwMode="auto">
            <a:xfrm>
              <a:off x="9435324" y="1052513"/>
              <a:ext cx="160492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EG" dirty="0">
                  <a:solidFill>
                    <a:srgbClr val="39547D"/>
                  </a:solidFill>
                  <a:latin typeface="Gotham Book" charset="0"/>
                  <a:ea typeface="Gotham Book" charset="0"/>
                  <a:cs typeface="Gotham Book" charset="0"/>
                </a:rPr>
                <a:t>كرسي متحرك </a:t>
              </a:r>
            </a:p>
            <a:p>
              <a:pPr algn="ctr" rtl="1">
                <a:buSzPct val="100000"/>
              </a:pPr>
              <a:r>
                <a:rPr lang="ar-EG" dirty="0">
                  <a:solidFill>
                    <a:srgbClr val="39547D"/>
                  </a:solidFill>
                  <a:latin typeface="Gotham Book" charset="0"/>
                  <a:ea typeface="Gotham Book" charset="0"/>
                  <a:cs typeface="Gotham Book" charset="0"/>
                </a:rPr>
                <a:t>كبير جدًا </a:t>
              </a:r>
            </a:p>
          </p:txBody>
        </p:sp>
      </p:grpSp>
      <p:grpSp>
        <p:nvGrpSpPr>
          <p:cNvPr id="3" name="Group 2"/>
          <p:cNvGrpSpPr/>
          <p:nvPr/>
        </p:nvGrpSpPr>
        <p:grpSpPr>
          <a:xfrm>
            <a:off x="4103687" y="1054100"/>
            <a:ext cx="3381375" cy="4887913"/>
            <a:chOff x="5122863" y="1054100"/>
            <a:chExt cx="3381375" cy="4887913"/>
          </a:xfrm>
        </p:grpSpPr>
        <p:sp>
          <p:nvSpPr>
            <p:cNvPr id="33800" name="TextBox 18"/>
            <p:cNvSpPr txBox="1">
              <a:spLocks noChangeArrowheads="1"/>
            </p:cNvSpPr>
            <p:nvPr/>
          </p:nvSpPr>
          <p:spPr bwMode="auto">
            <a:xfrm>
              <a:off x="5871650" y="1054100"/>
              <a:ext cx="190755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EG" dirty="0">
                  <a:solidFill>
                    <a:srgbClr val="39547D"/>
                  </a:solidFill>
                  <a:latin typeface="Gotham Book" charset="0"/>
                  <a:ea typeface="Gotham Book" charset="0"/>
                  <a:cs typeface="Gotham Book" charset="0"/>
                </a:rPr>
                <a:t>كرسي متحرك </a:t>
              </a:r>
            </a:p>
            <a:p>
              <a:pPr algn="ctr" rtl="1">
                <a:buSzPct val="100000"/>
              </a:pPr>
              <a:r>
                <a:rPr lang="ar-EG" dirty="0">
                  <a:solidFill>
                    <a:srgbClr val="39547D"/>
                  </a:solidFill>
                  <a:latin typeface="Gotham Book" charset="0"/>
                  <a:ea typeface="Gotham Book" charset="0"/>
                  <a:cs typeface="Gotham Book" charset="0"/>
                </a:rPr>
                <a:t>صغير جدًا </a:t>
              </a:r>
            </a:p>
          </p:txBody>
        </p:sp>
        <p:pic>
          <p:nvPicPr>
            <p:cNvPr id="33801" name="Picture 21" descr="A person standing in a room&#10;&#10;Description automatically generated"/>
            <p:cNvPicPr>
              <a:picLocks noChangeAspect="1"/>
            </p:cNvPicPr>
            <p:nvPr/>
          </p:nvPicPr>
          <p:blipFill>
            <a:blip r:embed="rId6">
              <a:extLst>
                <a:ext uri="{28A0092B-C50C-407E-A947-70E740481C1C}">
                  <a14:useLocalDpi xmlns:a14="http://schemas.microsoft.com/office/drawing/2010/main" xmlns="" val="0"/>
                </a:ext>
              </a:extLst>
            </a:blip>
            <a:srcRect l="31850" r="23357"/>
            <a:stretch>
              <a:fillRect/>
            </a:stretch>
          </p:blipFill>
          <p:spPr bwMode="auto">
            <a:xfrm>
              <a:off x="5122863" y="1698625"/>
              <a:ext cx="338137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xmlns="" val="3871633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87450" y="0"/>
            <a:ext cx="9596664" cy="1024128"/>
          </a:xfrm>
        </p:spPr>
        <p:txBody>
          <a:bodyPr/>
          <a:lstStyle/>
          <a:p>
            <a:pPr algn="r" rtl="1">
              <a:buSzPct val="100000"/>
            </a:pPr>
            <a:r>
              <a:rPr lang="ar-EG" dirty="0">
                <a:solidFill>
                  <a:srgbClr val="FFFFFF"/>
                </a:solidFill>
                <a:latin typeface="Gotham-Medium"/>
                <a:ea typeface="Gotham-Medium"/>
                <a:cs typeface="Gotham-Medium"/>
              </a:rPr>
              <a:t>التقييم: التجهيز </a:t>
            </a:r>
          </a:p>
        </p:txBody>
      </p:sp>
      <p:sp>
        <p:nvSpPr>
          <p:cNvPr id="34819" name="Content Placeholder 2"/>
          <p:cNvSpPr>
            <a:spLocks noGrp="1"/>
          </p:cNvSpPr>
          <p:nvPr>
            <p:ph idx="1"/>
          </p:nvPr>
        </p:nvSpPr>
        <p:spPr>
          <a:xfrm>
            <a:off x="6270047" y="1397000"/>
            <a:ext cx="5435600" cy="4643438"/>
          </a:xfrm>
        </p:spPr>
        <p:txBody>
          <a:bodyPr/>
          <a:lstStyle/>
          <a:p>
            <a:pPr algn="r" rtl="1">
              <a:spcBef>
                <a:spcPts val="1013"/>
              </a:spcBef>
              <a:buSzPct val="100000"/>
            </a:pPr>
            <a:r>
              <a:rPr lang="ar-EG" dirty="0">
                <a:solidFill>
                  <a:srgbClr val="2C4169"/>
                </a:solidFill>
                <a:latin typeface="Gotham-Medium"/>
                <a:ea typeface="Gotham-Medium"/>
                <a:cs typeface="Gotham-Medium"/>
              </a:rPr>
              <a:t>قم بتجهيز مساحتك</a:t>
            </a:r>
          </a:p>
          <a:p>
            <a:pPr algn="r" rtl="1">
              <a:spcBef>
                <a:spcPts val="1013"/>
              </a:spcBef>
              <a:buSzPct val="100000"/>
            </a:pPr>
            <a:r>
              <a:rPr lang="ar-EG" dirty="0">
                <a:solidFill>
                  <a:srgbClr val="2C4169"/>
                </a:solidFill>
                <a:latin typeface="Gotham-Medium"/>
                <a:ea typeface="Gotham-Medium"/>
                <a:cs typeface="Gotham-Medium"/>
              </a:rPr>
              <a:t>تعرف على عميلك</a:t>
            </a:r>
          </a:p>
        </p:txBody>
      </p:sp>
      <p:grpSp>
        <p:nvGrpSpPr>
          <p:cNvPr id="34820" name="Group 5"/>
          <p:cNvGrpSpPr>
            <a:grpSpLocks/>
          </p:cNvGrpSpPr>
          <p:nvPr/>
        </p:nvGrpSpPr>
        <p:grpSpPr bwMode="auto">
          <a:xfrm flipH="1">
            <a:off x="6917055" y="2752725"/>
            <a:ext cx="5153025" cy="4008438"/>
            <a:chOff x="3700424" y="6535323"/>
            <a:chExt cx="2663035" cy="2001902"/>
          </a:xfrm>
        </p:grpSpPr>
        <p:grpSp>
          <p:nvGrpSpPr>
            <p:cNvPr id="34822" name="Group 6"/>
            <p:cNvGrpSpPr>
              <a:grpSpLocks/>
            </p:cNvGrpSpPr>
            <p:nvPr/>
          </p:nvGrpSpPr>
          <p:grpSpPr bwMode="auto">
            <a:xfrm>
              <a:off x="3700424" y="6535323"/>
              <a:ext cx="2663035" cy="2001902"/>
              <a:chOff x="1259174" y="5872183"/>
              <a:chExt cx="3665706" cy="2954706"/>
            </a:xfrm>
          </p:grpSpPr>
          <p:pic>
            <p:nvPicPr>
              <p:cNvPr id="34824" name="Picture 8"/>
              <p:cNvPicPr>
                <a:picLocks noChangeAspect="1"/>
              </p:cNvPicPr>
              <p:nvPr/>
            </p:nvPicPr>
            <p:blipFill>
              <a:blip r:embed="rId4">
                <a:extLst>
                  <a:ext uri="{28A0092B-C50C-407E-A947-70E740481C1C}">
                    <a14:useLocalDpi xmlns:a14="http://schemas.microsoft.com/office/drawing/2010/main" xmlns="" val="0"/>
                  </a:ext>
                </a:extLst>
              </a:blip>
              <a:srcRect t="16908" r="54099" b="24149"/>
              <a:stretch>
                <a:fillRect/>
              </a:stretch>
            </p:blipFill>
            <p:spPr bwMode="auto">
              <a:xfrm>
                <a:off x="1259174" y="5872183"/>
                <a:ext cx="1643590" cy="295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9"/>
              <p:cNvPicPr>
                <a:picLocks noChangeAspect="1"/>
              </p:cNvPicPr>
              <p:nvPr/>
            </p:nvPicPr>
            <p:blipFill>
              <a:blip r:embed="rId4">
                <a:extLst>
                  <a:ext uri="{28A0092B-C50C-407E-A947-70E740481C1C}">
                    <a14:useLocalDpi xmlns:a14="http://schemas.microsoft.com/office/drawing/2010/main" xmlns="" val="0"/>
                  </a:ext>
                </a:extLst>
              </a:blip>
              <a:srcRect l="-2" t="14137" r="54958" b="23795"/>
              <a:stretch>
                <a:fillRect/>
              </a:stretch>
            </p:blipFill>
            <p:spPr bwMode="auto">
              <a:xfrm flipH="1">
                <a:off x="3451781" y="5872183"/>
                <a:ext cx="1473099" cy="2954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4823" name="Graphic 7" descr="Checklist"/>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rot="1693430">
              <a:off x="4387297" y="7075906"/>
              <a:ext cx="507665" cy="50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4821" name="Content Placeholder 4" descr="A group of people around each other&#10;&#10;Description generated with high confidence"/>
          <p:cNvPicPr>
            <a:picLocks noChangeAspect="1"/>
          </p:cNvPicPr>
          <p:nvPr/>
        </p:nvPicPr>
        <p:blipFill>
          <a:blip r:embed="rId6">
            <a:extLst>
              <a:ext uri="{28A0092B-C50C-407E-A947-70E740481C1C}">
                <a14:useLocalDpi xmlns:a14="http://schemas.microsoft.com/office/drawing/2010/main" xmlns="" val="0"/>
              </a:ext>
            </a:extLst>
          </a:blip>
          <a:srcRect l="28712" r="6853" b="2"/>
          <a:stretch>
            <a:fillRect/>
          </a:stretch>
        </p:blipFill>
        <p:spPr bwMode="auto">
          <a:xfrm>
            <a:off x="749999" y="1697038"/>
            <a:ext cx="3794125" cy="393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717989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87450" y="0"/>
            <a:ext cx="9582150" cy="999744"/>
          </a:xfrm>
        </p:spPr>
        <p:txBody>
          <a:bodyPr/>
          <a:lstStyle/>
          <a:p>
            <a:pPr algn="r" rtl="1">
              <a:buSzPct val="100000"/>
            </a:pPr>
            <a:r>
              <a:rPr lang="ar-EG" dirty="0">
                <a:solidFill>
                  <a:srgbClr val="FFFFFF"/>
                </a:solidFill>
                <a:latin typeface="Gotham-Medium"/>
                <a:ea typeface="Gotham-Medium"/>
                <a:cs typeface="Gotham-Medium"/>
              </a:rPr>
              <a:t>التقييم: الطلب </a:t>
            </a:r>
          </a:p>
        </p:txBody>
      </p:sp>
      <p:sp>
        <p:nvSpPr>
          <p:cNvPr id="3" name="Content Placeholder 2"/>
          <p:cNvSpPr>
            <a:spLocks noGrp="1"/>
          </p:cNvSpPr>
          <p:nvPr>
            <p:ph idx="1"/>
          </p:nvPr>
        </p:nvSpPr>
        <p:spPr>
          <a:xfrm>
            <a:off x="5789059" y="1397000"/>
            <a:ext cx="4980541" cy="4643438"/>
          </a:xfrm>
        </p:spPr>
        <p:txBody>
          <a:bodyPr>
            <a:normAutofit/>
          </a:bodyPr>
          <a:lstStyle/>
          <a:p>
            <a:pPr algn="r" rtl="1">
              <a:spcBef>
                <a:spcPts val="1013"/>
              </a:spcBef>
              <a:buSzPct val="100000"/>
            </a:pPr>
            <a:r>
              <a:rPr lang="ar-EG" dirty="0">
                <a:solidFill>
                  <a:srgbClr val="2C4169"/>
                </a:solidFill>
                <a:latin typeface="Gotham-Medium"/>
                <a:ea typeface="Gotham-Medium"/>
                <a:cs typeface="Gotham-Medium"/>
              </a:rPr>
              <a:t>الطلب </a:t>
            </a:r>
          </a:p>
          <a:p>
            <a:pPr lvl="1" algn="r" rtl="1"/>
            <a:r>
              <a:rPr lang="ar-EG" dirty="0">
                <a:solidFill>
                  <a:srgbClr val="23B1A8"/>
                </a:solidFill>
                <a:latin typeface="Gotham-Book"/>
                <a:ea typeface="Gotham-Book"/>
                <a:cs typeface="Gotham-Book"/>
              </a:rPr>
              <a:t>أسئلة يتم طرحها </a:t>
            </a:r>
          </a:p>
          <a:p>
            <a:pPr lvl="2" algn="r" rtl="1"/>
            <a:r>
              <a:rPr lang="ar-EG" dirty="0">
                <a:solidFill>
                  <a:srgbClr val="4B336B"/>
                </a:solidFill>
                <a:latin typeface="Gotham-Book"/>
                <a:ea typeface="Gotham-Book"/>
                <a:cs typeface="Gotham-Book"/>
              </a:rPr>
              <a:t>معلومات عامة</a:t>
            </a:r>
          </a:p>
          <a:p>
            <a:pPr lvl="2" algn="r" rtl="1"/>
            <a:r>
              <a:rPr lang="ar-EG" dirty="0">
                <a:solidFill>
                  <a:srgbClr val="4B336B"/>
                </a:solidFill>
                <a:latin typeface="Gotham-Book"/>
                <a:ea typeface="Gotham-Book"/>
                <a:cs typeface="Gotham-Book"/>
              </a:rPr>
              <a:t>قرح الضغط/معلومات جلد البشرة</a:t>
            </a:r>
          </a:p>
          <a:p>
            <a:pPr lvl="2" algn="r" rtl="1"/>
            <a:r>
              <a:rPr lang="ar-EG" dirty="0">
                <a:solidFill>
                  <a:srgbClr val="4B336B"/>
                </a:solidFill>
                <a:latin typeface="Gotham-Book"/>
                <a:ea typeface="Gotham-Book"/>
                <a:cs typeface="Gotham-Book"/>
              </a:rPr>
              <a:t>التشخيص</a:t>
            </a:r>
          </a:p>
          <a:p>
            <a:pPr lvl="2" algn="r" rtl="1"/>
            <a:r>
              <a:rPr lang="ar-EG" dirty="0">
                <a:solidFill>
                  <a:srgbClr val="4B336B"/>
                </a:solidFill>
                <a:latin typeface="Gotham-Book"/>
                <a:ea typeface="Gotham-Book"/>
                <a:cs typeface="Gotham-Book"/>
              </a:rPr>
              <a:t>التجربة </a:t>
            </a:r>
          </a:p>
          <a:p>
            <a:pPr lvl="1" algn="r" rtl="1"/>
            <a:r>
              <a:rPr lang="ar-EG" dirty="0">
                <a:solidFill>
                  <a:srgbClr val="23B1A8"/>
                </a:solidFill>
                <a:latin typeface="Gotham-Book"/>
                <a:ea typeface="Gotham-Book"/>
                <a:cs typeface="Gotham-Book"/>
              </a:rPr>
              <a:t>مهارات يتم ملاحظتها </a:t>
            </a:r>
          </a:p>
          <a:p>
            <a:pPr lvl="2" algn="r" rtl="1"/>
            <a:r>
              <a:rPr lang="ar-EG" dirty="0">
                <a:solidFill>
                  <a:srgbClr val="4B336B"/>
                </a:solidFill>
                <a:latin typeface="Gotham-Book"/>
                <a:ea typeface="Gotham-Book"/>
                <a:cs typeface="Gotham-Book"/>
              </a:rPr>
              <a:t>عمليات التحويل </a:t>
            </a:r>
          </a:p>
          <a:p>
            <a:pPr lvl="2" algn="r" rtl="1"/>
            <a:r>
              <a:rPr lang="ar-EG" dirty="0">
                <a:solidFill>
                  <a:srgbClr val="4B336B"/>
                </a:solidFill>
                <a:latin typeface="Gotham-Book"/>
                <a:ea typeface="Gotham-Book"/>
                <a:cs typeface="Gotham-Book"/>
              </a:rPr>
              <a:t>الحركة</a:t>
            </a:r>
          </a:p>
          <a:p>
            <a:pPr lvl="2" algn="r" rtl="1"/>
            <a:r>
              <a:rPr lang="ar-EG" dirty="0">
                <a:solidFill>
                  <a:srgbClr val="4B336B"/>
                </a:solidFill>
                <a:latin typeface="Gotham-Book"/>
                <a:ea typeface="Gotham-Book"/>
                <a:cs typeface="Gotham-Book"/>
              </a:rPr>
              <a:t>القدرة على الجلوس مستقيمًا </a:t>
            </a:r>
          </a:p>
          <a:p>
            <a:pPr lvl="1" algn="r" rtl="1"/>
            <a:r>
              <a:rPr lang="ar-EG" dirty="0">
                <a:solidFill>
                  <a:srgbClr val="23B1A8"/>
                </a:solidFill>
                <a:latin typeface="Gotham-Book"/>
                <a:ea typeface="Gotham-Book"/>
                <a:cs typeface="Gotham-Book"/>
              </a:rPr>
              <a:t>التوصيات </a:t>
            </a:r>
          </a:p>
        </p:txBody>
      </p:sp>
      <p:pic>
        <p:nvPicPr>
          <p:cNvPr id="35844" name="Picture 4" descr="A screenshot of a cell phone&#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088454" y="1206500"/>
            <a:ext cx="3356393" cy="4443186"/>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73969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87450" y="0"/>
            <a:ext cx="9582150" cy="1072642"/>
          </a:xfrm>
        </p:spPr>
        <p:txBody>
          <a:bodyPr/>
          <a:lstStyle/>
          <a:p>
            <a:pPr algn="r" rtl="1">
              <a:buSzPct val="100000"/>
            </a:pPr>
            <a:r>
              <a:rPr lang="ar-EG" dirty="0">
                <a:solidFill>
                  <a:srgbClr val="FFFFFF"/>
                </a:solidFill>
                <a:latin typeface="Gotham-Medium"/>
                <a:ea typeface="Gotham-Medium"/>
                <a:cs typeface="Gotham-Medium"/>
              </a:rPr>
              <a:t>التقييم: القياس</a:t>
            </a:r>
          </a:p>
        </p:txBody>
      </p:sp>
      <p:pic>
        <p:nvPicPr>
          <p:cNvPr id="36869" name="Picture 10"/>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181475" y="1177925"/>
            <a:ext cx="4500563"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290" y="1109218"/>
            <a:ext cx="4502150"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8128381" y="1072642"/>
            <a:ext cx="4502150"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782125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187450" y="0"/>
            <a:ext cx="9611179" cy="987552"/>
          </a:xfrm>
        </p:spPr>
        <p:txBody>
          <a:bodyPr/>
          <a:lstStyle/>
          <a:p>
            <a:pPr algn="r" rtl="1">
              <a:buSzPct val="100000"/>
            </a:pPr>
            <a:r>
              <a:rPr lang="ar-EG" dirty="0">
                <a:solidFill>
                  <a:srgbClr val="FFFFFF"/>
                </a:solidFill>
                <a:latin typeface="Gotham-Medium"/>
                <a:ea typeface="Gotham-Medium"/>
                <a:cs typeface="Gotham-Medium"/>
              </a:rPr>
              <a:t>التقييم: المقاس السهل</a:t>
            </a:r>
          </a:p>
        </p:txBody>
      </p:sp>
      <p:grpSp>
        <p:nvGrpSpPr>
          <p:cNvPr id="37891" name="Group 5"/>
          <p:cNvGrpSpPr>
            <a:grpSpLocks/>
          </p:cNvGrpSpPr>
          <p:nvPr/>
        </p:nvGrpSpPr>
        <p:grpSpPr bwMode="auto">
          <a:xfrm>
            <a:off x="4378325" y="1628775"/>
            <a:ext cx="3433763" cy="3432175"/>
            <a:chOff x="4385729" y="589885"/>
            <a:chExt cx="3433324" cy="3433329"/>
          </a:xfrm>
        </p:grpSpPr>
        <p:pic>
          <p:nvPicPr>
            <p:cNvPr id="37896" name="Picture 6" descr="A person standing in a room&#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l="17950" r="25800"/>
            <a:stretch>
              <a:fillRect/>
            </a:stretch>
          </p:blipFill>
          <p:spPr bwMode="auto">
            <a:xfrm>
              <a:off x="4385729" y="589885"/>
              <a:ext cx="3433324" cy="343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own Arrow 7"/>
            <p:cNvSpPr/>
            <p:nvPr/>
          </p:nvSpPr>
          <p:spPr>
            <a:xfrm>
              <a:off x="7336515" y="1361669"/>
              <a:ext cx="204761" cy="765432"/>
            </a:xfrm>
            <a:prstGeom prst="downArrow">
              <a:avLst/>
            </a:prstGeom>
          </p:spPr>
          <p:style>
            <a:lnRef idx="2">
              <a:schemeClr val="dk1"/>
            </a:lnRef>
            <a:fillRef idx="1">
              <a:schemeClr val="lt1"/>
            </a:fillRef>
            <a:effectRef idx="0">
              <a:schemeClr val="dk1"/>
            </a:effectRef>
            <a:fontRef idx="minor">
              <a:schemeClr val="dk1"/>
            </a:fontRef>
          </p:style>
          <p:txBody>
            <a:bodyPr anchor="ctr"/>
            <a:lstStyle/>
            <a:p>
              <a:pPr algn="ctr" rtl="0" fontAlgn="auto">
                <a:spcBef>
                  <a:spcPts val="0"/>
                </a:spcBef>
                <a:spcAft>
                  <a:spcPts val="0"/>
                </a:spcAft>
                <a:defRPr/>
              </a:pPr>
              <a:endParaRPr lang="en-US"/>
            </a:p>
          </p:txBody>
        </p:sp>
      </p:grpSp>
      <p:grpSp>
        <p:nvGrpSpPr>
          <p:cNvPr id="37892" name="Group 8"/>
          <p:cNvGrpSpPr>
            <a:grpSpLocks/>
          </p:cNvGrpSpPr>
          <p:nvPr/>
        </p:nvGrpSpPr>
        <p:grpSpPr bwMode="auto">
          <a:xfrm>
            <a:off x="398018" y="1663700"/>
            <a:ext cx="3425825" cy="3424238"/>
            <a:chOff x="320040" y="593745"/>
            <a:chExt cx="3425609" cy="3425609"/>
          </a:xfrm>
        </p:grpSpPr>
        <p:pic>
          <p:nvPicPr>
            <p:cNvPr id="37894" name="Picture 9" descr="A person standing in front of a window&#10;&#10;Description automatically generated"/>
            <p:cNvPicPr>
              <a:picLocks noChangeAspect="1"/>
            </p:cNvPicPr>
            <p:nvPr/>
          </p:nvPicPr>
          <p:blipFill>
            <a:blip r:embed="rId5">
              <a:extLst>
                <a:ext uri="{28A0092B-C50C-407E-A947-70E740481C1C}">
                  <a14:useLocalDpi xmlns:a14="http://schemas.microsoft.com/office/drawing/2010/main" xmlns="" val="0"/>
                </a:ext>
              </a:extLst>
            </a:blip>
            <a:srcRect l="25999" r="7249" b="-3"/>
            <a:stretch>
              <a:fillRect/>
            </a:stretch>
          </p:blipFill>
          <p:spPr bwMode="auto">
            <a:xfrm flipH="1">
              <a:off x="320040" y="593745"/>
              <a:ext cx="3425609" cy="3425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L-Shape 13"/>
            <p:cNvSpPr/>
            <p:nvPr/>
          </p:nvSpPr>
          <p:spPr>
            <a:xfrm rot="3303483" flipH="1">
              <a:off x="2680432" y="2037402"/>
              <a:ext cx="306510" cy="179377"/>
            </a:xfrm>
            <a:prstGeom prst="corner">
              <a:avLst>
                <a:gd name="adj1" fmla="val 11261"/>
                <a:gd name="adj2" fmla="val 12506"/>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rtl="0" fontAlgn="auto">
                <a:spcBef>
                  <a:spcPts val="0"/>
                </a:spcBef>
                <a:spcAft>
                  <a:spcPts val="0"/>
                </a:spcAft>
                <a:defRPr/>
              </a:pPr>
              <a:endParaRPr lang="en-US"/>
            </a:p>
          </p:txBody>
        </p:sp>
      </p:grpSp>
      <p:pic>
        <p:nvPicPr>
          <p:cNvPr id="37893" name="Picture 14" descr="A person standing in a room&#10;&#10;Description automatically generated"/>
          <p:cNvPicPr>
            <a:picLocks noChangeAspect="1"/>
          </p:cNvPicPr>
          <p:nvPr/>
        </p:nvPicPr>
        <p:blipFill>
          <a:blip r:embed="rId6">
            <a:extLst>
              <a:ext uri="{28A0092B-C50C-407E-A947-70E740481C1C}">
                <a14:useLocalDpi xmlns:a14="http://schemas.microsoft.com/office/drawing/2010/main" xmlns="" val="0"/>
              </a:ext>
            </a:extLst>
          </a:blip>
          <a:srcRect l="20212" r="13036" b="-3"/>
          <a:stretch>
            <a:fillRect/>
          </a:stretch>
        </p:blipFill>
        <p:spPr bwMode="auto">
          <a:xfrm>
            <a:off x="8462963" y="1636713"/>
            <a:ext cx="3424237" cy="342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67246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 name="Picture 9" descr="This is showing the zoom call screen. Toward the bottom of the picture, it shows the control panel of zoom. Furthest to the left is a microphone. If the microphone is working there will be... On the right of the microphone is an arrow pointing up. Click on this if you need to change microphone inputs or troubleshoot your microphone. Next to that is a camera, if this is turned on the people on the call can see you. If there is a red line through it they can not see you. There is an arrow to the right of the camera to troubleshoot or choose a different camera input. Next there is an &quot;invite&quot; and a &quot;manage participants.&quot; Only the host will use these. Next there is &quot;share&quot;. If you would like to share your screen or a document, you can click this and select what you would like the others to view. Next to this is the &quot;chat&quot; if you would like to type messages to the group or an individual on the all you would click there. Next is a record button if you wish to record the session. Last all the way to the right is the &quot;End Meeting&quot; button to leave the call. ">
            <a:extLst>
              <a:ext uri="{FF2B5EF4-FFF2-40B4-BE49-F238E27FC236}">
                <a16:creationId xmlns:a16="http://schemas.microsoft.com/office/drawing/2014/main" xmlns="" id="{6E11BED1-C4DC-0C4A-9435-CCA6130E66BF}"/>
              </a:ext>
            </a:extLst>
          </p:cNvPr>
          <p:cNvPicPr>
            <a:picLocks noChangeAspect="1"/>
          </p:cNvPicPr>
          <p:nvPr/>
        </p:nvPicPr>
        <p:blipFill rotWithShape="1">
          <a:blip r:embed="rId5"/>
          <a:srcRect r="-369" b="2419"/>
          <a:stretch/>
        </p:blipFill>
        <p:spPr>
          <a:xfrm>
            <a:off x="1436914" y="731452"/>
            <a:ext cx="6755591" cy="4513269"/>
          </a:xfrm>
          <a:prstGeom prst="rect">
            <a:avLst/>
          </a:prstGeom>
        </p:spPr>
      </p:pic>
      <p:sp>
        <p:nvSpPr>
          <p:cNvPr id="11266" name="Title 1"/>
          <p:cNvSpPr>
            <a:spLocks noGrp="1"/>
          </p:cNvSpPr>
          <p:nvPr>
            <p:ph type="title"/>
          </p:nvPr>
        </p:nvSpPr>
        <p:spPr>
          <a:xfrm>
            <a:off x="1187450" y="0"/>
            <a:ext cx="9567636" cy="986971"/>
          </a:xfrm>
        </p:spPr>
        <p:txBody>
          <a:bodyPr/>
          <a:lstStyle/>
          <a:p>
            <a:pPr algn="r" rtl="1">
              <a:buSzPct val="100000"/>
            </a:pPr>
            <a:r>
              <a:rPr lang="ar-EG" dirty="0">
                <a:solidFill>
                  <a:srgbClr val="FFFFFF"/>
                </a:solidFill>
                <a:latin typeface="Gotham-Medium"/>
                <a:ea typeface="Gotham-Medium"/>
                <a:cs typeface="Gotham-Medium"/>
              </a:rPr>
              <a:t>تكبير/تصغير </a:t>
            </a:r>
          </a:p>
        </p:txBody>
      </p:sp>
      <p:sp>
        <p:nvSpPr>
          <p:cNvPr id="13" name="Left Arrow 12"/>
          <p:cNvSpPr/>
          <p:nvPr/>
        </p:nvSpPr>
        <p:spPr>
          <a:xfrm rot="14581657">
            <a:off x="4548504" y="3689869"/>
            <a:ext cx="796925" cy="633412"/>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4" name="Left Arrow 13"/>
          <p:cNvSpPr/>
          <p:nvPr/>
        </p:nvSpPr>
        <p:spPr>
          <a:xfrm rot="3247784">
            <a:off x="5824321" y="5319170"/>
            <a:ext cx="747713" cy="698500"/>
          </a:xfrm>
          <a:prstGeom prst="left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6" name="Left Arrow 15"/>
          <p:cNvSpPr/>
          <p:nvPr/>
        </p:nvSpPr>
        <p:spPr>
          <a:xfrm rot="19950178">
            <a:off x="8658803" y="4623051"/>
            <a:ext cx="681038" cy="554037"/>
          </a:xfrm>
          <a:prstGeom prst="left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7" name="Left Arrow 16"/>
          <p:cNvSpPr/>
          <p:nvPr/>
        </p:nvSpPr>
        <p:spPr>
          <a:xfrm rot="2903540">
            <a:off x="2196091" y="5291388"/>
            <a:ext cx="730250" cy="695325"/>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8" name="Left Arrow 17"/>
          <p:cNvSpPr/>
          <p:nvPr/>
        </p:nvSpPr>
        <p:spPr>
          <a:xfrm rot="13261614">
            <a:off x="760991" y="4426201"/>
            <a:ext cx="730250" cy="695325"/>
          </a:xfrm>
          <a:prstGeom prst="left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9" name="Left Arrow 8"/>
          <p:cNvSpPr/>
          <p:nvPr/>
        </p:nvSpPr>
        <p:spPr>
          <a:xfrm rot="17084769">
            <a:off x="6166961" y="3630336"/>
            <a:ext cx="730250" cy="695325"/>
          </a:xfrm>
          <a:prstGeom prst="leftArrow">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187450" y="0"/>
            <a:ext cx="9611179" cy="1036320"/>
          </a:xfrm>
        </p:spPr>
        <p:txBody>
          <a:bodyPr/>
          <a:lstStyle/>
          <a:p>
            <a:pPr algn="r" rtl="1">
              <a:buSzPct val="100000"/>
            </a:pPr>
            <a:r>
              <a:rPr lang="ar-EG" dirty="0">
                <a:solidFill>
                  <a:srgbClr val="FFFFFF"/>
                </a:solidFill>
                <a:latin typeface="Gotham-Medium"/>
                <a:ea typeface="Gotham-Medium"/>
                <a:cs typeface="Gotham-Medium"/>
              </a:rPr>
              <a:t>الوصفة</a:t>
            </a:r>
          </a:p>
        </p:txBody>
      </p:sp>
      <p:sp>
        <p:nvSpPr>
          <p:cNvPr id="3" name="Content Placeholder 2"/>
          <p:cNvSpPr>
            <a:spLocks noGrp="1"/>
          </p:cNvSpPr>
          <p:nvPr>
            <p:ph idx="1"/>
          </p:nvPr>
        </p:nvSpPr>
        <p:spPr>
          <a:xfrm>
            <a:off x="1187450" y="1397000"/>
            <a:ext cx="9611179" cy="4643438"/>
          </a:xfrm>
        </p:spPr>
        <p:txBody>
          <a:bodyPr>
            <a:normAutofit/>
          </a:bodyPr>
          <a:lstStyle/>
          <a:p>
            <a:pPr algn="r" rtl="1">
              <a:spcBef>
                <a:spcPts val="1013"/>
              </a:spcBef>
              <a:buSzPct val="100000"/>
            </a:pPr>
            <a:r>
              <a:rPr lang="ar-EG" dirty="0">
                <a:solidFill>
                  <a:srgbClr val="39547D"/>
                </a:solidFill>
                <a:latin typeface="Gotham-Medium"/>
                <a:ea typeface="Gotham-Medium"/>
                <a:cs typeface="Gotham-Medium"/>
              </a:rPr>
              <a:t>انظر إلى الطلب والمقاسات لتقديم التوصية:  </a:t>
            </a:r>
          </a:p>
          <a:p>
            <a:pPr lvl="1" algn="r" rtl="1"/>
            <a:r>
              <a:rPr lang="arn-CL" dirty="0">
                <a:solidFill>
                  <a:srgbClr val="23B1A8"/>
                </a:solidFill>
                <a:latin typeface="Gotham-Book"/>
                <a:ea typeface="Gotham-Book"/>
                <a:cs typeface="Gotham-Book"/>
              </a:rPr>
              <a:t> GEN_1 </a:t>
            </a:r>
          </a:p>
          <a:p>
            <a:pPr lvl="1" algn="r" rtl="1"/>
            <a:r>
              <a:rPr lang="arn-CL" dirty="0">
                <a:solidFill>
                  <a:srgbClr val="23B1A8"/>
                </a:solidFill>
                <a:latin typeface="Gotham-Book"/>
                <a:ea typeface="Gotham-Book"/>
                <a:cs typeface="Gotham-Book"/>
              </a:rPr>
              <a:t>       GEN_2 </a:t>
            </a:r>
          </a:p>
          <a:p>
            <a:pPr lvl="1" algn="r" rtl="1"/>
            <a:r>
              <a:rPr lang="arn-CL" dirty="0">
                <a:solidFill>
                  <a:srgbClr val="23B1A8"/>
                </a:solidFill>
                <a:latin typeface="Gotham-Book"/>
                <a:ea typeface="Gotham-Book"/>
                <a:cs typeface="Gotham-Book"/>
              </a:rPr>
              <a:t>GEN_3</a:t>
            </a:r>
          </a:p>
          <a:p>
            <a:pPr lvl="1" algn="r" rtl="1"/>
            <a:r>
              <a:rPr lang="ar-EG" dirty="0">
                <a:solidFill>
                  <a:srgbClr val="23B1A8"/>
                </a:solidFill>
                <a:latin typeface="Gotham-Book"/>
                <a:ea typeface="Gotham-Book"/>
                <a:cs typeface="Gotham-Book"/>
              </a:rPr>
              <a:t>الإحالة للخارج</a:t>
            </a:r>
          </a:p>
        </p:txBody>
      </p:sp>
      <p:pic>
        <p:nvPicPr>
          <p:cNvPr id="4" name="Picture 3"/>
          <p:cNvPicPr>
            <a:picLocks noChangeAspect="1"/>
          </p:cNvPicPr>
          <p:nvPr/>
        </p:nvPicPr>
        <p:blipFill>
          <a:blip r:embed="rId4"/>
          <a:stretch>
            <a:fillRect/>
          </a:stretch>
        </p:blipFill>
        <p:spPr>
          <a:xfrm>
            <a:off x="547198" y="2174147"/>
            <a:ext cx="2559469" cy="3339069"/>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xmlns="" val="925569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187450" y="0"/>
            <a:ext cx="9567636" cy="999744"/>
          </a:xfrm>
        </p:spPr>
        <p:txBody>
          <a:bodyPr/>
          <a:lstStyle/>
          <a:p>
            <a:pPr algn="r" rtl="1">
              <a:buSzPct val="100000"/>
            </a:pPr>
            <a:r>
              <a:rPr lang="ar-EG" dirty="0">
                <a:solidFill>
                  <a:srgbClr val="FFFFFF"/>
                </a:solidFill>
                <a:latin typeface="Gotham-Medium"/>
                <a:ea typeface="Gotham-Medium"/>
                <a:cs typeface="Gotham-Medium"/>
              </a:rPr>
              <a:t>الإحالة للخارج</a:t>
            </a:r>
          </a:p>
        </p:txBody>
      </p:sp>
      <p:sp>
        <p:nvSpPr>
          <p:cNvPr id="3" name="Content Placeholder 2"/>
          <p:cNvSpPr>
            <a:spLocks noGrp="1"/>
          </p:cNvSpPr>
          <p:nvPr>
            <p:ph idx="1"/>
          </p:nvPr>
        </p:nvSpPr>
        <p:spPr>
          <a:xfrm>
            <a:off x="2512541" y="1803696"/>
            <a:ext cx="8576374" cy="4287541"/>
          </a:xfrm>
        </p:spPr>
        <p:txBody>
          <a:bodyPr>
            <a:normAutofit/>
          </a:bodyPr>
          <a:lstStyle/>
          <a:p>
            <a:pPr algn="r" rtl="1">
              <a:spcBef>
                <a:spcPts val="1013"/>
              </a:spcBef>
              <a:buSzPct val="100000"/>
            </a:pPr>
            <a:r>
              <a:rPr lang="ar-EG" dirty="0">
                <a:solidFill>
                  <a:srgbClr val="39547D"/>
                </a:solidFill>
                <a:latin typeface="Gotham-Medium"/>
                <a:ea typeface="Gotham-Medium"/>
                <a:cs typeface="Gotham-Medium"/>
              </a:rPr>
              <a:t>إذا احتاج أحد الأشخاص نوع مختلف من الكرسي المتحرك أو الجهاز أو الخدمة.</a:t>
            </a:r>
          </a:p>
          <a:p>
            <a:pPr lvl="1" algn="r" rtl="1"/>
            <a:r>
              <a:rPr lang="ar-EG" dirty="0">
                <a:solidFill>
                  <a:srgbClr val="23B1A8"/>
                </a:solidFill>
                <a:latin typeface="Gotham-Book"/>
                <a:ea typeface="Gotham-Book"/>
                <a:cs typeface="Gotham-Book"/>
              </a:rPr>
              <a:t>يعاني العميل قرحة الضغط</a:t>
            </a:r>
          </a:p>
          <a:p>
            <a:pPr lvl="2" algn="r" rtl="1"/>
            <a:r>
              <a:rPr lang="ar-EG" dirty="0">
                <a:solidFill>
                  <a:srgbClr val="4B336B"/>
                </a:solidFill>
                <a:latin typeface="Gotham-Book"/>
                <a:ea typeface="Gotham-Book"/>
                <a:cs typeface="Gotham-Book"/>
              </a:rPr>
              <a:t>تحقق بواسطة مهني طبي </a:t>
            </a:r>
          </a:p>
          <a:p>
            <a:pPr lvl="1" algn="r" rtl="1"/>
            <a:r>
              <a:rPr lang="ar-EG" dirty="0">
                <a:solidFill>
                  <a:srgbClr val="23B1A8"/>
                </a:solidFill>
                <a:latin typeface="Gotham-Book"/>
                <a:ea typeface="Gotham-Book"/>
                <a:cs typeface="Gotham-Book"/>
              </a:rPr>
              <a:t>الكرسي المتحرك من منظمة FWM كبير جدًا/صغير جدًا </a:t>
            </a:r>
          </a:p>
          <a:p>
            <a:pPr lvl="1" algn="r" rtl="1"/>
            <a:r>
              <a:rPr lang="ar-EG" dirty="0">
                <a:solidFill>
                  <a:srgbClr val="23B1A8"/>
                </a:solidFill>
                <a:latin typeface="Gotham-Book"/>
                <a:ea typeface="Gotham-Book"/>
                <a:cs typeface="Gotham-Book"/>
              </a:rPr>
              <a:t>لا يمكنهم تثبيت جسدهم مستقيمًا بأمان </a:t>
            </a:r>
          </a:p>
          <a:p>
            <a:pPr lvl="1"/>
            <a:r>
              <a:rPr lang="ar-EG" dirty="0">
                <a:solidFill>
                  <a:srgbClr val="23B1A8"/>
                </a:solidFill>
                <a:latin typeface="Gotham-Book"/>
                <a:ea typeface="Gotham-Book"/>
                <a:cs typeface="Gotham-Book"/>
              </a:rPr>
              <a:t>لا يمكنهم تثبيت رؤوسهم مستقيمةً بأمان</a:t>
            </a:r>
          </a:p>
          <a:p>
            <a:pPr lvl="1" algn="r" rtl="1"/>
            <a:r>
              <a:rPr lang="ar-EG" dirty="0">
                <a:solidFill>
                  <a:srgbClr val="23B1A8"/>
                </a:solidFill>
                <a:latin typeface="Gotham-Book"/>
                <a:ea typeface="Gotham-Book"/>
                <a:cs typeface="Gotham-Book"/>
              </a:rPr>
              <a:t>بحاجةٍ إلى وسيلة مساعدة أو خدمة مختلفة للتحرك</a:t>
            </a:r>
          </a:p>
        </p:txBody>
      </p:sp>
      <p:pic>
        <p:nvPicPr>
          <p:cNvPr id="4" name="Picture 3"/>
          <p:cNvPicPr>
            <a:picLocks noChangeAspect="1"/>
          </p:cNvPicPr>
          <p:nvPr/>
        </p:nvPicPr>
        <p:blipFill>
          <a:blip r:embed="rId4"/>
          <a:stretch>
            <a:fillRect/>
          </a:stretch>
        </p:blipFill>
        <p:spPr>
          <a:xfrm>
            <a:off x="378893" y="1803697"/>
            <a:ext cx="2687691" cy="3481112"/>
          </a:xfrm>
          <a:prstGeom prst="rect">
            <a:avLst/>
          </a:prstGeom>
          <a:ln w="127000" cap="sq">
            <a:solidFill>
              <a:schemeClr val="tx2"/>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xmlns="" val="677681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87450" y="0"/>
            <a:ext cx="9611179" cy="999744"/>
          </a:xfrm>
        </p:spPr>
        <p:txBody>
          <a:bodyPr/>
          <a:lstStyle/>
          <a:p>
            <a:pPr algn="r" rtl="1">
              <a:buSzPct val="100000"/>
            </a:pPr>
            <a:r>
              <a:rPr lang="ar-EG" dirty="0">
                <a:solidFill>
                  <a:srgbClr val="FFFFFF"/>
                </a:solidFill>
                <a:latin typeface="Gotham-Medium"/>
                <a:ea typeface="Gotham-Medium"/>
                <a:cs typeface="Gotham-Medium"/>
              </a:rPr>
              <a:t>التجميع </a:t>
            </a:r>
          </a:p>
        </p:txBody>
      </p:sp>
      <p:sp>
        <p:nvSpPr>
          <p:cNvPr id="7" name="Content Placeholder 2"/>
          <p:cNvSpPr>
            <a:spLocks noGrp="1"/>
          </p:cNvSpPr>
          <p:nvPr>
            <p:ph idx="1"/>
          </p:nvPr>
        </p:nvSpPr>
        <p:spPr>
          <a:xfrm>
            <a:off x="4011828" y="1252151"/>
            <a:ext cx="7669426" cy="3377514"/>
          </a:xfrm>
        </p:spPr>
        <p:txBody>
          <a:bodyPr>
            <a:normAutofit/>
          </a:bodyPr>
          <a:lstStyle/>
          <a:p>
            <a:pPr algn="r" rtl="1">
              <a:spcBef>
                <a:spcPts val="1013"/>
              </a:spcBef>
            </a:pPr>
            <a:r>
              <a:rPr lang="ar-EG" dirty="0">
                <a:solidFill>
                  <a:srgbClr val="39547D"/>
                </a:solidFill>
                <a:latin typeface="Gotham-Medium"/>
                <a:ea typeface="Gotham-Medium"/>
                <a:cs typeface="Gotham-Medium"/>
              </a:rPr>
              <a:t>الطريقة الأسهل لتجميع الكرسي المتحرك من منظمة FWM</a:t>
            </a:r>
          </a:p>
          <a:p>
            <a:pPr lvl="1" algn="r" rtl="1"/>
            <a:r>
              <a:rPr lang="ar-EG" dirty="0">
                <a:solidFill>
                  <a:srgbClr val="23B1A8"/>
                </a:solidFill>
                <a:latin typeface="Gotham-Book"/>
                <a:ea typeface="Gotham-Book"/>
                <a:cs typeface="Gotham-Book"/>
              </a:rPr>
              <a:t>الإطار</a:t>
            </a:r>
          </a:p>
          <a:p>
            <a:pPr lvl="1" algn="r" rtl="1"/>
            <a:r>
              <a:rPr lang="ar-EG" dirty="0">
                <a:solidFill>
                  <a:srgbClr val="23B1A8"/>
                </a:solidFill>
                <a:latin typeface="Gotham-Book"/>
                <a:ea typeface="Gotham-Book"/>
                <a:cs typeface="Gotham-Book"/>
              </a:rPr>
              <a:t>مقعد مزود بوسادة</a:t>
            </a:r>
          </a:p>
          <a:p>
            <a:pPr lvl="1" algn="r" rtl="1"/>
            <a:r>
              <a:rPr lang="ar-EG" dirty="0">
                <a:solidFill>
                  <a:srgbClr val="23B1A8"/>
                </a:solidFill>
                <a:latin typeface="Gotham-Book"/>
                <a:ea typeface="Gotham-Book"/>
                <a:cs typeface="Gotham-Book"/>
              </a:rPr>
              <a:t>مسند الظهر</a:t>
            </a:r>
          </a:p>
          <a:p>
            <a:pPr lvl="1" algn="r" rtl="1"/>
            <a:r>
              <a:rPr lang="ar-EG" dirty="0">
                <a:solidFill>
                  <a:srgbClr val="23B1A8"/>
                </a:solidFill>
                <a:latin typeface="Gotham-Book"/>
                <a:ea typeface="Gotham-Book"/>
                <a:cs typeface="Gotham-Book"/>
              </a:rPr>
              <a:t>جميع العجلات</a:t>
            </a:r>
          </a:p>
          <a:p>
            <a:pPr lvl="1" algn="r" rtl="1"/>
            <a:r>
              <a:rPr lang="ar-EG" dirty="0">
                <a:solidFill>
                  <a:srgbClr val="23B1A8"/>
                </a:solidFill>
                <a:latin typeface="Gotham-Book"/>
                <a:ea typeface="Gotham-Book"/>
                <a:cs typeface="Gotham-Book"/>
              </a:rPr>
              <a:t>المكابح</a:t>
            </a:r>
          </a:p>
          <a:p>
            <a:pPr lvl="1" algn="r" rtl="1"/>
            <a:r>
              <a:rPr lang="ar-EG" dirty="0">
                <a:solidFill>
                  <a:srgbClr val="23B1A8"/>
                </a:solidFill>
                <a:latin typeface="Gotham-Book"/>
                <a:ea typeface="Gotham-Book"/>
                <a:cs typeface="Gotham-Book"/>
              </a:rPr>
              <a:t>حزام المقعد, حزام دعم الساق, غيرها</a:t>
            </a:r>
          </a:p>
          <a:p>
            <a:pPr lvl="1" algn="r" rtl="1">
              <a:buFont typeface="Arial" pitchFamily="34" charset="0"/>
              <a:buNone/>
            </a:pPr>
            <a:endParaRPr lang="ar-EG" dirty="0">
              <a:solidFill>
                <a:srgbClr val="23B1A8"/>
              </a:solidFill>
              <a:latin typeface="Gotham-Book"/>
              <a:ea typeface="Gotham-Book"/>
              <a:cs typeface="Gotham-Book"/>
            </a:endParaRPr>
          </a:p>
          <a:p>
            <a:pPr lvl="1" algn="r" rtl="1"/>
            <a:endParaRPr lang="ar-EG" dirty="0">
              <a:solidFill>
                <a:srgbClr val="23B1A8"/>
              </a:solidFill>
              <a:latin typeface="Gotham-Book"/>
              <a:ea typeface="Gotham-Book"/>
              <a:cs typeface="Gotham-Book"/>
            </a:endParaRPr>
          </a:p>
        </p:txBody>
      </p:sp>
      <p:pic>
        <p:nvPicPr>
          <p:cNvPr id="4" name="Picture 3"/>
          <p:cNvPicPr>
            <a:picLocks noChangeAspect="1"/>
          </p:cNvPicPr>
          <p:nvPr/>
        </p:nvPicPr>
        <p:blipFill rotWithShape="1">
          <a:blip r:embed="rId4"/>
          <a:srcRect l="13333" t="4279" r="16208" b="3082"/>
          <a:stretch/>
        </p:blipFill>
        <p:spPr>
          <a:xfrm rot="5400000">
            <a:off x="813837" y="1953653"/>
            <a:ext cx="3814375" cy="3761395"/>
          </a:xfrm>
          <a:prstGeom prst="ellipse">
            <a:avLst/>
          </a:prstGeom>
          <a:ln w="130175"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xmlns="" val="1154229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38884" y="1133475"/>
            <a:ext cx="7529513" cy="5853113"/>
            <a:chOff x="0" y="1133475"/>
            <a:chExt cx="7529513" cy="5853113"/>
          </a:xfrm>
        </p:grpSpPr>
        <p:sp>
          <p:nvSpPr>
            <p:cNvPr id="9" name="Oval 8">
              <a:hlinkClick r:id="rId4"/>
            </p:cNvPr>
            <p:cNvSpPr/>
            <p:nvPr/>
          </p:nvSpPr>
          <p:spPr>
            <a:xfrm>
              <a:off x="5405438" y="1133475"/>
              <a:ext cx="1965325" cy="1592263"/>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arn-CL" sz="2400" dirty="0">
                  <a:solidFill>
                    <a:srgbClr val="2C4169"/>
                  </a:solidFill>
                  <a:latin typeface="Gotham Book" charset="0"/>
                  <a:ea typeface="Gotham Book" charset="0"/>
                  <a:cs typeface="Gotham Book" charset="0"/>
                </a:rPr>
                <a:t>GEN_1</a:t>
              </a:r>
            </a:p>
          </p:txBody>
        </p:sp>
        <p:sp>
          <p:nvSpPr>
            <p:cNvPr id="10" name="Oval 9">
              <a:hlinkClick r:id="rId5"/>
            </p:cNvPr>
            <p:cNvSpPr/>
            <p:nvPr/>
          </p:nvSpPr>
          <p:spPr>
            <a:xfrm>
              <a:off x="3078163" y="1133475"/>
              <a:ext cx="1965325" cy="15922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arn-CL" sz="2400" dirty="0">
                  <a:solidFill>
                    <a:srgbClr val="FFFFFF"/>
                  </a:solidFill>
                  <a:latin typeface="Gotham Book" charset="0"/>
                  <a:ea typeface="Gotham Book" charset="0"/>
                  <a:cs typeface="Gotham Book" charset="0"/>
                </a:rPr>
                <a:t>GEN_2</a:t>
              </a:r>
            </a:p>
          </p:txBody>
        </p:sp>
        <p:sp>
          <p:nvSpPr>
            <p:cNvPr id="11" name="Oval 10">
              <a:hlinkClick r:id="rId6"/>
            </p:cNvPr>
            <p:cNvSpPr/>
            <p:nvPr/>
          </p:nvSpPr>
          <p:spPr>
            <a:xfrm>
              <a:off x="750888" y="1133475"/>
              <a:ext cx="1966912" cy="1592263"/>
            </a:xfrm>
            <a:prstGeom prst="ellipse">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pPr>
              <a:r>
                <a:rPr lang="arn-CL" sz="2400" dirty="0">
                  <a:solidFill>
                    <a:srgbClr val="FFFFFF"/>
                  </a:solidFill>
                  <a:latin typeface="Gotham Book" charset="0"/>
                  <a:ea typeface="Gotham Book" charset="0"/>
                  <a:cs typeface="Gotham Book" charset="0"/>
                </a:rPr>
                <a:t>GEN_3</a:t>
              </a:r>
            </a:p>
          </p:txBody>
        </p:sp>
        <p:pic>
          <p:nvPicPr>
            <p:cNvPr id="41990" name="Picture 11">
              <a:hlinkClick r:id="rId7"/>
            </p:cNvPr>
            <p:cNvPicPr>
              <a:picLocks noChangeAspect="1"/>
            </p:cNvPicPr>
            <p:nvPr/>
          </p:nvPicPr>
          <p:blipFill>
            <a:blip r:embed="rId8">
              <a:extLst>
                <a:ext uri="{28A0092B-C50C-407E-A947-70E740481C1C}">
                  <a14:useLocalDpi xmlns:a14="http://schemas.microsoft.com/office/drawing/2010/main" xmlns="" val="0"/>
                </a:ext>
              </a:extLst>
            </a:blip>
            <a:srcRect l="853" t="10976" r="1740" b="6342"/>
            <a:stretch>
              <a:fillRect/>
            </a:stretch>
          </p:blipFill>
          <p:spPr bwMode="auto">
            <a:xfrm>
              <a:off x="0" y="2725738"/>
              <a:ext cx="7529513"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996" name="Title 1"/>
          <p:cNvSpPr txBox="1">
            <a:spLocks/>
          </p:cNvSpPr>
          <p:nvPr/>
        </p:nvSpPr>
        <p:spPr bwMode="auto">
          <a:xfrm>
            <a:off x="1187450" y="0"/>
            <a:ext cx="9582150" cy="999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lnSpc>
                <a:spcPct val="90000"/>
              </a:lnSpc>
              <a:buSzPct val="100000"/>
            </a:pPr>
            <a:r>
              <a:rPr lang="ar-EG" sz="3200" dirty="0">
                <a:solidFill>
                  <a:srgbClr val="FFFFFF"/>
                </a:solidFill>
                <a:latin typeface="Gotham-Medium"/>
                <a:ea typeface="Gotham-Medium"/>
                <a:cs typeface="Gotham-Medium"/>
              </a:rPr>
              <a:t>مصادر التجميع </a:t>
            </a:r>
          </a:p>
        </p:txBody>
      </p:sp>
      <p:sp>
        <p:nvSpPr>
          <p:cNvPr id="16" name="Content Placeholder 2"/>
          <p:cNvSpPr>
            <a:spLocks noGrp="1"/>
          </p:cNvSpPr>
          <p:nvPr>
            <p:ph idx="1"/>
          </p:nvPr>
        </p:nvSpPr>
        <p:spPr>
          <a:xfrm>
            <a:off x="348044" y="962787"/>
            <a:ext cx="3516312" cy="4645025"/>
          </a:xfrm>
        </p:spPr>
        <p:txBody>
          <a:bodyPr>
            <a:normAutofit fontScale="77500" lnSpcReduction="20000"/>
          </a:bodyPr>
          <a:lstStyle/>
          <a:p>
            <a:pPr algn="r" rtl="1">
              <a:lnSpc>
                <a:spcPct val="250000"/>
              </a:lnSpc>
              <a:spcBef>
                <a:spcPts val="1013"/>
              </a:spcBef>
              <a:buSzPct val="100000"/>
            </a:pPr>
            <a:r>
              <a:rPr lang="ar-EG" dirty="0">
                <a:solidFill>
                  <a:srgbClr val="2C4169"/>
                </a:solidFill>
                <a:latin typeface="Gotham-Medium"/>
                <a:ea typeface="Gotham-Medium"/>
                <a:cs typeface="Gotham-Medium"/>
              </a:rPr>
              <a:t>ربط العقد</a:t>
            </a:r>
          </a:p>
          <a:p>
            <a:pPr algn="r" rtl="1">
              <a:lnSpc>
                <a:spcPct val="250000"/>
              </a:lnSpc>
              <a:spcBef>
                <a:spcPts val="1013"/>
              </a:spcBef>
              <a:buSzPct val="100000"/>
            </a:pPr>
            <a:r>
              <a:rPr lang="ar-EG" dirty="0">
                <a:solidFill>
                  <a:srgbClr val="2C4169"/>
                </a:solidFill>
                <a:latin typeface="Gotham-Medium"/>
                <a:ea typeface="Gotham-Medium"/>
                <a:cs typeface="Gotham-Medium"/>
              </a:rPr>
              <a:t>التجميع خطوة بخطوة</a:t>
            </a:r>
          </a:p>
          <a:p>
            <a:pPr algn="r" rtl="1">
              <a:lnSpc>
                <a:spcPct val="250000"/>
              </a:lnSpc>
              <a:spcBef>
                <a:spcPts val="1013"/>
              </a:spcBef>
              <a:buSzPct val="100000"/>
            </a:pPr>
            <a:r>
              <a:rPr lang="ar-EG" dirty="0">
                <a:solidFill>
                  <a:srgbClr val="2C4169"/>
                </a:solidFill>
                <a:latin typeface="Gotham-Medium"/>
                <a:ea typeface="Gotham-Medium"/>
                <a:cs typeface="Gotham-Medium"/>
              </a:rPr>
              <a:t>نفخ الإطارات</a:t>
            </a:r>
          </a:p>
          <a:p>
            <a:pPr algn="r" rtl="1">
              <a:lnSpc>
                <a:spcPct val="250000"/>
              </a:lnSpc>
              <a:spcBef>
                <a:spcPts val="1013"/>
              </a:spcBef>
              <a:buSzPct val="100000"/>
            </a:pPr>
            <a:r>
              <a:rPr lang="ar-EG" dirty="0">
                <a:solidFill>
                  <a:srgbClr val="2C4169"/>
                </a:solidFill>
                <a:latin typeface="Gotham-Medium"/>
                <a:ea typeface="Gotham-Medium"/>
                <a:cs typeface="Gotham-Medium"/>
              </a:rPr>
              <a:t>كتيب التجميع والضبط</a:t>
            </a:r>
          </a:p>
        </p:txBody>
      </p:sp>
      <p:grpSp>
        <p:nvGrpSpPr>
          <p:cNvPr id="19" name="Group 18"/>
          <p:cNvGrpSpPr/>
          <p:nvPr/>
        </p:nvGrpSpPr>
        <p:grpSpPr>
          <a:xfrm>
            <a:off x="3970154" y="1366838"/>
            <a:ext cx="635386" cy="3102398"/>
            <a:chOff x="7731125" y="1366838"/>
            <a:chExt cx="635386" cy="3102398"/>
          </a:xfrm>
        </p:grpSpPr>
        <p:sp>
          <p:nvSpPr>
            <p:cNvPr id="20" name="Oval 19">
              <a:hlinkClick r:id="rId9"/>
            </p:cNvPr>
            <p:cNvSpPr/>
            <p:nvPr/>
          </p:nvSpPr>
          <p:spPr>
            <a:xfrm>
              <a:off x="7731125" y="1366838"/>
              <a:ext cx="623888" cy="55403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21" name="Oval 20">
              <a:hlinkClick r:id="rId5"/>
            </p:cNvPr>
            <p:cNvSpPr/>
            <p:nvPr/>
          </p:nvSpPr>
          <p:spPr>
            <a:xfrm>
              <a:off x="7742623" y="2171700"/>
              <a:ext cx="623888" cy="55403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2" name="Oval 21">
              <a:hlinkClick r:id="rId10"/>
            </p:cNvPr>
            <p:cNvSpPr/>
            <p:nvPr/>
          </p:nvSpPr>
          <p:spPr>
            <a:xfrm>
              <a:off x="7742623" y="3026904"/>
              <a:ext cx="623888" cy="554038"/>
            </a:xfrm>
            <a:prstGeom prst="ellipse">
              <a:avLst/>
            </a:prstGeom>
            <a:solidFill>
              <a:srgbClr val="23B1A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3" name="Oval 22">
              <a:hlinkClick r:id="rId11" action="ppaction://hlinkfile"/>
            </p:cNvPr>
            <p:cNvSpPr/>
            <p:nvPr/>
          </p:nvSpPr>
          <p:spPr>
            <a:xfrm>
              <a:off x="7731125" y="3915199"/>
              <a:ext cx="623887" cy="55403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spTree>
    <p:custDataLst>
      <p:tags r:id="rId1"/>
    </p:custDataLst>
    <p:extLst>
      <p:ext uri="{BB962C8B-B14F-4D97-AF65-F5344CB8AC3E}">
        <p14:creationId xmlns:p14="http://schemas.microsoft.com/office/powerpoint/2010/main" xmlns="" val="561333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187450" y="0"/>
            <a:ext cx="9603200" cy="943429"/>
          </a:xfrm>
        </p:spPr>
        <p:txBody>
          <a:bodyPr/>
          <a:lstStyle/>
          <a:p>
            <a:pPr algn="r" rtl="1">
              <a:buSzPct val="100000"/>
            </a:pPr>
            <a:r>
              <a:rPr lang="ar-EG" dirty="0">
                <a:solidFill>
                  <a:srgbClr val="FFFFFF"/>
                </a:solidFill>
                <a:latin typeface="Gotham-Medium"/>
                <a:ea typeface="Gotham-Medium"/>
                <a:cs typeface="Gotham-Medium"/>
              </a:rPr>
              <a:t>عمليات الضبط</a:t>
            </a:r>
          </a:p>
        </p:txBody>
      </p:sp>
      <p:sp>
        <p:nvSpPr>
          <p:cNvPr id="43011" name="Content Placeholder 2"/>
          <p:cNvSpPr>
            <a:spLocks noGrp="1"/>
          </p:cNvSpPr>
          <p:nvPr>
            <p:ph idx="1"/>
          </p:nvPr>
        </p:nvSpPr>
        <p:spPr>
          <a:xfrm>
            <a:off x="6738811" y="1182942"/>
            <a:ext cx="4119562" cy="5511800"/>
          </a:xfrm>
        </p:spPr>
        <p:txBody>
          <a:bodyPr/>
          <a:lstStyle/>
          <a:p>
            <a:pPr algn="r" rtl="1">
              <a:spcBef>
                <a:spcPts val="1013"/>
              </a:spcBef>
              <a:buSzPct val="100000"/>
            </a:pPr>
            <a:r>
              <a:rPr lang="arn-CL" dirty="0">
                <a:solidFill>
                  <a:srgbClr val="2C4169"/>
                </a:solidFill>
                <a:latin typeface="Gotham-Medium"/>
                <a:ea typeface="Gotham-Medium"/>
                <a:cs typeface="Gotham-Medium"/>
              </a:rPr>
              <a:t> GEN_2 </a:t>
            </a:r>
            <a:r>
              <a:rPr lang="ar-EG" dirty="0">
                <a:solidFill>
                  <a:srgbClr val="2C4169"/>
                </a:solidFill>
                <a:latin typeface="Gotham-Medium"/>
                <a:ea typeface="Gotham-Medium"/>
                <a:cs typeface="Gotham-Medium"/>
              </a:rPr>
              <a:t> </a:t>
            </a:r>
            <a:r>
              <a:rPr lang="arn-CL" dirty="0">
                <a:solidFill>
                  <a:srgbClr val="2C4169"/>
                </a:solidFill>
                <a:latin typeface="Gotham-Medium"/>
                <a:ea typeface="Gotham-Medium"/>
                <a:cs typeface="Gotham-Medium"/>
              </a:rPr>
              <a:t>طول المقعد</a:t>
            </a:r>
          </a:p>
          <a:p>
            <a:pPr algn="r" rtl="1">
              <a:spcBef>
                <a:spcPts val="1013"/>
              </a:spcBef>
              <a:buSzPct val="100000"/>
            </a:pPr>
            <a:r>
              <a:rPr lang="ar-EG" sz="1800" dirty="0" smtClean="0">
                <a:solidFill>
                  <a:srgbClr val="2C4169"/>
                </a:solidFill>
                <a:latin typeface="Gotham-Medium"/>
                <a:ea typeface="Gotham-Medium"/>
                <a:cs typeface="Gotham-Medium"/>
              </a:rPr>
              <a:t>قصير</a:t>
            </a:r>
            <a:r>
              <a:rPr lang="ar-EG" sz="1800" dirty="0">
                <a:solidFill>
                  <a:srgbClr val="2C4169"/>
                </a:solidFill>
                <a:latin typeface="Gotham-Medium"/>
                <a:ea typeface="Gotham-Medium"/>
                <a:cs typeface="Gotham-Medium"/>
              </a:rPr>
              <a:t>	      </a:t>
            </a:r>
            <a:r>
              <a:rPr lang="ar-EG" sz="1800" dirty="0" smtClean="0">
                <a:solidFill>
                  <a:srgbClr val="2C4169"/>
                </a:solidFill>
                <a:latin typeface="Gotham-Medium"/>
                <a:ea typeface="Gotham-Medium"/>
                <a:cs typeface="Gotham-Medium"/>
              </a:rPr>
              <a:t>متوسط        </a:t>
            </a:r>
            <a:r>
              <a:rPr lang="ar-EG" sz="1800" dirty="0">
                <a:solidFill>
                  <a:srgbClr val="2C4169"/>
                </a:solidFill>
                <a:latin typeface="Gotham-Medium"/>
                <a:ea typeface="Gotham-Medium"/>
                <a:cs typeface="Gotham-Medium"/>
              </a:rPr>
              <a:t>طويل</a:t>
            </a:r>
            <a:r>
              <a:rPr lang="es-ES" sz="1800" dirty="0">
                <a:solidFill>
                  <a:srgbClr val="2C4169"/>
                </a:solidFill>
                <a:latin typeface="Gotham-Medium"/>
                <a:ea typeface="Gotham-Medium"/>
                <a:cs typeface="Gotham-Medium"/>
              </a:rPr>
              <a:t> </a:t>
            </a:r>
            <a:endParaRPr lang="ar-EG" sz="1800" dirty="0">
              <a:solidFill>
                <a:srgbClr val="2C4169"/>
              </a:solidFill>
              <a:latin typeface="Gotham-Medium"/>
              <a:ea typeface="Gotham-Medium"/>
              <a:cs typeface="Gotham-Medium"/>
            </a:endParaRPr>
          </a:p>
          <a:p>
            <a:pPr algn="r" rtl="1">
              <a:lnSpc>
                <a:spcPct val="250000"/>
              </a:lnSpc>
              <a:spcBef>
                <a:spcPts val="1013"/>
              </a:spcBef>
              <a:buSzPct val="100000"/>
            </a:pPr>
            <a:r>
              <a:rPr lang="arn-CL" dirty="0">
                <a:solidFill>
                  <a:srgbClr val="2C4169"/>
                </a:solidFill>
                <a:latin typeface="Gotham-Medium"/>
                <a:ea typeface="Gotham-Medium"/>
                <a:cs typeface="Gotham-Medium"/>
              </a:rPr>
              <a:t> GEN_3 </a:t>
            </a:r>
            <a:r>
              <a:rPr lang="ar-EG" dirty="0">
                <a:solidFill>
                  <a:srgbClr val="2C4169"/>
                </a:solidFill>
                <a:latin typeface="Gotham-Medium"/>
                <a:ea typeface="Gotham-Medium"/>
                <a:cs typeface="Gotham-Medium"/>
              </a:rPr>
              <a:t> </a:t>
            </a:r>
            <a:r>
              <a:rPr lang="arn-CL" dirty="0">
                <a:solidFill>
                  <a:srgbClr val="2C4169"/>
                </a:solidFill>
                <a:latin typeface="Gotham-Medium"/>
                <a:ea typeface="Gotham-Medium"/>
                <a:cs typeface="Gotham-Medium"/>
              </a:rPr>
              <a:t>طول المقعد</a:t>
            </a:r>
            <a:endParaRPr lang="ar-EG" dirty="0">
              <a:solidFill>
                <a:srgbClr val="2C4169"/>
              </a:solidFill>
              <a:latin typeface="Gotham-Medium"/>
              <a:ea typeface="Gotham-Medium"/>
              <a:cs typeface="Gotham-Medium"/>
            </a:endParaRPr>
          </a:p>
          <a:p>
            <a:pPr algn="r" rtl="1">
              <a:lnSpc>
                <a:spcPct val="250000"/>
              </a:lnSpc>
              <a:spcBef>
                <a:spcPts val="1013"/>
              </a:spcBef>
              <a:buSzPct val="100000"/>
            </a:pPr>
            <a:r>
              <a:rPr lang="arn-CL" dirty="0">
                <a:solidFill>
                  <a:srgbClr val="2C4169"/>
                </a:solidFill>
                <a:latin typeface="Gotham-Medium"/>
                <a:ea typeface="Gotham-Medium"/>
                <a:cs typeface="Gotham-Medium"/>
              </a:rPr>
              <a:t> GEN_2 </a:t>
            </a:r>
            <a:r>
              <a:rPr lang="ar-EG" dirty="0">
                <a:solidFill>
                  <a:srgbClr val="2C4169"/>
                </a:solidFill>
                <a:latin typeface="Gotham-Medium"/>
                <a:ea typeface="Gotham-Medium"/>
                <a:cs typeface="Gotham-Medium"/>
              </a:rPr>
              <a:t> </a:t>
            </a:r>
            <a:r>
              <a:rPr lang="arn-CL" dirty="0">
                <a:solidFill>
                  <a:srgbClr val="2C4169"/>
                </a:solidFill>
                <a:latin typeface="Gotham-Medium"/>
                <a:ea typeface="Gotham-Medium"/>
                <a:cs typeface="Gotham-Medium"/>
              </a:rPr>
              <a:t>مسند الظهر</a:t>
            </a:r>
            <a:endParaRPr lang="ar-EG" dirty="0">
              <a:solidFill>
                <a:srgbClr val="2C4169"/>
              </a:solidFill>
              <a:latin typeface="Gotham-Medium"/>
              <a:ea typeface="Gotham-Medium"/>
              <a:cs typeface="Gotham-Medium"/>
            </a:endParaRPr>
          </a:p>
          <a:p>
            <a:pPr algn="r" rtl="1">
              <a:lnSpc>
                <a:spcPct val="250000"/>
              </a:lnSpc>
              <a:spcBef>
                <a:spcPts val="1013"/>
              </a:spcBef>
              <a:buSzPct val="100000"/>
            </a:pPr>
            <a:r>
              <a:rPr lang="arn-CL" dirty="0">
                <a:solidFill>
                  <a:srgbClr val="2C4169"/>
                </a:solidFill>
                <a:latin typeface="Gotham-Medium"/>
                <a:ea typeface="Gotham-Medium"/>
                <a:cs typeface="Gotham-Medium"/>
              </a:rPr>
              <a:t> GEN_3 </a:t>
            </a:r>
            <a:r>
              <a:rPr lang="ar-EG" dirty="0">
                <a:solidFill>
                  <a:srgbClr val="2C4169"/>
                </a:solidFill>
                <a:latin typeface="Gotham-Medium"/>
                <a:ea typeface="Gotham-Medium"/>
                <a:cs typeface="Gotham-Medium"/>
              </a:rPr>
              <a:t> </a:t>
            </a:r>
            <a:r>
              <a:rPr lang="arn-CL" dirty="0">
                <a:solidFill>
                  <a:srgbClr val="2C4169"/>
                </a:solidFill>
                <a:latin typeface="Gotham-Medium"/>
                <a:ea typeface="Gotham-Medium"/>
                <a:cs typeface="Gotham-Medium"/>
              </a:rPr>
              <a:t>مسند الظهر</a:t>
            </a:r>
          </a:p>
        </p:txBody>
      </p:sp>
      <p:sp>
        <p:nvSpPr>
          <p:cNvPr id="43012" name="Content Placeholder 2"/>
          <p:cNvSpPr txBox="1">
            <a:spLocks/>
          </p:cNvSpPr>
          <p:nvPr/>
        </p:nvSpPr>
        <p:spPr bwMode="auto">
          <a:xfrm>
            <a:off x="335915" y="1046544"/>
            <a:ext cx="385445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Gotham-Medium"/>
                <a:ea typeface="Gotham-Medium"/>
                <a:cs typeface="Gotham-Medium"/>
              </a:defRPr>
            </a:lvl1pPr>
            <a:lvl2pPr>
              <a:defRPr sz="2400">
                <a:solidFill>
                  <a:schemeClr val="accent1"/>
                </a:solidFill>
                <a:latin typeface="Gotham-Book"/>
                <a:ea typeface="Gotham-Book"/>
                <a:cs typeface="Gotham-Book"/>
              </a:defRPr>
            </a:lvl2pPr>
            <a:lvl3pPr>
              <a:defRPr sz="2000">
                <a:solidFill>
                  <a:srgbClr val="23B1A8"/>
                </a:solidFill>
                <a:latin typeface="Gotham-Book"/>
                <a:ea typeface="Gotham-Book"/>
                <a:cs typeface="Gotham-Book"/>
              </a:defRPr>
            </a:lvl3pPr>
            <a:lvl4pPr>
              <a:defRPr>
                <a:solidFill>
                  <a:schemeClr val="accent2"/>
                </a:solidFill>
                <a:latin typeface="Gotham-Book"/>
                <a:ea typeface="Gotham-Book"/>
                <a:cs typeface="Gotham-Book"/>
              </a:defRPr>
            </a:lvl4pPr>
            <a:lvl5pPr>
              <a:defRPr>
                <a:solidFill>
                  <a:schemeClr val="tx1"/>
                </a:solidFill>
                <a:latin typeface="Gotham-Book"/>
                <a:ea typeface="Gotham-Book"/>
                <a:cs typeface="Gotham-Book"/>
              </a:defRPr>
            </a:lvl5pPr>
            <a:lvl6pPr fontAlgn="base">
              <a:spcAft>
                <a:spcPct val="0"/>
              </a:spcAft>
              <a:buFont typeface="Arial" pitchFamily="34" charset="0"/>
              <a:defRPr>
                <a:solidFill>
                  <a:schemeClr val="tx1"/>
                </a:solidFill>
                <a:latin typeface="Gotham-Book"/>
                <a:ea typeface="Gotham-Book"/>
                <a:cs typeface="Gotham-Book"/>
              </a:defRPr>
            </a:lvl6pPr>
            <a:lvl7pPr fontAlgn="base">
              <a:spcAft>
                <a:spcPct val="0"/>
              </a:spcAft>
              <a:buFont typeface="Arial" pitchFamily="34" charset="0"/>
              <a:defRPr>
                <a:solidFill>
                  <a:schemeClr val="tx1"/>
                </a:solidFill>
                <a:latin typeface="Gotham-Book"/>
                <a:ea typeface="Gotham-Book"/>
                <a:cs typeface="Gotham-Book"/>
              </a:defRPr>
            </a:lvl7pPr>
            <a:lvl8pPr fontAlgn="base">
              <a:spcAft>
                <a:spcPct val="0"/>
              </a:spcAft>
              <a:buFont typeface="Arial" pitchFamily="34" charset="0"/>
              <a:defRPr>
                <a:solidFill>
                  <a:schemeClr val="tx1"/>
                </a:solidFill>
                <a:latin typeface="Gotham-Book"/>
                <a:ea typeface="Gotham-Book"/>
                <a:cs typeface="Gotham-Book"/>
              </a:defRPr>
            </a:lvl8pPr>
            <a:lvl9pPr fontAlgn="base">
              <a:spcAft>
                <a:spcPct val="0"/>
              </a:spcAft>
              <a:buFont typeface="Arial" pitchFamily="34" charset="0"/>
              <a:defRPr>
                <a:solidFill>
                  <a:schemeClr val="tx1"/>
                </a:solidFill>
                <a:latin typeface="Gotham-Book"/>
                <a:ea typeface="Gotham-Book"/>
                <a:cs typeface="Gotham-Book"/>
              </a:defRPr>
            </a:lvl9pPr>
          </a:lstStyle>
          <a:p>
            <a:pPr>
              <a:lnSpc>
                <a:spcPct val="200000"/>
              </a:lnSpc>
              <a:spcBef>
                <a:spcPts val="1013"/>
              </a:spcBef>
            </a:pPr>
            <a:r>
              <a:rPr lang="ar-EG" dirty="0">
                <a:solidFill>
                  <a:srgbClr val="2C4169"/>
                </a:solidFill>
              </a:rPr>
              <a:t>الدواسة  </a:t>
            </a:r>
          </a:p>
          <a:p>
            <a:pPr>
              <a:lnSpc>
                <a:spcPct val="200000"/>
              </a:lnSpc>
              <a:spcBef>
                <a:spcPts val="1013"/>
              </a:spcBef>
            </a:pPr>
            <a:r>
              <a:rPr lang="ar-EG" dirty="0">
                <a:solidFill>
                  <a:srgbClr val="2C4169"/>
                </a:solidFill>
              </a:rPr>
              <a:t>مسند القدمين المطوي</a:t>
            </a:r>
          </a:p>
          <a:p>
            <a:pPr>
              <a:lnSpc>
                <a:spcPct val="200000"/>
              </a:lnSpc>
              <a:spcBef>
                <a:spcPts val="1013"/>
              </a:spcBef>
            </a:pPr>
            <a:r>
              <a:rPr lang="ar-EG" dirty="0">
                <a:solidFill>
                  <a:srgbClr val="2C4169"/>
                </a:solidFill>
              </a:rPr>
              <a:t>مسار لأعلى/لأسفل</a:t>
            </a:r>
          </a:p>
          <a:p>
            <a:pPr>
              <a:lnSpc>
                <a:spcPct val="200000"/>
              </a:lnSpc>
              <a:spcBef>
                <a:spcPts val="1013"/>
              </a:spcBef>
            </a:pPr>
            <a:r>
              <a:rPr lang="ar-EG" dirty="0">
                <a:solidFill>
                  <a:srgbClr val="2C4169"/>
                </a:solidFill>
              </a:rPr>
              <a:t>مشابك مسند القدمين</a:t>
            </a:r>
          </a:p>
          <a:p>
            <a:pPr>
              <a:lnSpc>
                <a:spcPct val="200000"/>
              </a:lnSpc>
              <a:spcBef>
                <a:spcPts val="1013"/>
              </a:spcBef>
            </a:pPr>
            <a:r>
              <a:rPr lang="ar-EG" dirty="0">
                <a:solidFill>
                  <a:srgbClr val="2C4169"/>
                </a:solidFill>
              </a:rPr>
              <a:t>ميل مسند القدم</a:t>
            </a:r>
          </a:p>
        </p:txBody>
      </p:sp>
      <p:pic>
        <p:nvPicPr>
          <p:cNvPr id="43019" name="Picture 6"/>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530850" y="5189538"/>
            <a:ext cx="973138" cy="139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20"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535613" y="3727450"/>
            <a:ext cx="915987" cy="139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21" name="Picture 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5530850" y="1062038"/>
            <a:ext cx="915988"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22" name="Picture 3"/>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530850" y="2392363"/>
            <a:ext cx="925513"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1153458" y="1182482"/>
            <a:ext cx="633412" cy="4244109"/>
            <a:chOff x="363538" y="1182482"/>
            <a:chExt cx="633412" cy="4244109"/>
          </a:xfrm>
        </p:grpSpPr>
        <p:sp>
          <p:nvSpPr>
            <p:cNvPr id="11" name="Oval 10"/>
            <p:cNvSpPr/>
            <p:nvPr/>
          </p:nvSpPr>
          <p:spPr>
            <a:xfrm>
              <a:off x="363538" y="2563019"/>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3" name="Oval 12"/>
            <p:cNvSpPr/>
            <p:nvPr/>
          </p:nvSpPr>
          <p:spPr>
            <a:xfrm>
              <a:off x="363538" y="3727450"/>
              <a:ext cx="623887" cy="5556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4" name="Oval 13"/>
            <p:cNvSpPr/>
            <p:nvPr/>
          </p:nvSpPr>
          <p:spPr>
            <a:xfrm>
              <a:off x="373063" y="4872554"/>
              <a:ext cx="623887" cy="55403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8" name="Oval 17"/>
            <p:cNvSpPr/>
            <p:nvPr/>
          </p:nvSpPr>
          <p:spPr>
            <a:xfrm>
              <a:off x="373063" y="1182482"/>
              <a:ext cx="623887" cy="554038"/>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grpSp>
        <p:nvGrpSpPr>
          <p:cNvPr id="2" name="Group 1"/>
          <p:cNvGrpSpPr/>
          <p:nvPr/>
        </p:nvGrpSpPr>
        <p:grpSpPr>
          <a:xfrm>
            <a:off x="4283378" y="1359416"/>
            <a:ext cx="632125" cy="5190713"/>
            <a:chOff x="7845125" y="1359416"/>
            <a:chExt cx="632125" cy="5190713"/>
          </a:xfrm>
        </p:grpSpPr>
        <p:sp>
          <p:nvSpPr>
            <p:cNvPr id="15" name="Oval 14">
              <a:hlinkClick r:id="rId8"/>
            </p:cNvPr>
            <p:cNvSpPr/>
            <p:nvPr/>
          </p:nvSpPr>
          <p:spPr>
            <a:xfrm>
              <a:off x="7853363" y="1359416"/>
              <a:ext cx="623887" cy="5540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6" name="Oval 15">
              <a:hlinkClick r:id="rId9"/>
            </p:cNvPr>
            <p:cNvSpPr/>
            <p:nvPr/>
          </p:nvSpPr>
          <p:spPr>
            <a:xfrm>
              <a:off x="7853363" y="2450760"/>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9" name="Oval 18"/>
            <p:cNvSpPr/>
            <p:nvPr/>
          </p:nvSpPr>
          <p:spPr>
            <a:xfrm>
              <a:off x="7853363" y="4214530"/>
              <a:ext cx="623887" cy="55403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0" name="Oval 19">
              <a:hlinkClick r:id="rId10"/>
            </p:cNvPr>
            <p:cNvSpPr/>
            <p:nvPr/>
          </p:nvSpPr>
          <p:spPr>
            <a:xfrm>
              <a:off x="7851560" y="5147696"/>
              <a:ext cx="623887" cy="554038"/>
            </a:xfrm>
            <a:prstGeom prst="ellipse">
              <a:avLst/>
            </a:prstGeom>
            <a:solidFill>
              <a:srgbClr val="4A33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4" name="Oval 23">
              <a:hlinkClick r:id="rId11"/>
            </p:cNvPr>
            <p:cNvSpPr/>
            <p:nvPr/>
          </p:nvSpPr>
          <p:spPr>
            <a:xfrm>
              <a:off x="7845125" y="5996091"/>
              <a:ext cx="623887" cy="5540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spTree>
    <p:custDataLst>
      <p:tags r:id="rId1"/>
    </p:custDataLst>
    <p:extLst>
      <p:ext uri="{BB962C8B-B14F-4D97-AF65-F5344CB8AC3E}">
        <p14:creationId xmlns:p14="http://schemas.microsoft.com/office/powerpoint/2010/main" xmlns="" val="9031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831850" y="3195638"/>
            <a:ext cx="6714998" cy="769937"/>
          </a:xfrm>
        </p:spPr>
        <p:txBody>
          <a:bodyPr/>
          <a:lstStyle/>
          <a:p>
            <a:pPr algn="r" rtl="1">
              <a:buSzPct val="100000"/>
            </a:pPr>
            <a:r>
              <a:rPr lang="ar-EG" sz="3200" dirty="0">
                <a:solidFill>
                  <a:srgbClr val="FFFFFF"/>
                </a:solidFill>
                <a:latin typeface="Gotham-Bold"/>
                <a:ea typeface="Gotham-Bold"/>
                <a:cs typeface="Gotham-Bold"/>
              </a:rPr>
              <a:t>1.5 تدريب المستخدم </a:t>
            </a:r>
          </a:p>
        </p:txBody>
      </p:sp>
    </p:spTree>
    <p:custDataLst>
      <p:tags r:id="rId1"/>
    </p:custDataLst>
    <p:extLst>
      <p:ext uri="{BB962C8B-B14F-4D97-AF65-F5344CB8AC3E}">
        <p14:creationId xmlns:p14="http://schemas.microsoft.com/office/powerpoint/2010/main" xmlns="" val="1290860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187450" y="0"/>
            <a:ext cx="9611179" cy="1024128"/>
          </a:xfrm>
        </p:spPr>
        <p:txBody>
          <a:bodyPr/>
          <a:lstStyle/>
          <a:p>
            <a:pPr algn="r" rtl="1">
              <a:buSzPct val="100000"/>
            </a:pPr>
            <a:r>
              <a:rPr lang="ar-EG" dirty="0">
                <a:solidFill>
                  <a:srgbClr val="FFFFFF"/>
                </a:solidFill>
                <a:latin typeface="Gotham-Medium"/>
                <a:ea typeface="Gotham-Medium"/>
                <a:cs typeface="Gotham-Medium"/>
              </a:rPr>
              <a:t>دليل المستخدم </a:t>
            </a:r>
          </a:p>
        </p:txBody>
      </p:sp>
      <p:sp>
        <p:nvSpPr>
          <p:cNvPr id="3" name="Content Placeholder 2"/>
          <p:cNvSpPr>
            <a:spLocks noGrp="1"/>
          </p:cNvSpPr>
          <p:nvPr>
            <p:ph idx="1"/>
          </p:nvPr>
        </p:nvSpPr>
        <p:spPr>
          <a:xfrm>
            <a:off x="5993384" y="1411288"/>
            <a:ext cx="5278438" cy="4643437"/>
          </a:xfrm>
        </p:spPr>
        <p:txBody>
          <a:bodyPr>
            <a:normAutofit/>
          </a:bodyPr>
          <a:lstStyle/>
          <a:p>
            <a:pPr algn="r" rtl="1">
              <a:lnSpc>
                <a:spcPct val="100000"/>
              </a:lnSpc>
              <a:spcBef>
                <a:spcPts val="1013"/>
              </a:spcBef>
              <a:buSzPct val="100000"/>
            </a:pPr>
            <a:r>
              <a:rPr lang="ar-EG" dirty="0">
                <a:solidFill>
                  <a:srgbClr val="2C4169"/>
                </a:solidFill>
                <a:latin typeface="Gotham-Medium"/>
                <a:ea typeface="Gotham-Medium"/>
                <a:cs typeface="Gotham-Medium"/>
              </a:rPr>
              <a:t>    توفير دليل المستخدم </a:t>
            </a:r>
          </a:p>
          <a:p>
            <a:pPr lvl="1" algn="r" rtl="1">
              <a:lnSpc>
                <a:spcPct val="100000"/>
              </a:lnSpc>
            </a:pPr>
            <a:r>
              <a:rPr lang="ar-EG" dirty="0">
                <a:solidFill>
                  <a:srgbClr val="23B1A8"/>
                </a:solidFill>
                <a:latin typeface="Gotham-Book"/>
                <a:ea typeface="Gotham-Book"/>
                <a:cs typeface="Gotham-Book"/>
              </a:rPr>
              <a:t>موجود في صندوق المنتج</a:t>
            </a:r>
          </a:p>
        </p:txBody>
      </p:sp>
      <p:pic>
        <p:nvPicPr>
          <p:cNvPr id="45060" name="Picture 8" descr="A close up of a device&#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958850" y="1197082"/>
            <a:ext cx="3155950" cy="4364612"/>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453711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187450" y="0"/>
            <a:ext cx="9668732" cy="963168"/>
          </a:xfrm>
        </p:spPr>
        <p:txBody>
          <a:bodyPr/>
          <a:lstStyle/>
          <a:p>
            <a:pPr algn="r" rtl="1">
              <a:buSzPct val="100000"/>
            </a:pPr>
            <a:r>
              <a:rPr lang="ar-EG" dirty="0">
                <a:solidFill>
                  <a:srgbClr val="FFFFFF"/>
                </a:solidFill>
                <a:latin typeface="Gotham-Medium"/>
                <a:ea typeface="Gotham-Medium"/>
                <a:cs typeface="Gotham-Medium"/>
              </a:rPr>
              <a:t>تعلم وتمارين تخفيف الضغط</a:t>
            </a:r>
          </a:p>
        </p:txBody>
      </p:sp>
      <p:sp>
        <p:nvSpPr>
          <p:cNvPr id="3" name="Content Placeholder 2"/>
          <p:cNvSpPr>
            <a:spLocks noGrp="1"/>
          </p:cNvSpPr>
          <p:nvPr>
            <p:ph idx="1"/>
          </p:nvPr>
        </p:nvSpPr>
        <p:spPr>
          <a:xfrm>
            <a:off x="4835144" y="1411288"/>
            <a:ext cx="5278438" cy="4643437"/>
          </a:xfrm>
        </p:spPr>
        <p:txBody>
          <a:bodyPr>
            <a:normAutofit/>
          </a:bodyPr>
          <a:lstStyle/>
          <a:p>
            <a:pPr algn="r" rtl="1">
              <a:lnSpc>
                <a:spcPct val="100000"/>
              </a:lnSpc>
              <a:spcBef>
                <a:spcPts val="1013"/>
              </a:spcBef>
            </a:pPr>
            <a:r>
              <a:rPr lang="ar-EG" dirty="0">
                <a:solidFill>
                  <a:srgbClr val="2C4169"/>
                </a:solidFill>
                <a:latin typeface="Gotham-Medium"/>
                <a:ea typeface="Gotham-Medium"/>
                <a:cs typeface="Gotham-Medium"/>
              </a:rPr>
              <a:t>4 تمارين </a:t>
            </a:r>
          </a:p>
          <a:p>
            <a:pPr marL="457200" lvl="1" indent="0" algn="r" rtl="1">
              <a:lnSpc>
                <a:spcPct val="100000"/>
              </a:lnSpc>
              <a:buFont typeface="Arial" pitchFamily="34" charset="0"/>
              <a:buNone/>
            </a:pPr>
            <a:r>
              <a:rPr lang="ar-EG" dirty="0">
                <a:solidFill>
                  <a:srgbClr val="23B1A8"/>
                </a:solidFill>
                <a:latin typeface="Gotham-Book"/>
                <a:ea typeface="Gotham-Book"/>
                <a:cs typeface="Gotham-Book"/>
              </a:rPr>
              <a:t>كل 15 دقيقة لمدة 1 دقيقة</a:t>
            </a:r>
          </a:p>
          <a:p>
            <a:pPr algn="r" rtl="1">
              <a:lnSpc>
                <a:spcPct val="100000"/>
              </a:lnSpc>
              <a:spcBef>
                <a:spcPts val="1013"/>
              </a:spcBef>
            </a:pPr>
            <a:r>
              <a:rPr lang="ar-EG" dirty="0">
                <a:solidFill>
                  <a:srgbClr val="2C4169"/>
                </a:solidFill>
                <a:latin typeface="Gotham-Medium"/>
                <a:ea typeface="Gotham-Medium"/>
                <a:cs typeface="Gotham-Medium"/>
              </a:rPr>
              <a:t>تحقق من الجسم ليلاً</a:t>
            </a:r>
          </a:p>
          <a:p>
            <a:pPr algn="r" rtl="1">
              <a:lnSpc>
                <a:spcPct val="100000"/>
              </a:lnSpc>
              <a:spcBef>
                <a:spcPts val="1013"/>
              </a:spcBef>
            </a:pPr>
            <a:endParaRPr lang="ar-EG" dirty="0">
              <a:solidFill>
                <a:srgbClr val="2C4169"/>
              </a:solidFill>
              <a:latin typeface="Gotham-Medium"/>
              <a:ea typeface="Gotham-Medium"/>
              <a:cs typeface="Gotham-Medium"/>
            </a:endParaRPr>
          </a:p>
          <a:p>
            <a:pPr algn="r" rtl="1">
              <a:lnSpc>
                <a:spcPct val="100000"/>
              </a:lnSpc>
              <a:spcBef>
                <a:spcPts val="1013"/>
              </a:spcBef>
            </a:pPr>
            <a:r>
              <a:rPr lang="ar-EG" dirty="0">
                <a:solidFill>
                  <a:srgbClr val="2C4169"/>
                </a:solidFill>
                <a:latin typeface="Gotham-Medium"/>
                <a:ea typeface="Gotham-Medium"/>
                <a:cs typeface="Gotham-Medium"/>
              </a:rPr>
              <a:t>زيادة ضبط الوقت ببطء</a:t>
            </a:r>
          </a:p>
          <a:p>
            <a:pPr algn="r" rtl="1">
              <a:lnSpc>
                <a:spcPct val="100000"/>
              </a:lnSpc>
              <a:spcBef>
                <a:spcPts val="1013"/>
              </a:spcBef>
            </a:pPr>
            <a:endParaRPr lang="ar-EG" dirty="0">
              <a:solidFill>
                <a:srgbClr val="2C4169"/>
              </a:solidFill>
              <a:latin typeface="Gotham-Medium"/>
              <a:ea typeface="Gotham-Medium"/>
              <a:cs typeface="Gotham-Medium"/>
            </a:endParaRPr>
          </a:p>
          <a:p>
            <a:pPr algn="r" rtl="1">
              <a:lnSpc>
                <a:spcPct val="100000"/>
              </a:lnSpc>
              <a:spcBef>
                <a:spcPts val="1013"/>
              </a:spcBef>
            </a:pPr>
            <a:r>
              <a:rPr lang="ar-EG" dirty="0">
                <a:solidFill>
                  <a:srgbClr val="2C4169"/>
                </a:solidFill>
                <a:latin typeface="Gotham-Medium"/>
                <a:ea typeface="Gotham-Medium"/>
                <a:cs typeface="Gotham-Medium"/>
              </a:rPr>
              <a:t>التمدد</a:t>
            </a:r>
          </a:p>
        </p:txBody>
      </p:sp>
      <p:sp>
        <p:nvSpPr>
          <p:cNvPr id="5" name="Oval 4">
            <a:hlinkClick r:id="rId4"/>
          </p:cNvPr>
          <p:cNvSpPr/>
          <p:nvPr/>
        </p:nvSpPr>
        <p:spPr>
          <a:xfrm>
            <a:off x="10245408" y="1397000"/>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6" name="Oval 5"/>
          <p:cNvSpPr/>
          <p:nvPr/>
        </p:nvSpPr>
        <p:spPr>
          <a:xfrm>
            <a:off x="10232295" y="2410619"/>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7" name="Oval 6"/>
          <p:cNvSpPr/>
          <p:nvPr/>
        </p:nvSpPr>
        <p:spPr>
          <a:xfrm>
            <a:off x="10245408" y="3581400"/>
            <a:ext cx="623887" cy="555625"/>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8" name="Oval 7"/>
          <p:cNvSpPr/>
          <p:nvPr/>
        </p:nvSpPr>
        <p:spPr>
          <a:xfrm>
            <a:off x="10245408" y="4629944"/>
            <a:ext cx="623887" cy="55403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pic>
        <p:nvPicPr>
          <p:cNvPr id="9" name="Picture 18" descr="A close up of a logo&#10;&#10;Description automatically generated">
            <a:hlinkClick r:id="rId4"/>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flipH="1">
            <a:off x="573024" y="1065213"/>
            <a:ext cx="4886872" cy="462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486220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187450" y="0"/>
            <a:ext cx="9596664" cy="1036320"/>
          </a:xfrm>
        </p:spPr>
        <p:txBody>
          <a:bodyPr/>
          <a:lstStyle/>
          <a:p>
            <a:pPr algn="r" rtl="1">
              <a:buSzPct val="100000"/>
            </a:pPr>
            <a:r>
              <a:rPr lang="ar-EG" dirty="0">
                <a:solidFill>
                  <a:srgbClr val="FFFFFF"/>
                </a:solidFill>
                <a:latin typeface="Gotham-Medium"/>
                <a:ea typeface="Gotham-Medium"/>
                <a:cs typeface="Gotham-Medium"/>
              </a:rPr>
              <a:t>تغيير الأوضاع</a:t>
            </a:r>
          </a:p>
        </p:txBody>
      </p:sp>
      <p:sp>
        <p:nvSpPr>
          <p:cNvPr id="47107" name="Content Placeholder 2"/>
          <p:cNvSpPr>
            <a:spLocks noGrp="1"/>
          </p:cNvSpPr>
          <p:nvPr>
            <p:ph idx="1"/>
          </p:nvPr>
        </p:nvSpPr>
        <p:spPr>
          <a:xfrm>
            <a:off x="5722874" y="1323848"/>
            <a:ext cx="5246688" cy="4643438"/>
          </a:xfrm>
        </p:spPr>
        <p:txBody>
          <a:bodyPr/>
          <a:lstStyle/>
          <a:p>
            <a:pPr algn="r" rtl="1">
              <a:spcBef>
                <a:spcPts val="1013"/>
              </a:spcBef>
              <a:buSzPct val="100000"/>
            </a:pPr>
            <a:r>
              <a:rPr lang="ar-EG" dirty="0">
                <a:solidFill>
                  <a:srgbClr val="2C4169"/>
                </a:solidFill>
                <a:latin typeface="Gotham-Medium"/>
                <a:ea typeface="Gotham-Medium"/>
                <a:cs typeface="Gotham-Medium"/>
              </a:rPr>
              <a:t>مستقل</a:t>
            </a:r>
          </a:p>
          <a:p>
            <a:pPr algn="r" rtl="1">
              <a:spcBef>
                <a:spcPts val="1013"/>
              </a:spcBef>
              <a:buSzPct val="100000"/>
            </a:pPr>
            <a:endParaRPr lang="ar-EG" dirty="0">
              <a:solidFill>
                <a:srgbClr val="2C4169"/>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تغيير الوضع بمساعدة </a:t>
            </a:r>
            <a:r>
              <a:rPr lang="es-CO" dirty="0">
                <a:solidFill>
                  <a:srgbClr val="2C4169"/>
                </a:solidFill>
                <a:latin typeface="Gotham-Medium"/>
                <a:ea typeface="Gotham-Medium"/>
                <a:cs typeface="Gotham-Medium"/>
              </a:rPr>
              <a:t> </a:t>
            </a:r>
            <a:r>
              <a:rPr lang="ar-EG" dirty="0">
                <a:solidFill>
                  <a:srgbClr val="2C4169"/>
                </a:solidFill>
                <a:latin typeface="Gotham-Medium"/>
                <a:ea typeface="Gotham-Medium"/>
                <a:cs typeface="Gotham-Medium"/>
              </a:rPr>
              <a:t> شخص</a:t>
            </a:r>
            <a:r>
              <a:rPr lang="es-CO" dirty="0">
                <a:solidFill>
                  <a:srgbClr val="2C4169"/>
                </a:solidFill>
                <a:latin typeface="Gotham-Medium"/>
                <a:ea typeface="Gotham-Medium"/>
                <a:cs typeface="Gotham-Medium"/>
              </a:rPr>
              <a:t>1</a:t>
            </a:r>
            <a:endParaRPr lang="ar-EG" dirty="0">
              <a:solidFill>
                <a:srgbClr val="2C4169"/>
              </a:solidFill>
              <a:latin typeface="Gotham-Medium"/>
              <a:ea typeface="Gotham-Medium"/>
              <a:cs typeface="Gotham-Medium"/>
            </a:endParaRPr>
          </a:p>
          <a:p>
            <a:pPr algn="r" rtl="1">
              <a:spcBef>
                <a:spcPts val="1013"/>
              </a:spcBef>
              <a:buSzPct val="100000"/>
            </a:pPr>
            <a:endParaRPr lang="ar-EG" dirty="0">
              <a:solidFill>
                <a:srgbClr val="2C4169"/>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تغيير الوضع بمساعدة </a:t>
            </a:r>
            <a:r>
              <a:rPr lang="es-CO" dirty="0">
                <a:solidFill>
                  <a:srgbClr val="2C4169"/>
                </a:solidFill>
                <a:latin typeface="Gotham-Medium"/>
                <a:ea typeface="Gotham-Medium"/>
                <a:cs typeface="Gotham-Medium"/>
              </a:rPr>
              <a:t> </a:t>
            </a:r>
            <a:r>
              <a:rPr lang="ar-EG" dirty="0">
                <a:solidFill>
                  <a:srgbClr val="2C4169"/>
                </a:solidFill>
                <a:latin typeface="Gotham-Medium"/>
                <a:ea typeface="Gotham-Medium"/>
                <a:cs typeface="Gotham-Medium"/>
              </a:rPr>
              <a:t> شخص</a:t>
            </a:r>
            <a:r>
              <a:rPr lang="es-CO" dirty="0">
                <a:solidFill>
                  <a:srgbClr val="2C4169"/>
                </a:solidFill>
                <a:latin typeface="Gotham-Medium"/>
                <a:ea typeface="Gotham-Medium"/>
                <a:cs typeface="Gotham-Medium"/>
              </a:rPr>
              <a:t>2</a:t>
            </a:r>
            <a:endParaRPr lang="ar-EG" dirty="0">
              <a:solidFill>
                <a:srgbClr val="2C4169"/>
              </a:solidFill>
              <a:latin typeface="Gotham-Medium"/>
              <a:ea typeface="Gotham-Medium"/>
              <a:cs typeface="Gotham-Medium"/>
            </a:endParaRPr>
          </a:p>
          <a:p>
            <a:pPr algn="r" rtl="1">
              <a:spcBef>
                <a:spcPts val="1013"/>
              </a:spcBef>
              <a:buSzPct val="100000"/>
            </a:pPr>
            <a:endParaRPr lang="ar-EG" dirty="0">
              <a:solidFill>
                <a:srgbClr val="2C4169"/>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الاستعادة من السقوط</a:t>
            </a:r>
          </a:p>
        </p:txBody>
      </p:sp>
      <p:sp>
        <p:nvSpPr>
          <p:cNvPr id="7" name="Oval 6">
            <a:hlinkClick r:id="rId4"/>
          </p:cNvPr>
          <p:cNvSpPr/>
          <p:nvPr/>
        </p:nvSpPr>
        <p:spPr>
          <a:xfrm>
            <a:off x="11098848" y="1331684"/>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8" name="Oval 7">
            <a:hlinkClick r:id="rId5"/>
          </p:cNvPr>
          <p:cNvSpPr/>
          <p:nvPr/>
        </p:nvSpPr>
        <p:spPr>
          <a:xfrm>
            <a:off x="11098848" y="2482295"/>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9" name="Oval 8">
            <a:hlinkClick r:id="rId6"/>
          </p:cNvPr>
          <p:cNvSpPr/>
          <p:nvPr/>
        </p:nvSpPr>
        <p:spPr>
          <a:xfrm>
            <a:off x="11098848" y="3814729"/>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0" name="Oval 9"/>
          <p:cNvSpPr/>
          <p:nvPr/>
        </p:nvSpPr>
        <p:spPr>
          <a:xfrm>
            <a:off x="11102023" y="5130688"/>
            <a:ext cx="623887" cy="55403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pic>
        <p:nvPicPr>
          <p:cNvPr id="11" name="Picture 5"/>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flipH="1">
            <a:off x="0" y="1563688"/>
            <a:ext cx="6127750" cy="408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121450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187450" y="0"/>
            <a:ext cx="9611179" cy="957943"/>
          </a:xfrm>
        </p:spPr>
        <p:txBody>
          <a:bodyPr/>
          <a:lstStyle/>
          <a:p>
            <a:pPr algn="r" rtl="1">
              <a:buSzPct val="100000"/>
            </a:pPr>
            <a:r>
              <a:rPr lang="ar-EG" dirty="0">
                <a:solidFill>
                  <a:srgbClr val="FFFFFF"/>
                </a:solidFill>
                <a:latin typeface="Gotham-Medium"/>
                <a:ea typeface="Gotham-Medium"/>
                <a:cs typeface="Gotham-Medium"/>
              </a:rPr>
              <a:t>السلامة</a:t>
            </a:r>
          </a:p>
        </p:txBody>
      </p:sp>
      <p:sp>
        <p:nvSpPr>
          <p:cNvPr id="48131" name="Content Placeholder 2"/>
          <p:cNvSpPr>
            <a:spLocks noGrp="1"/>
          </p:cNvSpPr>
          <p:nvPr>
            <p:ph idx="1"/>
          </p:nvPr>
        </p:nvSpPr>
        <p:spPr>
          <a:xfrm>
            <a:off x="6665659" y="1397000"/>
            <a:ext cx="4318000" cy="4033838"/>
          </a:xfrm>
        </p:spPr>
        <p:txBody>
          <a:bodyPr/>
          <a:lstStyle/>
          <a:p>
            <a:pPr algn="r" rtl="1">
              <a:spcBef>
                <a:spcPts val="1013"/>
              </a:spcBef>
              <a:buSzPct val="100000"/>
            </a:pPr>
            <a:r>
              <a:rPr lang="ar-EG" dirty="0">
                <a:solidFill>
                  <a:srgbClr val="2C4169"/>
                </a:solidFill>
                <a:latin typeface="Gotham-Medium"/>
                <a:ea typeface="Gotham-Medium"/>
                <a:cs typeface="Gotham-Medium"/>
              </a:rPr>
              <a:t>المكابح</a:t>
            </a:r>
          </a:p>
          <a:p>
            <a:pPr algn="r" rtl="1">
              <a:spcBef>
                <a:spcPts val="1013"/>
              </a:spcBef>
              <a:buSzPct val="100000"/>
            </a:pPr>
            <a:endParaRPr lang="ar-EG" dirty="0">
              <a:solidFill>
                <a:srgbClr val="2C4169"/>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الاستعادة من السقوط </a:t>
            </a:r>
          </a:p>
          <a:p>
            <a:pPr algn="r" rtl="1">
              <a:spcBef>
                <a:spcPts val="1013"/>
              </a:spcBef>
              <a:buSzPct val="100000"/>
            </a:pPr>
            <a:endParaRPr lang="ar-EG" dirty="0">
              <a:solidFill>
                <a:srgbClr val="2C4169"/>
              </a:solidFill>
              <a:latin typeface="Gotham-Medium"/>
              <a:ea typeface="Gotham-Medium"/>
              <a:cs typeface="Gotham-Medium"/>
            </a:endParaRPr>
          </a:p>
          <a:p>
            <a:pPr>
              <a:spcBef>
                <a:spcPts val="1013"/>
              </a:spcBef>
              <a:buSzPct val="100000"/>
            </a:pPr>
            <a:r>
              <a:rPr lang="ar-EG" dirty="0">
                <a:solidFill>
                  <a:srgbClr val="2C4169"/>
                </a:solidFill>
                <a:latin typeface="Gotham-Medium"/>
                <a:ea typeface="Gotham-Medium"/>
                <a:cs typeface="Gotham-Medium"/>
              </a:rPr>
              <a:t>فتح/</a:t>
            </a:r>
            <a:r>
              <a:rPr lang="es-CO" dirty="0">
                <a:solidFill>
                  <a:srgbClr val="2C4169"/>
                </a:solidFill>
                <a:latin typeface="Gotham-Medium"/>
                <a:ea typeface="Gotham-Medium"/>
                <a:cs typeface="Gotham-Medium"/>
              </a:rPr>
              <a:t>  </a:t>
            </a:r>
            <a:r>
              <a:rPr lang="ar-EG" dirty="0">
                <a:solidFill>
                  <a:srgbClr val="2C4169"/>
                </a:solidFill>
                <a:latin typeface="Gotham-Medium"/>
                <a:ea typeface="Gotham-Medium"/>
                <a:cs typeface="Gotham-Medium"/>
              </a:rPr>
              <a:t>قفل </a:t>
            </a:r>
            <a:r>
              <a:rPr lang="en-US" dirty="0">
                <a:solidFill>
                  <a:schemeClr val="tx2"/>
                </a:solidFill>
              </a:rPr>
              <a:t>GEN_3</a:t>
            </a:r>
            <a:r>
              <a:rPr lang="ar-EG" dirty="0">
                <a:solidFill>
                  <a:srgbClr val="2C4169"/>
                </a:solidFill>
                <a:latin typeface="Gotham-Medium"/>
                <a:ea typeface="Gotham-Medium"/>
                <a:cs typeface="Gotham-Medium"/>
              </a:rPr>
              <a:t> </a:t>
            </a:r>
          </a:p>
          <a:p>
            <a:pPr algn="r" rtl="1">
              <a:spcBef>
                <a:spcPts val="1013"/>
              </a:spcBef>
              <a:buSzPct val="100000"/>
            </a:pPr>
            <a:endParaRPr lang="ar-EG" dirty="0">
              <a:solidFill>
                <a:srgbClr val="2C4169"/>
              </a:solidFill>
              <a:latin typeface="Gotham-Medium"/>
              <a:ea typeface="Gotham-Medium"/>
              <a:cs typeface="Gotham-Medium"/>
            </a:endParaRPr>
          </a:p>
        </p:txBody>
      </p:sp>
      <p:sp>
        <p:nvSpPr>
          <p:cNvPr id="11" name="Oval 10">
            <a:hlinkClick r:id="rId4"/>
          </p:cNvPr>
          <p:cNvSpPr/>
          <p:nvPr/>
        </p:nvSpPr>
        <p:spPr>
          <a:xfrm>
            <a:off x="11153585" y="2366963"/>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2" name="Oval 11">
            <a:hlinkClick r:id="rId5"/>
          </p:cNvPr>
          <p:cNvSpPr/>
          <p:nvPr/>
        </p:nvSpPr>
        <p:spPr>
          <a:xfrm>
            <a:off x="11153585" y="1397000"/>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3" name="Oval 12">
            <a:hlinkClick r:id="rId6"/>
          </p:cNvPr>
          <p:cNvSpPr/>
          <p:nvPr/>
        </p:nvSpPr>
        <p:spPr>
          <a:xfrm>
            <a:off x="11153585" y="3336925"/>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pic>
        <p:nvPicPr>
          <p:cNvPr id="48135" name="Picture 4"/>
          <p:cNvPicPr>
            <a:picLocks noChangeAspect="1"/>
          </p:cNvPicPr>
          <p:nvPr/>
        </p:nvPicPr>
        <p:blipFill>
          <a:blip r:embed="rId7">
            <a:extLst>
              <a:ext uri="{28A0092B-C50C-407E-A947-70E740481C1C}">
                <a14:useLocalDpi xmlns:a14="http://schemas.microsoft.com/office/drawing/2010/main" xmlns="" val="0"/>
              </a:ext>
            </a:extLst>
          </a:blip>
          <a:srcRect l="12956" t="24187" r="19862" b="23918"/>
          <a:stretch>
            <a:fillRect/>
          </a:stretch>
        </p:blipFill>
        <p:spPr bwMode="auto">
          <a:xfrm flipH="1">
            <a:off x="-267335" y="1181100"/>
            <a:ext cx="4505325"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54147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a:xfrm>
            <a:off x="1187450" y="0"/>
            <a:ext cx="9686925" cy="1001486"/>
          </a:xfrm>
        </p:spPr>
        <p:txBody>
          <a:bodyPr/>
          <a:lstStyle/>
          <a:p>
            <a:pPr algn="r" rtl="1">
              <a:buSzPct val="100000"/>
            </a:pPr>
            <a:r>
              <a:rPr lang="ar-EG" dirty="0">
                <a:solidFill>
                  <a:srgbClr val="FFFFFF"/>
                </a:solidFill>
                <a:latin typeface="Gotham-Medium"/>
                <a:ea typeface="Gotham-Medium"/>
                <a:cs typeface="Gotham-Medium"/>
              </a:rPr>
              <a:t>جدول الأعمال </a:t>
            </a:r>
          </a:p>
        </p:txBody>
      </p:sp>
      <p:graphicFrame>
        <p:nvGraphicFramePr>
          <p:cNvPr id="4" name="Content Placeholder 3" descr="This is the agenda for the day: &#10;At ___ we will discuss the introduction. At ___ we will discuss the distribution and provision process. At ___ we will talk about disability. At ___ we will talk about fit. At ___ we will learn about user training. At ___ we will discuss how to follow-up with the wheelchair users and Free Wheelchair Mission."/>
          <p:cNvGraphicFramePr>
            <a:graphicFrameLocks noGrp="1"/>
          </p:cNvGraphicFramePr>
          <p:nvPr>
            <p:extLst>
              <p:ext uri="{D42A27DB-BD31-4B8C-83A1-F6EECF244321}">
                <p14:modId xmlns:p14="http://schemas.microsoft.com/office/powerpoint/2010/main" xmlns="" val="172703764"/>
              </p:ext>
            </p:extLst>
          </p:nvPr>
        </p:nvGraphicFramePr>
        <p:xfrm>
          <a:off x="555625" y="1168400"/>
          <a:ext cx="10318750" cy="5181600"/>
        </p:xfrm>
        <a:graphic>
          <a:graphicData uri="http://schemas.openxmlformats.org/drawingml/2006/table">
            <a:tbl>
              <a:tblPr rtl="1"/>
              <a:tblGrid>
                <a:gridCol w="2873375">
                  <a:extLst>
                    <a:ext uri="{9D8B030D-6E8A-4147-A177-3AD203B41FA5}">
                      <a16:colId xmlns:a16="http://schemas.microsoft.com/office/drawing/2014/main" xmlns="" val="20000"/>
                    </a:ext>
                  </a:extLst>
                </a:gridCol>
                <a:gridCol w="7445375">
                  <a:extLst>
                    <a:ext uri="{9D8B030D-6E8A-4147-A177-3AD203B41FA5}">
                      <a16:colId xmlns:a16="http://schemas.microsoft.com/office/drawing/2014/main" xmlns="" val="20001"/>
                    </a:ext>
                  </a:extLst>
                </a:gridCol>
              </a:tblGrid>
              <a:tr h="496888">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1" i="0" u="none" strike="noStrike" cap="none" normalizeH="0" baseline="0" dirty="0">
                          <a:ln>
                            <a:noFill/>
                          </a:ln>
                          <a:solidFill>
                            <a:srgbClr val="2C4169"/>
                          </a:solidFill>
                          <a:effectLst/>
                          <a:latin typeface="Gotham Book" charset="0"/>
                          <a:ea typeface="Gotham Book" charset="0"/>
                          <a:cs typeface="Gotham Book" charset="0"/>
                        </a:rPr>
                        <a:t>اليوم/الوقت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1" i="0" u="none" strike="noStrike" cap="none" normalizeH="0" baseline="0" dirty="0">
                          <a:ln>
                            <a:noFill/>
                          </a:ln>
                          <a:solidFill>
                            <a:srgbClr val="2C4169"/>
                          </a:solidFill>
                          <a:effectLst/>
                          <a:latin typeface="Gotham Book" charset="0"/>
                          <a:ea typeface="Gotham Book" charset="0"/>
                          <a:cs typeface="Gotham Book" charset="0"/>
                        </a:rPr>
                        <a:t>الموضوعات/الأنشطة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1.1: مقدمة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1"/>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1.2: العملية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استراحة (5-10 دقائق)</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3"/>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1.3: الإعاقة والحالة البدنية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استراحة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5"/>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dirty="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1.4: لائق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استراحة (5-10 دقائق)</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7"/>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1.5: تدريب المستخدم</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96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ar-EG" sz="2800" b="0" i="0" u="none" strike="noStrike" cap="none" normalizeH="0" baseline="0">
                        <a:ln>
                          <a:noFill/>
                        </a:ln>
                        <a:solidFill>
                          <a:schemeClr val="tx2"/>
                        </a:solidFill>
                        <a:effectLst/>
                        <a:latin typeface="Gotham Medium Regular"/>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p>
                      <a:pPr marL="0" marR="0" lvl="0" indent="0" algn="r" defTabSz="914400" rtl="1" eaLnBrk="1" fontAlgn="base" latinLnBrk="0" hangingPunct="1">
                        <a:lnSpc>
                          <a:spcPct val="100000"/>
                        </a:lnSpc>
                        <a:spcBef>
                          <a:spcPct val="0"/>
                        </a:spcBef>
                        <a:spcAft>
                          <a:spcPct val="0"/>
                        </a:spcAft>
                        <a:buClrTx/>
                        <a:buSzPct val="100000"/>
                        <a:buFontTx/>
                        <a:buNone/>
                        <a:tabLst/>
                      </a:pPr>
                      <a:r>
                        <a:rPr kumimoji="0" lang="ar-EG" sz="2800" b="0" i="0" u="none" strike="noStrike" cap="none" normalizeH="0" baseline="0" dirty="0">
                          <a:ln>
                            <a:noFill/>
                          </a:ln>
                          <a:solidFill>
                            <a:srgbClr val="2C4169"/>
                          </a:solidFill>
                          <a:effectLst/>
                          <a:latin typeface="Gotham Book" charset="0"/>
                          <a:ea typeface="Gotham Book" charset="0"/>
                          <a:cs typeface="Gotham Book" charset="0"/>
                        </a:rPr>
                        <a:t>1.6: المتابعة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extLst>
                  <a:ext uri="{0D108BD9-81ED-4DB2-BD59-A6C34878D82A}">
                    <a16:rowId xmlns:a16="http://schemas.microsoft.com/office/drawing/2014/main" xmlns="" val="10009"/>
                  </a:ext>
                </a:extLst>
              </a:tr>
            </a:tbl>
          </a:graphicData>
        </a:graphic>
      </p:graphicFrame>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187450" y="0"/>
            <a:ext cx="9582150" cy="1024128"/>
          </a:xfrm>
        </p:spPr>
        <p:txBody>
          <a:bodyPr/>
          <a:lstStyle/>
          <a:p>
            <a:pPr algn="r" rtl="1">
              <a:buSzPct val="100000"/>
            </a:pPr>
            <a:r>
              <a:rPr lang="ar-EG" dirty="0">
                <a:solidFill>
                  <a:srgbClr val="FFFFFF"/>
                </a:solidFill>
                <a:latin typeface="Gotham-Medium"/>
                <a:ea typeface="Gotham-Medium"/>
                <a:cs typeface="Gotham-Medium"/>
              </a:rPr>
              <a:t>مهارات الحركة </a:t>
            </a:r>
          </a:p>
        </p:txBody>
      </p:sp>
      <p:sp>
        <p:nvSpPr>
          <p:cNvPr id="49155" name="Content Placeholder 2"/>
          <p:cNvSpPr>
            <a:spLocks noGrp="1"/>
          </p:cNvSpPr>
          <p:nvPr>
            <p:ph idx="1"/>
          </p:nvPr>
        </p:nvSpPr>
        <p:spPr>
          <a:xfrm>
            <a:off x="7665403" y="1397000"/>
            <a:ext cx="3273425" cy="4645025"/>
          </a:xfrm>
        </p:spPr>
        <p:txBody>
          <a:bodyPr/>
          <a:lstStyle/>
          <a:p>
            <a:pPr algn="r" rtl="1">
              <a:spcBef>
                <a:spcPts val="1013"/>
              </a:spcBef>
              <a:buSzPct val="100000"/>
            </a:pPr>
            <a:r>
              <a:rPr lang="ar-EG" sz="2400" dirty="0">
                <a:solidFill>
                  <a:srgbClr val="2C4169"/>
                </a:solidFill>
                <a:latin typeface="Gotham-Medium"/>
                <a:ea typeface="Gotham-Medium"/>
                <a:cs typeface="Gotham-Medium"/>
              </a:rPr>
              <a:t>التحرك للأمام</a:t>
            </a:r>
          </a:p>
          <a:p>
            <a:pPr algn="r" rtl="1">
              <a:spcBef>
                <a:spcPts val="1013"/>
              </a:spcBef>
              <a:buSzPct val="100000"/>
            </a:pPr>
            <a:endParaRPr lang="ar-EG" sz="2400" dirty="0">
              <a:solidFill>
                <a:srgbClr val="2C4169"/>
              </a:solidFill>
              <a:latin typeface="Gotham-Medium"/>
              <a:ea typeface="Gotham-Medium"/>
              <a:cs typeface="Gotham-Medium"/>
            </a:endParaRPr>
          </a:p>
          <a:p>
            <a:pPr algn="r" rtl="1">
              <a:spcBef>
                <a:spcPts val="1013"/>
              </a:spcBef>
              <a:buSzPct val="100000"/>
            </a:pPr>
            <a:r>
              <a:rPr lang="ar-EG" sz="2400" dirty="0">
                <a:solidFill>
                  <a:srgbClr val="2C4169"/>
                </a:solidFill>
                <a:latin typeface="Gotham-Medium"/>
                <a:ea typeface="Gotham-Medium"/>
                <a:cs typeface="Gotham-Medium"/>
              </a:rPr>
              <a:t>الدوران </a:t>
            </a:r>
          </a:p>
          <a:p>
            <a:pPr algn="r" rtl="1">
              <a:spcBef>
                <a:spcPts val="1013"/>
              </a:spcBef>
              <a:buSzPct val="100000"/>
            </a:pPr>
            <a:endParaRPr lang="ar-EG" sz="2400" dirty="0">
              <a:solidFill>
                <a:srgbClr val="2C4169"/>
              </a:solidFill>
              <a:latin typeface="Gotham-Medium"/>
              <a:ea typeface="Gotham-Medium"/>
              <a:cs typeface="Gotham-Medium"/>
            </a:endParaRPr>
          </a:p>
          <a:p>
            <a:pPr algn="r" rtl="1">
              <a:spcBef>
                <a:spcPts val="1013"/>
              </a:spcBef>
              <a:buSzPct val="100000"/>
            </a:pPr>
            <a:r>
              <a:rPr lang="ar-EG" sz="2400" dirty="0">
                <a:solidFill>
                  <a:srgbClr val="2C4169"/>
                </a:solidFill>
                <a:latin typeface="Gotham-Medium"/>
                <a:ea typeface="Gotham-Medium"/>
                <a:cs typeface="Gotham-Medium"/>
              </a:rPr>
              <a:t>منحدرات الصعود لأعلى</a:t>
            </a:r>
          </a:p>
          <a:p>
            <a:pPr algn="r" rtl="1">
              <a:spcBef>
                <a:spcPts val="1013"/>
              </a:spcBef>
              <a:buSzPct val="100000"/>
            </a:pPr>
            <a:endParaRPr lang="ar-EG" sz="2400" dirty="0">
              <a:solidFill>
                <a:srgbClr val="2C4169"/>
              </a:solidFill>
              <a:latin typeface="Gotham-Medium"/>
              <a:ea typeface="Gotham-Medium"/>
              <a:cs typeface="Gotham-Medium"/>
            </a:endParaRPr>
          </a:p>
          <a:p>
            <a:pPr>
              <a:spcBef>
                <a:spcPts val="1013"/>
              </a:spcBef>
              <a:buSzPct val="100000"/>
            </a:pPr>
            <a:r>
              <a:rPr lang="ar-EG" sz="2400" dirty="0">
                <a:solidFill>
                  <a:srgbClr val="2C4169"/>
                </a:solidFill>
                <a:latin typeface="Gotham-Medium"/>
                <a:ea typeface="Gotham-Medium"/>
                <a:cs typeface="Gotham-Medium"/>
              </a:rPr>
              <a:t>أرصفة الصعود لأعلى</a:t>
            </a:r>
          </a:p>
          <a:p>
            <a:pPr algn="r" rtl="1">
              <a:spcBef>
                <a:spcPts val="1013"/>
              </a:spcBef>
              <a:buSzPct val="100000"/>
            </a:pPr>
            <a:endParaRPr lang="ar-EG" sz="2400" dirty="0">
              <a:solidFill>
                <a:srgbClr val="2C4169"/>
              </a:solidFill>
              <a:latin typeface="Gotham-Medium"/>
              <a:ea typeface="Gotham-Medium"/>
              <a:cs typeface="Gotham-Medium"/>
            </a:endParaRPr>
          </a:p>
          <a:p>
            <a:pPr>
              <a:spcBef>
                <a:spcPts val="1013"/>
              </a:spcBef>
              <a:buSzPct val="100000"/>
            </a:pPr>
            <a:r>
              <a:rPr lang="ar-EG" sz="2400" dirty="0">
                <a:solidFill>
                  <a:srgbClr val="2C4169"/>
                </a:solidFill>
                <a:latin typeface="Gotham-Medium"/>
                <a:ea typeface="Gotham-Medium"/>
                <a:cs typeface="Gotham-Medium"/>
              </a:rPr>
              <a:t>سلالم الصعود لأعلى</a:t>
            </a:r>
          </a:p>
        </p:txBody>
      </p:sp>
      <p:sp>
        <p:nvSpPr>
          <p:cNvPr id="49156" name="Content Placeholder 2"/>
          <p:cNvSpPr txBox="1">
            <a:spLocks/>
          </p:cNvSpPr>
          <p:nvPr/>
        </p:nvSpPr>
        <p:spPr bwMode="auto">
          <a:xfrm>
            <a:off x="0" y="1397000"/>
            <a:ext cx="347980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Gotham-Medium"/>
                <a:ea typeface="Gotham-Medium"/>
                <a:cs typeface="Gotham-Medium"/>
              </a:defRPr>
            </a:lvl1pPr>
            <a:lvl2pPr>
              <a:defRPr sz="2400">
                <a:solidFill>
                  <a:schemeClr val="accent1"/>
                </a:solidFill>
                <a:latin typeface="Gotham-Book"/>
                <a:ea typeface="Gotham-Book"/>
                <a:cs typeface="Gotham-Book"/>
              </a:defRPr>
            </a:lvl2pPr>
            <a:lvl3pPr>
              <a:defRPr sz="2000">
                <a:solidFill>
                  <a:srgbClr val="23B1A8"/>
                </a:solidFill>
                <a:latin typeface="Gotham-Book"/>
                <a:ea typeface="Gotham-Book"/>
                <a:cs typeface="Gotham-Book"/>
              </a:defRPr>
            </a:lvl3pPr>
            <a:lvl4pPr>
              <a:defRPr>
                <a:solidFill>
                  <a:schemeClr val="accent2"/>
                </a:solidFill>
                <a:latin typeface="Gotham-Book"/>
                <a:ea typeface="Gotham-Book"/>
                <a:cs typeface="Gotham-Book"/>
              </a:defRPr>
            </a:lvl4pPr>
            <a:lvl5pPr>
              <a:defRPr>
                <a:solidFill>
                  <a:schemeClr val="tx1"/>
                </a:solidFill>
                <a:latin typeface="Gotham-Book"/>
                <a:ea typeface="Gotham-Book"/>
                <a:cs typeface="Gotham-Book"/>
              </a:defRPr>
            </a:lvl5pPr>
            <a:lvl6pPr fontAlgn="base">
              <a:spcAft>
                <a:spcPct val="0"/>
              </a:spcAft>
              <a:buFont typeface="Arial" pitchFamily="34" charset="0"/>
              <a:defRPr>
                <a:solidFill>
                  <a:schemeClr val="tx1"/>
                </a:solidFill>
                <a:latin typeface="Gotham-Book"/>
                <a:ea typeface="Gotham-Book"/>
                <a:cs typeface="Gotham-Book"/>
              </a:defRPr>
            </a:lvl6pPr>
            <a:lvl7pPr fontAlgn="base">
              <a:spcAft>
                <a:spcPct val="0"/>
              </a:spcAft>
              <a:buFont typeface="Arial" pitchFamily="34" charset="0"/>
              <a:defRPr>
                <a:solidFill>
                  <a:schemeClr val="tx1"/>
                </a:solidFill>
                <a:latin typeface="Gotham-Book"/>
                <a:ea typeface="Gotham-Book"/>
                <a:cs typeface="Gotham-Book"/>
              </a:defRPr>
            </a:lvl7pPr>
            <a:lvl8pPr fontAlgn="base">
              <a:spcAft>
                <a:spcPct val="0"/>
              </a:spcAft>
              <a:buFont typeface="Arial" pitchFamily="34" charset="0"/>
              <a:defRPr>
                <a:solidFill>
                  <a:schemeClr val="tx1"/>
                </a:solidFill>
                <a:latin typeface="Gotham-Book"/>
                <a:ea typeface="Gotham-Book"/>
                <a:cs typeface="Gotham-Book"/>
              </a:defRPr>
            </a:lvl8pPr>
            <a:lvl9pPr fontAlgn="base">
              <a:spcAft>
                <a:spcPct val="0"/>
              </a:spcAft>
              <a:buFont typeface="Arial" pitchFamily="34" charset="0"/>
              <a:defRPr>
                <a:solidFill>
                  <a:schemeClr val="tx1"/>
                </a:solidFill>
                <a:latin typeface="Gotham-Book"/>
                <a:ea typeface="Gotham-Book"/>
                <a:cs typeface="Gotham-Book"/>
              </a:defRPr>
            </a:lvl9pPr>
          </a:lstStyle>
          <a:p>
            <a:pPr>
              <a:lnSpc>
                <a:spcPct val="90000"/>
              </a:lnSpc>
              <a:spcBef>
                <a:spcPts val="1013"/>
              </a:spcBef>
            </a:pPr>
            <a:r>
              <a:rPr lang="ar-EG" dirty="0">
                <a:solidFill>
                  <a:srgbClr val="2C4169"/>
                </a:solidFill>
              </a:rPr>
              <a:t>التحرك للخلف</a:t>
            </a:r>
          </a:p>
          <a:p>
            <a:pPr>
              <a:lnSpc>
                <a:spcPct val="90000"/>
              </a:lnSpc>
              <a:spcBef>
                <a:spcPts val="1013"/>
              </a:spcBef>
            </a:pPr>
            <a:endParaRPr lang="ar-EG" dirty="0">
              <a:solidFill>
                <a:srgbClr val="2C4169"/>
              </a:solidFill>
            </a:endParaRPr>
          </a:p>
          <a:p>
            <a:pPr>
              <a:lnSpc>
                <a:spcPct val="90000"/>
              </a:lnSpc>
              <a:spcBef>
                <a:spcPts val="1013"/>
              </a:spcBef>
            </a:pPr>
            <a:r>
              <a:rPr lang="ar-EG" dirty="0">
                <a:solidFill>
                  <a:srgbClr val="2C4169"/>
                </a:solidFill>
              </a:rPr>
              <a:t>منحدرات النزول لأسفل</a:t>
            </a:r>
          </a:p>
          <a:p>
            <a:pPr>
              <a:lnSpc>
                <a:spcPct val="90000"/>
              </a:lnSpc>
              <a:spcBef>
                <a:spcPts val="1013"/>
              </a:spcBef>
            </a:pPr>
            <a:endParaRPr lang="ar-EG" dirty="0">
              <a:solidFill>
                <a:srgbClr val="2C4169"/>
              </a:solidFill>
            </a:endParaRPr>
          </a:p>
          <a:p>
            <a:pPr>
              <a:lnSpc>
                <a:spcPct val="90000"/>
              </a:lnSpc>
              <a:spcBef>
                <a:spcPts val="1013"/>
              </a:spcBef>
            </a:pPr>
            <a:r>
              <a:rPr lang="ar-EG" dirty="0">
                <a:solidFill>
                  <a:srgbClr val="2C4169"/>
                </a:solidFill>
              </a:rPr>
              <a:t>أرصفة النزول لأسفل</a:t>
            </a:r>
          </a:p>
          <a:p>
            <a:pPr>
              <a:lnSpc>
                <a:spcPct val="90000"/>
              </a:lnSpc>
              <a:spcBef>
                <a:spcPts val="1013"/>
              </a:spcBef>
            </a:pPr>
            <a:endParaRPr lang="ar-EG" dirty="0">
              <a:solidFill>
                <a:srgbClr val="2C4169"/>
              </a:solidFill>
            </a:endParaRPr>
          </a:p>
          <a:p>
            <a:pPr>
              <a:lnSpc>
                <a:spcPct val="90000"/>
              </a:lnSpc>
              <a:spcBef>
                <a:spcPts val="1013"/>
              </a:spcBef>
            </a:pPr>
            <a:r>
              <a:rPr lang="ar-EG" dirty="0">
                <a:solidFill>
                  <a:srgbClr val="2C4169"/>
                </a:solidFill>
              </a:rPr>
              <a:t>سلالم النزول لأسفل</a:t>
            </a:r>
          </a:p>
          <a:p>
            <a:pPr>
              <a:lnSpc>
                <a:spcPct val="90000"/>
              </a:lnSpc>
              <a:spcBef>
                <a:spcPts val="1013"/>
              </a:spcBef>
            </a:pPr>
            <a:endParaRPr lang="ar-EG" dirty="0">
              <a:solidFill>
                <a:srgbClr val="2C4169"/>
              </a:solidFill>
            </a:endParaRPr>
          </a:p>
        </p:txBody>
      </p:sp>
      <p:grpSp>
        <p:nvGrpSpPr>
          <p:cNvPr id="2" name="Group 1"/>
          <p:cNvGrpSpPr/>
          <p:nvPr/>
        </p:nvGrpSpPr>
        <p:grpSpPr>
          <a:xfrm>
            <a:off x="11111040" y="1364048"/>
            <a:ext cx="623887" cy="4845141"/>
            <a:chOff x="369888" y="1207526"/>
            <a:chExt cx="623887" cy="4845141"/>
          </a:xfrm>
        </p:grpSpPr>
        <p:sp>
          <p:nvSpPr>
            <p:cNvPr id="11" name="Oval 10">
              <a:hlinkClick r:id="rId4"/>
            </p:cNvPr>
            <p:cNvSpPr/>
            <p:nvPr/>
          </p:nvSpPr>
          <p:spPr>
            <a:xfrm>
              <a:off x="369888" y="2095109"/>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2" name="Oval 11">
              <a:hlinkClick r:id="rId5"/>
            </p:cNvPr>
            <p:cNvSpPr/>
            <p:nvPr/>
          </p:nvSpPr>
          <p:spPr>
            <a:xfrm>
              <a:off x="369888" y="1207526"/>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3" name="Oval 12">
              <a:hlinkClick r:id="rId6"/>
            </p:cNvPr>
            <p:cNvSpPr/>
            <p:nvPr/>
          </p:nvSpPr>
          <p:spPr>
            <a:xfrm>
              <a:off x="369888" y="3130975"/>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4" name="Oval 13">
              <a:hlinkClick r:id="rId7"/>
            </p:cNvPr>
            <p:cNvSpPr/>
            <p:nvPr/>
          </p:nvSpPr>
          <p:spPr>
            <a:xfrm>
              <a:off x="369888" y="4379913"/>
              <a:ext cx="623887" cy="55403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8" name="Oval 17">
              <a:hlinkClick r:id="rId8"/>
            </p:cNvPr>
            <p:cNvSpPr/>
            <p:nvPr/>
          </p:nvSpPr>
          <p:spPr>
            <a:xfrm>
              <a:off x="369888" y="5497042"/>
              <a:ext cx="623887" cy="55562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grpSp>
        <p:nvGrpSpPr>
          <p:cNvPr id="3" name="Group 2"/>
          <p:cNvGrpSpPr/>
          <p:nvPr/>
        </p:nvGrpSpPr>
        <p:grpSpPr>
          <a:xfrm>
            <a:off x="3648921" y="1453085"/>
            <a:ext cx="661987" cy="4493976"/>
            <a:chOff x="7177088" y="1397000"/>
            <a:chExt cx="661987" cy="4493976"/>
          </a:xfrm>
        </p:grpSpPr>
        <p:sp>
          <p:nvSpPr>
            <p:cNvPr id="15" name="Oval 14"/>
            <p:cNvSpPr/>
            <p:nvPr/>
          </p:nvSpPr>
          <p:spPr>
            <a:xfrm>
              <a:off x="7177088" y="1397000"/>
              <a:ext cx="623887" cy="5540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7" name="Oval 16">
              <a:hlinkClick r:id="rId9"/>
            </p:cNvPr>
            <p:cNvSpPr/>
            <p:nvPr/>
          </p:nvSpPr>
          <p:spPr>
            <a:xfrm>
              <a:off x="7215188" y="5336938"/>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dirty="0"/>
            </a:p>
          </p:txBody>
        </p:sp>
        <p:sp>
          <p:nvSpPr>
            <p:cNvPr id="19" name="Oval 18">
              <a:hlinkClick r:id="rId10"/>
            </p:cNvPr>
            <p:cNvSpPr/>
            <p:nvPr/>
          </p:nvSpPr>
          <p:spPr>
            <a:xfrm>
              <a:off x="7215188" y="3938299"/>
              <a:ext cx="623887" cy="55403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21" name="Oval 20">
              <a:hlinkClick r:id="rId11"/>
            </p:cNvPr>
            <p:cNvSpPr/>
            <p:nvPr/>
          </p:nvSpPr>
          <p:spPr>
            <a:xfrm>
              <a:off x="7215188" y="2548199"/>
              <a:ext cx="623887" cy="554037"/>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grpSp>
      <p:pic>
        <p:nvPicPr>
          <p:cNvPr id="49166" name="Picture 21"/>
          <p:cNvPicPr>
            <a:picLocks noChangeAspect="1"/>
          </p:cNvPicPr>
          <p:nvPr/>
        </p:nvPicPr>
        <p:blipFill>
          <a:blip r:embed="rId12">
            <a:extLst>
              <a:ext uri="{28A0092B-C50C-407E-A947-70E740481C1C}">
                <a14:useLocalDpi xmlns:a14="http://schemas.microsoft.com/office/drawing/2010/main" xmlns="" val="0"/>
              </a:ext>
            </a:extLst>
          </a:blip>
          <a:srcRect/>
          <a:stretch>
            <a:fillRect/>
          </a:stretch>
        </p:blipFill>
        <p:spPr bwMode="auto">
          <a:xfrm flipH="1">
            <a:off x="4582097" y="2174875"/>
            <a:ext cx="3432175"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4279805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187450" y="0"/>
            <a:ext cx="9582150" cy="1011936"/>
          </a:xfrm>
        </p:spPr>
        <p:txBody>
          <a:bodyPr/>
          <a:lstStyle/>
          <a:p>
            <a:pPr algn="r" rtl="1">
              <a:buSzPct val="100000"/>
            </a:pPr>
            <a:r>
              <a:rPr lang="ar-EG" dirty="0">
                <a:solidFill>
                  <a:srgbClr val="FFFFFF"/>
                </a:solidFill>
                <a:latin typeface="Gotham-Medium"/>
                <a:ea typeface="Gotham-Medium"/>
                <a:cs typeface="Gotham-Medium"/>
              </a:rPr>
              <a:t>الصيانة</a:t>
            </a:r>
          </a:p>
        </p:txBody>
      </p:sp>
      <p:sp>
        <p:nvSpPr>
          <p:cNvPr id="50179" name="Content Placeholder 2"/>
          <p:cNvSpPr>
            <a:spLocks noGrp="1"/>
          </p:cNvSpPr>
          <p:nvPr>
            <p:ph idx="1"/>
          </p:nvPr>
        </p:nvSpPr>
        <p:spPr>
          <a:xfrm>
            <a:off x="6891020" y="1397000"/>
            <a:ext cx="4138613" cy="2922588"/>
          </a:xfrm>
        </p:spPr>
        <p:txBody>
          <a:bodyPr/>
          <a:lstStyle/>
          <a:p>
            <a:pPr algn="r" rtl="1">
              <a:spcBef>
                <a:spcPts val="1013"/>
              </a:spcBef>
              <a:buSzPct val="100000"/>
            </a:pPr>
            <a:r>
              <a:rPr lang="ar-EG" dirty="0">
                <a:solidFill>
                  <a:srgbClr val="39547D"/>
                </a:solidFill>
                <a:latin typeface="Gotham-Medium"/>
                <a:ea typeface="Gotham-Medium"/>
                <a:cs typeface="Gotham-Medium"/>
              </a:rPr>
              <a:t>إحكام ربط المسامير</a:t>
            </a:r>
          </a:p>
          <a:p>
            <a:pPr algn="r" rtl="1">
              <a:spcBef>
                <a:spcPts val="1013"/>
              </a:spcBef>
              <a:buSzPct val="100000"/>
            </a:pPr>
            <a:endParaRPr lang="ar-EG" dirty="0">
              <a:solidFill>
                <a:srgbClr val="39547D"/>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نفخ الإطارات</a:t>
            </a:r>
          </a:p>
          <a:p>
            <a:pPr algn="r" rtl="1">
              <a:spcBef>
                <a:spcPts val="1013"/>
              </a:spcBef>
              <a:buSzPct val="100000"/>
            </a:pPr>
            <a:endParaRPr lang="ar-EG" dirty="0">
              <a:solidFill>
                <a:srgbClr val="2C4169"/>
              </a:solidFill>
              <a:latin typeface="Gotham-Medium"/>
              <a:ea typeface="Gotham-Medium"/>
              <a:cs typeface="Gotham-Medium"/>
            </a:endParaRPr>
          </a:p>
          <a:p>
            <a:pPr algn="r" rtl="1">
              <a:spcBef>
                <a:spcPts val="1013"/>
              </a:spcBef>
              <a:buSzPct val="100000"/>
            </a:pPr>
            <a:r>
              <a:rPr lang="ar-EG" dirty="0">
                <a:solidFill>
                  <a:srgbClr val="2C4169"/>
                </a:solidFill>
                <a:latin typeface="Gotham-Medium"/>
                <a:ea typeface="Gotham-Medium"/>
                <a:cs typeface="Gotham-Medium"/>
              </a:rPr>
              <a:t>تنظيف الإطار (بالزيت)</a:t>
            </a:r>
          </a:p>
        </p:txBody>
      </p:sp>
      <p:pic>
        <p:nvPicPr>
          <p:cNvPr id="50180"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2457113" y="860425"/>
            <a:ext cx="33528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2333288" y="3749675"/>
            <a:ext cx="33528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8"/>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flipH="1">
            <a:off x="568198" y="1336675"/>
            <a:ext cx="4395788"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7">
            <a:hlinkClick r:id="rId7"/>
          </p:cNvPr>
          <p:cNvSpPr/>
          <p:nvPr/>
        </p:nvSpPr>
        <p:spPr>
          <a:xfrm>
            <a:off x="11133138" y="2366963"/>
            <a:ext cx="623887" cy="55403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0" name="Oval 9"/>
          <p:cNvSpPr/>
          <p:nvPr/>
        </p:nvSpPr>
        <p:spPr>
          <a:xfrm>
            <a:off x="11133138" y="1397000"/>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11" name="Oval 10"/>
          <p:cNvSpPr/>
          <p:nvPr/>
        </p:nvSpPr>
        <p:spPr>
          <a:xfrm>
            <a:off x="11133138" y="3588595"/>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Tree>
    <p:custDataLst>
      <p:tags r:id="rId1"/>
    </p:custDataLst>
    <p:extLst>
      <p:ext uri="{BB962C8B-B14F-4D97-AF65-F5344CB8AC3E}">
        <p14:creationId xmlns:p14="http://schemas.microsoft.com/office/powerpoint/2010/main" xmlns="" val="2666440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187450" y="0"/>
            <a:ext cx="9596664" cy="1011936"/>
          </a:xfrm>
        </p:spPr>
        <p:txBody>
          <a:bodyPr/>
          <a:lstStyle/>
          <a:p>
            <a:pPr algn="r" rtl="1">
              <a:buSzPct val="100000"/>
            </a:pPr>
            <a:r>
              <a:rPr lang="ar-EG" dirty="0">
                <a:solidFill>
                  <a:srgbClr val="FFFFFF"/>
                </a:solidFill>
                <a:latin typeface="Gotham-Medium"/>
                <a:ea typeface="Gotham-Medium"/>
                <a:cs typeface="Gotham-Medium"/>
              </a:rPr>
              <a:t>الرسالة </a:t>
            </a:r>
          </a:p>
        </p:txBody>
      </p:sp>
      <p:sp>
        <p:nvSpPr>
          <p:cNvPr id="51203" name="Content Placeholder 2"/>
          <p:cNvSpPr>
            <a:spLocks noGrp="1"/>
          </p:cNvSpPr>
          <p:nvPr>
            <p:ph idx="1"/>
          </p:nvPr>
        </p:nvSpPr>
        <p:spPr>
          <a:xfrm>
            <a:off x="674688" y="1217613"/>
            <a:ext cx="9563100" cy="5156200"/>
          </a:xfrm>
        </p:spPr>
        <p:txBody>
          <a:bodyPr/>
          <a:lstStyle/>
          <a:p>
            <a:pPr algn="r" rtl="1">
              <a:spcBef>
                <a:spcPts val="1013"/>
              </a:spcBef>
              <a:buSzPct val="100000"/>
            </a:pPr>
            <a:r>
              <a:rPr lang="ar-EG" u="sng" dirty="0">
                <a:solidFill>
                  <a:srgbClr val="2C4169"/>
                </a:solidFill>
                <a:latin typeface="Gotham-Medium"/>
                <a:ea typeface="Gotham-Medium"/>
                <a:cs typeface="Gotham-Medium"/>
              </a:rPr>
              <a:t>الرسالة</a:t>
            </a:r>
          </a:p>
          <a:p>
            <a:pPr>
              <a:spcBef>
                <a:spcPts val="1013"/>
              </a:spcBef>
              <a:buSzPct val="100000"/>
            </a:pPr>
            <a:r>
              <a:rPr lang="ar-EG" sz="2400" b="1" dirty="0">
                <a:solidFill>
                  <a:srgbClr val="2C4169"/>
                </a:solidFill>
                <a:latin typeface="Gotham-Medium"/>
                <a:ea typeface="Gotham-Medium"/>
                <a:cs typeface="Gotham-Medium"/>
              </a:rPr>
              <a:t>"نشارك هذه الرسالة نيابةً عن أصدقائك في منظمة </a:t>
            </a:r>
            <a:r>
              <a:rPr lang="en-US" sz="2400" b="1" dirty="0">
                <a:solidFill>
                  <a:schemeClr val="tx2"/>
                </a:solidFill>
              </a:rPr>
              <a:t>Free Wheelchair Mission</a:t>
            </a:r>
            <a:r>
              <a:rPr lang="ar-EG" sz="2400" b="1" dirty="0">
                <a:solidFill>
                  <a:srgbClr val="2C4169"/>
                </a:solidFill>
                <a:latin typeface="Gotham-Medium"/>
                <a:ea typeface="Gotham-Medium"/>
                <a:cs typeface="Gotham-Medium"/>
              </a:rPr>
              <a:t>:</a:t>
            </a:r>
          </a:p>
          <a:p>
            <a:pPr algn="r" rtl="1">
              <a:spcBef>
                <a:spcPts val="1013"/>
              </a:spcBef>
              <a:buSzPct val="100000"/>
            </a:pPr>
            <a:endParaRPr lang="ar-EG" sz="2400" b="1" dirty="0">
              <a:solidFill>
                <a:srgbClr val="2C4169"/>
              </a:solidFill>
              <a:latin typeface="Gotham-Medium"/>
              <a:ea typeface="Gotham-Medium"/>
              <a:cs typeface="Gotham-Medium"/>
            </a:endParaRPr>
          </a:p>
          <a:p>
            <a:pPr algn="r" rtl="1">
              <a:spcBef>
                <a:spcPts val="1013"/>
              </a:spcBef>
              <a:buSzPct val="100000"/>
            </a:pPr>
            <a:r>
              <a:rPr lang="ar-EG" sz="2400" b="1" dirty="0">
                <a:solidFill>
                  <a:srgbClr val="2C4169"/>
                </a:solidFill>
                <a:latin typeface="Gotham-Medium"/>
                <a:ea typeface="Gotham-Medium"/>
                <a:cs typeface="Gotham-Medium"/>
              </a:rPr>
              <a:t>يسوع المسيح يحبكم. هذا سبب استلامكم لهذا الكرسي المتحرك. ونحن نؤمن بأن هذا الكرسي المتحرك من عند الرب. فهو من خلقك ويحبك مثل طفله, فقط على ما أنت عليه.</a:t>
            </a:r>
          </a:p>
          <a:p>
            <a:pPr algn="r" rtl="1">
              <a:spcBef>
                <a:spcPts val="1013"/>
              </a:spcBef>
              <a:buSzPct val="100000"/>
            </a:pPr>
            <a:r>
              <a:rPr lang="ar-EG" sz="2400" b="1" dirty="0">
                <a:solidFill>
                  <a:srgbClr val="2C4169"/>
                </a:solidFill>
                <a:latin typeface="Gotham-Medium"/>
                <a:ea typeface="Gotham-Medium"/>
                <a:cs typeface="Gotham-Medium"/>
              </a:rPr>
              <a:t> </a:t>
            </a:r>
          </a:p>
          <a:p>
            <a:pPr algn="r" rtl="1">
              <a:spcBef>
                <a:spcPts val="1013"/>
              </a:spcBef>
              <a:buSzPct val="100000"/>
            </a:pPr>
            <a:r>
              <a:rPr lang="ar-EG" sz="2400" b="1" dirty="0">
                <a:solidFill>
                  <a:srgbClr val="2C4169"/>
                </a:solidFill>
                <a:latin typeface="Gotham-Medium"/>
                <a:ea typeface="Gotham-Medium"/>
                <a:cs typeface="Gotham-Medium"/>
              </a:rPr>
              <a:t>بصفتنا مؤمنين بيسوع, نحن مطالبون بخدمة الآخرين.  تتمثل صلاواتنا في أنه عندما تتحرك حولك, فسوف تثق به أيضًا وتخدمه وتمجد اسمه.</a:t>
            </a:r>
          </a:p>
          <a:p>
            <a:pPr algn="r" rtl="1">
              <a:spcBef>
                <a:spcPts val="1013"/>
              </a:spcBef>
              <a:buSzPct val="100000"/>
            </a:pPr>
            <a:r>
              <a:rPr lang="ar-EG" sz="2400" b="1" dirty="0">
                <a:solidFill>
                  <a:srgbClr val="2C4169"/>
                </a:solidFill>
                <a:latin typeface="Gotham-Medium"/>
                <a:ea typeface="Gotham-Medium"/>
                <a:cs typeface="Gotham-Medium"/>
              </a:rPr>
              <a:t>يباركك الرب."</a:t>
            </a:r>
          </a:p>
        </p:txBody>
      </p:sp>
    </p:spTree>
    <p:custDataLst>
      <p:tags r:id="rId1"/>
    </p:custDataLst>
    <p:extLst>
      <p:ext uri="{BB962C8B-B14F-4D97-AF65-F5344CB8AC3E}">
        <p14:creationId xmlns:p14="http://schemas.microsoft.com/office/powerpoint/2010/main" xmlns="" val="3737362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831850" y="3195638"/>
            <a:ext cx="6727190" cy="769937"/>
          </a:xfrm>
        </p:spPr>
        <p:txBody>
          <a:bodyPr/>
          <a:lstStyle/>
          <a:p>
            <a:pPr algn="r" rtl="1">
              <a:buSzPct val="100000"/>
            </a:pPr>
            <a:r>
              <a:rPr lang="ar-EG" sz="3200" dirty="0">
                <a:solidFill>
                  <a:srgbClr val="FFFFFF"/>
                </a:solidFill>
                <a:latin typeface="Gotham-Bold"/>
                <a:ea typeface="Gotham-Bold"/>
                <a:cs typeface="Gotham-Bold"/>
              </a:rPr>
              <a:t>1.6 المتابعة </a:t>
            </a:r>
          </a:p>
        </p:txBody>
      </p:sp>
    </p:spTree>
    <p:custDataLst>
      <p:tags r:id="rId1"/>
    </p:custDataLst>
    <p:extLst>
      <p:ext uri="{BB962C8B-B14F-4D97-AF65-F5344CB8AC3E}">
        <p14:creationId xmlns:p14="http://schemas.microsoft.com/office/powerpoint/2010/main" xmlns="" val="661466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187450" y="0"/>
            <a:ext cx="9567636" cy="1024128"/>
          </a:xfrm>
        </p:spPr>
        <p:txBody>
          <a:bodyPr/>
          <a:lstStyle/>
          <a:p>
            <a:pPr algn="r" rtl="1">
              <a:buSzPct val="100000"/>
            </a:pPr>
            <a:r>
              <a:rPr lang="ar-EG" dirty="0">
                <a:solidFill>
                  <a:srgbClr val="FFFFFF"/>
                </a:solidFill>
                <a:latin typeface="Gotham-Medium"/>
                <a:ea typeface="Gotham-Medium"/>
                <a:cs typeface="Gotham-Medium"/>
              </a:rPr>
              <a:t>قاعدة البيانات والإحالات  </a:t>
            </a:r>
          </a:p>
        </p:txBody>
      </p:sp>
      <p:pic>
        <p:nvPicPr>
          <p:cNvPr id="53251" name="Picture 4" descr="A screenshot of a cell phone&#10;&#10;Description automatically generated"/>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02329" y="1266371"/>
            <a:ext cx="7738495" cy="4650342"/>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517340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187450" y="0"/>
            <a:ext cx="9611179" cy="1036320"/>
          </a:xfrm>
        </p:spPr>
        <p:txBody>
          <a:bodyPr/>
          <a:lstStyle/>
          <a:p>
            <a:pPr algn="r" rtl="1">
              <a:buSzPct val="100000"/>
            </a:pPr>
            <a:r>
              <a:rPr lang="ar-EG" dirty="0">
                <a:solidFill>
                  <a:srgbClr val="FFFFFF"/>
                </a:solidFill>
                <a:latin typeface="Gotham-Medium"/>
                <a:ea typeface="Gotham-Medium"/>
                <a:cs typeface="Gotham-Medium"/>
              </a:rPr>
              <a:t>إعداد التقرير</a:t>
            </a:r>
          </a:p>
        </p:txBody>
      </p:sp>
      <p:sp>
        <p:nvSpPr>
          <p:cNvPr id="3" name="Content Placeholder 2"/>
          <p:cNvSpPr>
            <a:spLocks noGrp="1"/>
          </p:cNvSpPr>
          <p:nvPr>
            <p:ph idx="1"/>
          </p:nvPr>
        </p:nvSpPr>
        <p:spPr>
          <a:xfrm>
            <a:off x="6171883" y="1397000"/>
            <a:ext cx="4908550" cy="4643438"/>
          </a:xfrm>
        </p:spPr>
        <p:txBody>
          <a:bodyPr>
            <a:normAutofit/>
          </a:bodyPr>
          <a:lstStyle/>
          <a:p>
            <a:pPr algn="r" rtl="1">
              <a:spcBef>
                <a:spcPts val="1013"/>
              </a:spcBef>
              <a:buSzPct val="100000"/>
            </a:pPr>
            <a:r>
              <a:rPr lang="ar-EG" dirty="0">
                <a:solidFill>
                  <a:srgbClr val="2C4169"/>
                </a:solidFill>
                <a:latin typeface="Gotham-Medium"/>
                <a:ea typeface="Gotham-Medium"/>
                <a:cs typeface="Gotham-Medium"/>
              </a:rPr>
              <a:t>تقرير الحاوية </a:t>
            </a:r>
          </a:p>
          <a:p>
            <a:pPr lvl="1" algn="r" rtl="1"/>
            <a:r>
              <a:rPr lang="ar-EG" dirty="0">
                <a:solidFill>
                  <a:srgbClr val="23B1A8"/>
                </a:solidFill>
                <a:latin typeface="Gotham-Book"/>
                <a:ea typeface="Gotham-Book"/>
                <a:cs typeface="Gotham-Book"/>
              </a:rPr>
              <a:t>الصور</a:t>
            </a:r>
          </a:p>
          <a:p>
            <a:pPr lvl="1" algn="r" rtl="1"/>
            <a:r>
              <a:rPr lang="ar-EG" dirty="0">
                <a:solidFill>
                  <a:srgbClr val="23B1A8"/>
                </a:solidFill>
                <a:latin typeface="Gotham-Book"/>
                <a:ea typeface="Gotham-Book"/>
                <a:cs typeface="Gotham-Book"/>
              </a:rPr>
              <a:t>القصة </a:t>
            </a:r>
          </a:p>
          <a:p>
            <a:pPr lvl="1" algn="r" rtl="1"/>
            <a:r>
              <a:rPr lang="ar-EG" dirty="0">
                <a:solidFill>
                  <a:srgbClr val="23B1A8"/>
                </a:solidFill>
                <a:latin typeface="Gotham-Book"/>
                <a:ea typeface="Gotham-Book"/>
                <a:cs typeface="Gotham-Book"/>
              </a:rPr>
              <a:t>معلومات قاعدة البيانات</a:t>
            </a:r>
          </a:p>
          <a:p>
            <a:pPr algn="r" rtl="1">
              <a:spcBef>
                <a:spcPts val="1013"/>
              </a:spcBef>
              <a:buSzPct val="100000"/>
            </a:pPr>
            <a:r>
              <a:rPr lang="ar-EG" dirty="0">
                <a:solidFill>
                  <a:srgbClr val="2C4169"/>
                </a:solidFill>
                <a:latin typeface="Gotham-Medium"/>
                <a:ea typeface="Gotham-Medium"/>
                <a:cs typeface="Gotham-Medium"/>
              </a:rPr>
              <a:t>المسح</a:t>
            </a:r>
          </a:p>
          <a:p>
            <a:pPr lvl="1" algn="r" rtl="1"/>
            <a:r>
              <a:rPr lang="ar-EG" dirty="0">
                <a:solidFill>
                  <a:srgbClr val="23B1A8"/>
                </a:solidFill>
                <a:latin typeface="Gotham-Book"/>
                <a:ea typeface="Gotham-Book"/>
                <a:cs typeface="Gotham-Book"/>
              </a:rPr>
              <a:t>الشبكة الخاصة بك </a:t>
            </a:r>
          </a:p>
          <a:p>
            <a:pPr algn="r" rtl="1">
              <a:spcBef>
                <a:spcPts val="1013"/>
              </a:spcBef>
              <a:buSzPct val="100000"/>
            </a:pPr>
            <a:r>
              <a:rPr lang="ar-EG" dirty="0">
                <a:solidFill>
                  <a:srgbClr val="2C4169"/>
                </a:solidFill>
                <a:latin typeface="Gotham-Medium"/>
                <a:ea typeface="Gotham-Medium"/>
                <a:cs typeface="Gotham-Medium"/>
              </a:rPr>
              <a:t>التواصل </a:t>
            </a:r>
          </a:p>
          <a:p>
            <a:pPr lvl="1" algn="r" rtl="1"/>
            <a:r>
              <a:rPr lang="ar-EG" dirty="0">
                <a:solidFill>
                  <a:srgbClr val="23B1A8"/>
                </a:solidFill>
                <a:latin typeface="Gotham-Book"/>
                <a:ea typeface="Gotham-Book"/>
                <a:cs typeface="Gotham-Book"/>
              </a:rPr>
              <a:t>تحديثات حول التوظيف</a:t>
            </a:r>
          </a:p>
          <a:p>
            <a:pPr lvl="1" algn="r" rtl="1"/>
            <a:r>
              <a:rPr lang="ar-EG" dirty="0">
                <a:solidFill>
                  <a:srgbClr val="23B1A8"/>
                </a:solidFill>
                <a:latin typeface="Gotham-Book"/>
                <a:ea typeface="Gotham-Book"/>
                <a:cs typeface="Gotham-Book"/>
              </a:rPr>
              <a:t>حالات النجاح والتحديات</a:t>
            </a:r>
          </a:p>
          <a:p>
            <a:pPr lvl="1" algn="r" rtl="1"/>
            <a:r>
              <a:rPr lang="ar-EG" dirty="0">
                <a:solidFill>
                  <a:srgbClr val="23B1A8"/>
                </a:solidFill>
                <a:latin typeface="Gotham-Book"/>
                <a:ea typeface="Gotham-Book"/>
                <a:cs typeface="Gotham-Book"/>
              </a:rPr>
              <a:t>وسائل التواصل الاجتماعي</a:t>
            </a:r>
          </a:p>
        </p:txBody>
      </p:sp>
      <p:sp>
        <p:nvSpPr>
          <p:cNvPr id="5" name="Oval 4"/>
          <p:cNvSpPr/>
          <p:nvPr/>
        </p:nvSpPr>
        <p:spPr>
          <a:xfrm>
            <a:off x="11131853" y="3074308"/>
            <a:ext cx="622300" cy="554038"/>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6" name="Oval 5">
            <a:hlinkClick r:id="rId4"/>
          </p:cNvPr>
          <p:cNvSpPr/>
          <p:nvPr/>
        </p:nvSpPr>
        <p:spPr>
          <a:xfrm>
            <a:off x="11146693" y="1397000"/>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
        <p:nvSpPr>
          <p:cNvPr id="7" name="Oval 6">
            <a:hlinkClick r:id="rId5"/>
          </p:cNvPr>
          <p:cNvSpPr/>
          <p:nvPr/>
        </p:nvSpPr>
        <p:spPr>
          <a:xfrm>
            <a:off x="11133441" y="3937000"/>
            <a:ext cx="623887" cy="55403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pic>
        <p:nvPicPr>
          <p:cNvPr id="8" name="Picture 2" descr="3a201b22-5906-41fe-a3c4-553d298e2d08@namprd05">
            <a:hlinkClick r:id="rId4"/>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3190" y="1169760"/>
            <a:ext cx="3309697" cy="4412463"/>
          </a:xfrm>
          <a:prstGeom prst="rect">
            <a:avLst/>
          </a:prstGeom>
          <a:noFill/>
          <a:ln w="1270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250991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187450" y="0"/>
            <a:ext cx="9756321" cy="1016000"/>
          </a:xfrm>
        </p:spPr>
        <p:txBody>
          <a:bodyPr/>
          <a:lstStyle/>
          <a:p>
            <a:pPr algn="r" rtl="1">
              <a:buSzPct val="100000"/>
            </a:pPr>
            <a:r>
              <a:rPr lang="ar-EG" dirty="0">
                <a:solidFill>
                  <a:srgbClr val="FFFFFF"/>
                </a:solidFill>
                <a:latin typeface="Gotham-Medium"/>
                <a:ea typeface="Gotham-Medium"/>
                <a:cs typeface="Gotham-Medium"/>
              </a:rPr>
              <a:t>مراقبة الجودة (QC)</a:t>
            </a:r>
          </a:p>
        </p:txBody>
      </p:sp>
      <p:sp>
        <p:nvSpPr>
          <p:cNvPr id="3" name="Content Placeholder 2"/>
          <p:cNvSpPr>
            <a:spLocks noGrp="1"/>
          </p:cNvSpPr>
          <p:nvPr>
            <p:ph idx="1"/>
          </p:nvPr>
        </p:nvSpPr>
        <p:spPr>
          <a:xfrm>
            <a:off x="-847726" y="1215136"/>
            <a:ext cx="11399611" cy="2535238"/>
          </a:xfrm>
        </p:spPr>
        <p:txBody>
          <a:bodyPr>
            <a:normAutofit/>
          </a:bodyPr>
          <a:lstStyle/>
          <a:p>
            <a:pPr algn="r" rtl="1">
              <a:spcBef>
                <a:spcPts val="1013"/>
              </a:spcBef>
              <a:buSzPct val="100000"/>
            </a:pPr>
            <a:r>
              <a:rPr lang="ar-EG" sz="2200" dirty="0">
                <a:solidFill>
                  <a:srgbClr val="2C4169"/>
                </a:solidFill>
                <a:latin typeface="Gotham-Medium"/>
                <a:ea typeface="Gotham-Medium"/>
                <a:cs typeface="Gotham-Medium"/>
              </a:rPr>
              <a:t>نموذج مراقبة الجودة أو رسالة نصية عبر الواتسأب على الرقم:</a:t>
            </a:r>
            <a:br>
              <a:rPr lang="ar-EG" sz="2200" dirty="0">
                <a:solidFill>
                  <a:srgbClr val="2C4169"/>
                </a:solidFill>
                <a:latin typeface="Gotham-Medium"/>
                <a:ea typeface="Gotham-Medium"/>
                <a:cs typeface="Gotham-Medium"/>
              </a:rPr>
            </a:br>
            <a:endParaRPr lang="ar-EG" sz="2200" dirty="0">
              <a:solidFill>
                <a:srgbClr val="2C4169"/>
              </a:solidFill>
              <a:latin typeface="Gotham-Medium"/>
              <a:ea typeface="Gotham-Medium"/>
              <a:cs typeface="Gotham-Medium"/>
            </a:endParaRPr>
          </a:p>
          <a:p>
            <a:pPr algn="ctr" rtl="1">
              <a:spcBef>
                <a:spcPts val="1013"/>
              </a:spcBef>
              <a:buSzPct val="100000"/>
            </a:pPr>
            <a:r>
              <a:rPr lang="ar-EG" sz="3500" dirty="0">
                <a:solidFill>
                  <a:srgbClr val="2C4169"/>
                </a:solidFill>
                <a:latin typeface="Gotham-Medium"/>
                <a:ea typeface="Gotham-Medium"/>
                <a:cs typeface="Gotham-Medium"/>
              </a:rPr>
              <a:t>9198-996 (323) 1+</a:t>
            </a:r>
          </a:p>
          <a:p>
            <a:pPr lvl="1" algn="r" rtl="1"/>
            <a:r>
              <a:rPr lang="ar-EG" dirty="0">
                <a:solidFill>
                  <a:srgbClr val="23B1A8"/>
                </a:solidFill>
                <a:latin typeface="Gotham-Book"/>
                <a:ea typeface="Gotham-Book"/>
                <a:cs typeface="Gotham-Book"/>
              </a:rPr>
              <a:t>صورة</a:t>
            </a:r>
          </a:p>
          <a:p>
            <a:pPr lvl="1" algn="r" rtl="1"/>
            <a:r>
              <a:rPr lang="ar-EG" dirty="0">
                <a:solidFill>
                  <a:srgbClr val="23B1A8"/>
                </a:solidFill>
                <a:latin typeface="Gotham-Book"/>
                <a:ea typeface="Gotham-Book"/>
                <a:cs typeface="Gotham-Book"/>
              </a:rPr>
              <a:t>أمر الشراء رقم</a:t>
            </a:r>
          </a:p>
          <a:p>
            <a:pPr lvl="1" algn="r" rtl="1"/>
            <a:r>
              <a:rPr lang="ar-EG" dirty="0">
                <a:solidFill>
                  <a:srgbClr val="23B1A8"/>
                </a:solidFill>
                <a:latin typeface="Gotham-Book"/>
                <a:ea typeface="Gotham-Book"/>
                <a:cs typeface="Gotham-Book"/>
              </a:rPr>
              <a:t>عدد المرات التي شاهدت فيها الأمر</a:t>
            </a:r>
          </a:p>
        </p:txBody>
      </p:sp>
      <p:pic>
        <p:nvPicPr>
          <p:cNvPr id="5" name="Picture 4">
            <a:hlinkClick r:id="rId4"/>
          </p:cNvPr>
          <p:cNvPicPr>
            <a:picLocks noChangeAspect="1"/>
          </p:cNvPicPr>
          <p:nvPr/>
        </p:nvPicPr>
        <p:blipFill>
          <a:blip r:embed="rId5"/>
          <a:stretch>
            <a:fillRect/>
          </a:stretch>
        </p:blipFill>
        <p:spPr>
          <a:xfrm>
            <a:off x="8426450" y="3948113"/>
            <a:ext cx="3460750" cy="2595562"/>
          </a:xfrm>
          <a:prstGeom prst="rect">
            <a:avLst/>
          </a:prstGeom>
          <a:ln w="127000" cap="sq">
            <a:solidFill>
              <a:schemeClr val="tx2"/>
            </a:solidFill>
            <a:miter lim="800000"/>
          </a:ln>
          <a:effectLst>
            <a:outerShdw blurRad="57150" dist="50800" dir="2700000" algn="tl" rotWithShape="0">
              <a:srgbClr val="000000">
                <a:alpha val="40000"/>
              </a:srgbClr>
            </a:outerShdw>
          </a:effectLst>
        </p:spPr>
      </p:pic>
      <p:pic>
        <p:nvPicPr>
          <p:cNvPr id="6" name="Picture 5">
            <a:hlinkClick r:id="rId4"/>
          </p:cNvPr>
          <p:cNvPicPr>
            <a:picLocks noChangeAspect="1"/>
          </p:cNvPicPr>
          <p:nvPr/>
        </p:nvPicPr>
        <p:blipFill>
          <a:blip r:embed="rId6"/>
          <a:stretch>
            <a:fillRect/>
          </a:stretch>
        </p:blipFill>
        <p:spPr>
          <a:xfrm>
            <a:off x="4494213" y="3957638"/>
            <a:ext cx="3460750" cy="2586037"/>
          </a:xfrm>
          <a:prstGeom prst="rect">
            <a:avLst/>
          </a:prstGeom>
          <a:ln w="127000" cap="sq">
            <a:solidFill>
              <a:schemeClr val="tx2"/>
            </a:solidFill>
            <a:miter lim="800000"/>
          </a:ln>
          <a:effectLst>
            <a:outerShdw blurRad="57150" dist="50800" dir="2700000" algn="tl" rotWithShape="0">
              <a:srgbClr val="000000">
                <a:alpha val="40000"/>
              </a:srgbClr>
            </a:outerShdw>
          </a:effectLst>
        </p:spPr>
      </p:pic>
      <p:sp>
        <p:nvSpPr>
          <p:cNvPr id="55302" name="TextBox 6"/>
          <p:cNvSpPr txBox="1">
            <a:spLocks noChangeArrowheads="1"/>
          </p:cNvSpPr>
          <p:nvPr/>
        </p:nvSpPr>
        <p:spPr bwMode="auto">
          <a:xfrm>
            <a:off x="236474" y="4564288"/>
            <a:ext cx="3943640" cy="1077913"/>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ctr" rtl="1">
              <a:buSzPct val="100000"/>
            </a:pPr>
            <a:r>
              <a:rPr lang="arn-CL" sz="3200" dirty="0">
                <a:solidFill>
                  <a:srgbClr val="2C4169"/>
                </a:solidFill>
                <a:latin typeface="Gotham Book" charset="0"/>
                <a:ea typeface="Gotham Book" charset="0"/>
                <a:cs typeface="Gotham Book" charset="0"/>
              </a:rPr>
              <a:t>10/5 GEN_2s </a:t>
            </a:r>
            <a:r>
              <a:rPr lang="ar-EG" sz="3200" dirty="0">
                <a:solidFill>
                  <a:srgbClr val="2C4169"/>
                </a:solidFill>
                <a:latin typeface="Gotham Book" charset="0"/>
                <a:ea typeface="Gotham Book" charset="0"/>
                <a:cs typeface="Gotham Book" charset="0"/>
              </a:rPr>
              <a:t>في</a:t>
            </a:r>
          </a:p>
          <a:p>
            <a:pPr algn="ctr" rtl="1">
              <a:buSzPct val="100000"/>
            </a:pPr>
            <a:r>
              <a:rPr lang="ar-EG" sz="3200" dirty="0">
                <a:solidFill>
                  <a:srgbClr val="2C4169"/>
                </a:solidFill>
                <a:latin typeface="Gotham Book" charset="0"/>
                <a:ea typeface="Gotham Book" charset="0"/>
                <a:cs typeface="Gotham Book" charset="0"/>
              </a:rPr>
              <a:t> 20 مايو 2019</a:t>
            </a:r>
          </a:p>
        </p:txBody>
      </p:sp>
      <p:sp>
        <p:nvSpPr>
          <p:cNvPr id="12" name="Oval 11">
            <a:hlinkClick r:id="rId4"/>
          </p:cNvPr>
          <p:cNvSpPr/>
          <p:nvPr/>
        </p:nvSpPr>
        <p:spPr>
          <a:xfrm>
            <a:off x="10686710" y="1164902"/>
            <a:ext cx="623887" cy="5540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auto">
              <a:spcBef>
                <a:spcPts val="0"/>
              </a:spcBef>
              <a:spcAft>
                <a:spcPts val="0"/>
              </a:spcAft>
              <a:defRPr/>
            </a:pPr>
            <a:endParaRPr lang="en-US"/>
          </a:p>
        </p:txBody>
      </p:sp>
    </p:spTree>
    <p:custDataLst>
      <p:tags r:id="rId1"/>
    </p:custDataLst>
    <p:extLst>
      <p:ext uri="{BB962C8B-B14F-4D97-AF65-F5344CB8AC3E}">
        <p14:creationId xmlns:p14="http://schemas.microsoft.com/office/powerpoint/2010/main" xmlns="" val="1326846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187450" y="0"/>
            <a:ext cx="9625693" cy="999744"/>
          </a:xfrm>
        </p:spPr>
        <p:txBody>
          <a:bodyPr/>
          <a:lstStyle/>
          <a:p>
            <a:pPr algn="r" rtl="1">
              <a:buSzPct val="100000"/>
            </a:pPr>
            <a:r>
              <a:rPr lang="ar-EG" dirty="0">
                <a:solidFill>
                  <a:srgbClr val="FFFFFF"/>
                </a:solidFill>
                <a:latin typeface="Gotham-Medium"/>
                <a:ea typeface="Gotham-Medium"/>
                <a:cs typeface="Gotham-Medium"/>
              </a:rPr>
              <a:t>المتابعة </a:t>
            </a:r>
          </a:p>
        </p:txBody>
      </p:sp>
      <p:sp>
        <p:nvSpPr>
          <p:cNvPr id="3" name="Content Placeholder 2"/>
          <p:cNvSpPr>
            <a:spLocks noGrp="1"/>
          </p:cNvSpPr>
          <p:nvPr>
            <p:ph idx="1"/>
          </p:nvPr>
        </p:nvSpPr>
        <p:spPr>
          <a:xfrm>
            <a:off x="5040192" y="1397286"/>
            <a:ext cx="5772951" cy="2124390"/>
          </a:xfrm>
        </p:spPr>
        <p:txBody>
          <a:bodyPr rtlCol="0">
            <a:normAutofit/>
          </a:bodyPr>
          <a:lstStyle/>
          <a:p>
            <a:pPr fontAlgn="auto">
              <a:spcAft>
                <a:spcPts val="0"/>
              </a:spcAft>
              <a:defRPr/>
            </a:pPr>
            <a:r>
              <a:rPr lang="ar-EG" dirty="0">
                <a:solidFill>
                  <a:schemeClr val="tx2"/>
                </a:solidFill>
              </a:rPr>
              <a:t>المتابعة مع:</a:t>
            </a:r>
            <a:r>
              <a:rPr lang="en-US" dirty="0">
                <a:solidFill>
                  <a:schemeClr val="tx2"/>
                </a:solidFill>
              </a:rPr>
              <a:t> </a:t>
            </a:r>
          </a:p>
          <a:p>
            <a:pPr marL="457200" indent="-457200" fontAlgn="auto">
              <a:spcAft>
                <a:spcPts val="0"/>
              </a:spcAft>
              <a:buFont typeface="Arial" panose="020B0604020202020204" pitchFamily="34" charset="0"/>
              <a:buChar char="•"/>
              <a:defRPr/>
            </a:pPr>
            <a:r>
              <a:rPr lang="ar-EG" dirty="0">
                <a:solidFill>
                  <a:schemeClr val="tx2"/>
                </a:solidFill>
              </a:rPr>
              <a:t>العملاء</a:t>
            </a:r>
            <a:r>
              <a:rPr lang="es-CO" dirty="0">
                <a:solidFill>
                  <a:schemeClr val="tx2"/>
                </a:solidFill>
              </a:rPr>
              <a:t> </a:t>
            </a:r>
            <a:r>
              <a:rPr lang="ar-EG" dirty="0">
                <a:solidFill>
                  <a:schemeClr val="tx2"/>
                </a:solidFill>
              </a:rPr>
              <a:t>/</a:t>
            </a:r>
            <a:r>
              <a:rPr lang="es-CO" dirty="0">
                <a:solidFill>
                  <a:schemeClr val="tx2"/>
                </a:solidFill>
              </a:rPr>
              <a:t>   </a:t>
            </a:r>
            <a:r>
              <a:rPr lang="ar-EG" dirty="0">
                <a:solidFill>
                  <a:schemeClr val="tx2"/>
                </a:solidFill>
              </a:rPr>
              <a:t>مستخدمو الكرسي المتحرك</a:t>
            </a:r>
            <a:endParaRPr lang="en-US" dirty="0">
              <a:solidFill>
                <a:schemeClr val="tx2"/>
              </a:solidFill>
            </a:endParaRPr>
          </a:p>
          <a:p>
            <a:pPr marL="457200" indent="-457200" fontAlgn="auto">
              <a:spcAft>
                <a:spcPts val="0"/>
              </a:spcAft>
              <a:buFont typeface="Arial" panose="020B0604020202020204" pitchFamily="34" charset="0"/>
              <a:buChar char="•"/>
              <a:defRPr/>
            </a:pPr>
            <a:r>
              <a:rPr lang="ar-EG" sz="2400" dirty="0">
                <a:solidFill>
                  <a:schemeClr val="tx2"/>
                </a:solidFill>
              </a:rPr>
              <a:t>منظمة </a:t>
            </a:r>
            <a:r>
              <a:rPr lang="en-US" sz="2400" dirty="0">
                <a:solidFill>
                  <a:schemeClr val="tx2"/>
                </a:solidFill>
              </a:rPr>
              <a:t>Free Wheelchair Mission</a:t>
            </a:r>
          </a:p>
          <a:p>
            <a:pPr fontAlgn="auto">
              <a:spcAft>
                <a:spcPts val="0"/>
              </a:spcAft>
              <a:defRPr/>
            </a:pPr>
            <a:endParaRPr lang="en-US" dirty="0">
              <a:solidFill>
                <a:schemeClr val="tx2"/>
              </a:solidFill>
            </a:endParaRPr>
          </a:p>
          <a:p>
            <a:pPr fontAlgn="auto">
              <a:spcAft>
                <a:spcPts val="0"/>
              </a:spcAft>
              <a:defRPr/>
            </a:pPr>
            <a:endParaRPr lang="en-US" dirty="0">
              <a:solidFill>
                <a:schemeClr val="accent3"/>
              </a:solidFill>
              <a:highlight>
                <a:srgbClr val="FFFF00"/>
              </a:highlight>
            </a:endParaRPr>
          </a:p>
          <a:p>
            <a:pPr fontAlgn="auto">
              <a:spcAft>
                <a:spcPts val="0"/>
              </a:spcAft>
              <a:defRPr/>
            </a:pPr>
            <a:endParaRPr lang="en-US" dirty="0">
              <a:solidFill>
                <a:schemeClr val="accent3"/>
              </a:solidFill>
              <a:highlight>
                <a:srgbClr val="FFFF00"/>
              </a:highlight>
            </a:endParaRPr>
          </a:p>
          <a:p>
            <a:pPr fontAlgn="auto">
              <a:spcAft>
                <a:spcPts val="0"/>
              </a:spcAft>
              <a:defRPr/>
            </a:pPr>
            <a:endParaRPr lang="en-US" dirty="0">
              <a:solidFill>
                <a:schemeClr val="accent3"/>
              </a:solidFill>
              <a:highlight>
                <a:srgbClr val="FFFF00"/>
              </a:highlight>
            </a:endParaRPr>
          </a:p>
        </p:txBody>
      </p:sp>
      <p:pic>
        <p:nvPicPr>
          <p:cNvPr id="56324"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71779" y="1423753"/>
            <a:ext cx="3368675"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2947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31850" y="3195638"/>
            <a:ext cx="6714998" cy="769937"/>
          </a:xfrm>
        </p:spPr>
        <p:txBody>
          <a:bodyPr/>
          <a:lstStyle/>
          <a:p>
            <a:pPr algn="r" rtl="1">
              <a:buSzPct val="100000"/>
            </a:pPr>
            <a:r>
              <a:rPr lang="ar-EG" sz="3200" dirty="0">
                <a:solidFill>
                  <a:srgbClr val="FFFFFF"/>
                </a:solidFill>
                <a:latin typeface="Gotham-Bold"/>
                <a:ea typeface="Gotham-Bold"/>
                <a:cs typeface="Gotham-Bold"/>
              </a:rPr>
              <a:t>النهاية! </a:t>
            </a:r>
          </a:p>
        </p:txBody>
      </p:sp>
    </p:spTree>
    <p:extLst>
      <p:ext uri="{BB962C8B-B14F-4D97-AF65-F5344CB8AC3E}">
        <p14:creationId xmlns:p14="http://schemas.microsoft.com/office/powerpoint/2010/main" xmlns="" val="3146385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187450" y="0"/>
            <a:ext cx="9596664" cy="987552"/>
          </a:xfrm>
        </p:spPr>
        <p:txBody>
          <a:bodyPr/>
          <a:lstStyle/>
          <a:p>
            <a:pPr algn="r" rtl="1">
              <a:buSzPct val="100000"/>
            </a:pPr>
            <a:r>
              <a:rPr lang="ar-EG" dirty="0">
                <a:solidFill>
                  <a:srgbClr val="FFFFFF"/>
                </a:solidFill>
                <a:latin typeface="Gotham-Medium"/>
                <a:ea typeface="Gotham-Medium"/>
                <a:cs typeface="Gotham-Medium"/>
              </a:rPr>
              <a:t>المراجع  </a:t>
            </a:r>
          </a:p>
        </p:txBody>
      </p:sp>
      <p:sp>
        <p:nvSpPr>
          <p:cNvPr id="58371" name="Content Placeholder 2"/>
          <p:cNvSpPr>
            <a:spLocks noGrp="1"/>
          </p:cNvSpPr>
          <p:nvPr>
            <p:ph idx="1"/>
          </p:nvPr>
        </p:nvSpPr>
        <p:spPr>
          <a:xfrm>
            <a:off x="617539" y="1214438"/>
            <a:ext cx="10166576" cy="5241925"/>
          </a:xfrm>
        </p:spPr>
        <p:txBody>
          <a:bodyPr/>
          <a:lstStyle/>
          <a:p>
            <a:pPr algn="l" rtl="1">
              <a:spcBef>
                <a:spcPts val="1013"/>
              </a:spcBef>
              <a:buSzPct val="100000"/>
            </a:pPr>
            <a:r>
              <a:rPr lang="ar-EG" sz="1200" dirty="0">
                <a:solidFill>
                  <a:srgbClr val="39547D"/>
                </a:solidFill>
                <a:latin typeface="Gotham Regular"/>
                <a:ea typeface="Gotham-Medium"/>
                <a:cs typeface="Gotham-Medium"/>
              </a:rPr>
              <a:t> </a:t>
            </a:r>
            <a:r>
              <a:rPr lang="arn-CL" sz="1200" i="1" dirty="0">
                <a:solidFill>
                  <a:srgbClr val="39547D"/>
                </a:solidFill>
                <a:latin typeface="Gotham Book" charset="0"/>
                <a:ea typeface="Gotham Book" charset="0"/>
                <a:cs typeface="Gotham Book" charset="0"/>
              </a:rPr>
              <a:t>Wheelchair skills training for community-based manual wheelchair users: A randomized controlled trial.</a:t>
            </a:r>
            <a:r>
              <a:rPr lang="arn-CL" sz="1200" dirty="0">
                <a:solidFill>
                  <a:srgbClr val="39547D"/>
                </a:solidFill>
                <a:latin typeface="Gotham Book" charset="0"/>
                <a:ea typeface="Gotham Book" charset="0"/>
                <a:cs typeface="Gotham Book" charset="0"/>
              </a:rPr>
              <a:t> Arch Phys Med Rehabil Vol 86 2316-2323</a:t>
            </a:r>
          </a:p>
          <a:p>
            <a:pPr algn="l" rtl="1">
              <a:spcBef>
                <a:spcPts val="1013"/>
              </a:spcBef>
              <a:buSzPct val="100000"/>
            </a:pPr>
            <a:r>
              <a:rPr lang="arn-CL" sz="1200" dirty="0">
                <a:solidFill>
                  <a:srgbClr val="39547D"/>
                </a:solidFill>
                <a:latin typeface="Gotham Book" charset="0"/>
                <a:ea typeface="Gotham Book" charset="0"/>
                <a:cs typeface="Gotham Book" charset="0"/>
              </a:rPr>
              <a:t>ISWP - Seating and Mobility Access Toolkit (SMART). (n.d.). Retrieved June 21, 2019, from </a:t>
            </a:r>
            <a:r>
              <a:rPr lang="arn-CL" sz="1200" dirty="0">
                <a:solidFill>
                  <a:srgbClr val="39547D"/>
                </a:solidFill>
                <a:latin typeface="Gotham Book" charset="0"/>
                <a:ea typeface="Gotham Book" charset="0"/>
                <a:cs typeface="Gotham Book" charset="0"/>
                <a:hlinkClick r:id="rId3"/>
              </a:rPr>
              <a:t>http://smart.wheelchairnetwork.org/</a:t>
            </a:r>
            <a:endParaRPr lang="ar-EG" sz="1200" dirty="0">
              <a:solidFill>
                <a:srgbClr val="39547D"/>
              </a:solidFill>
              <a:latin typeface="Gotham Book" charset="0"/>
              <a:ea typeface="Gotham Book" charset="0"/>
              <a:cs typeface="Gotham Book" charset="0"/>
            </a:endParaRPr>
          </a:p>
          <a:p>
            <a:pPr algn="l" rtl="1">
              <a:spcBef>
                <a:spcPts val="1013"/>
              </a:spcBef>
              <a:buSzPct val="100000"/>
            </a:pPr>
            <a:r>
              <a:rPr lang="arn-CL" sz="1200" dirty="0">
                <a:solidFill>
                  <a:srgbClr val="39547D"/>
                </a:solidFill>
                <a:latin typeface="Gotham Book" charset="0"/>
                <a:ea typeface="Gotham Book" charset="0"/>
                <a:cs typeface="Gotham Book" charset="0"/>
              </a:rPr>
              <a:t>National Database of Nursing Quality Indicators. (n.d.). Pressure Injuries and Staging. Retrieved June 21, 2019, from https://members.nursingquality.org/NDNQIPressureUlcerTraining/Module1/Default.aspx</a:t>
            </a:r>
          </a:p>
          <a:p>
            <a:pPr algn="l" rtl="1">
              <a:spcBef>
                <a:spcPts val="1013"/>
              </a:spcBef>
              <a:buSzPct val="100000"/>
            </a:pPr>
            <a:r>
              <a:rPr lang="arn-CL" sz="1200" dirty="0">
                <a:solidFill>
                  <a:srgbClr val="39547D"/>
                </a:solidFill>
                <a:latin typeface="Gotham Book" charset="0"/>
                <a:ea typeface="Gotham Book" charset="0"/>
                <a:cs typeface="Gotham Book" charset="0"/>
              </a:rPr>
              <a:t>Shore, S. &amp; Juillerat, S. (2012). The impact of a low-cost wheelchair on the quality of life of the disabled in the developing world. Med Sci Monit 18(9), CR533-542</a:t>
            </a:r>
          </a:p>
          <a:p>
            <a:pPr algn="l" rtl="1">
              <a:spcBef>
                <a:spcPts val="1013"/>
              </a:spcBef>
              <a:buSzPct val="100000"/>
            </a:pPr>
            <a:r>
              <a:rPr lang="arn-CL" sz="1200" dirty="0">
                <a:solidFill>
                  <a:srgbClr val="39547D"/>
                </a:solidFill>
                <a:latin typeface="Gotham Book" charset="0"/>
                <a:ea typeface="Gotham Book" charset="0"/>
                <a:cs typeface="Gotham Book" charset="0"/>
              </a:rPr>
              <a:t>Toro, M.L., Eke, C., &amp; Pearlman, J. (2016). </a:t>
            </a:r>
            <a:r>
              <a:rPr lang="arn-CL" sz="1200" i="1" dirty="0">
                <a:solidFill>
                  <a:srgbClr val="39547D"/>
                </a:solidFill>
                <a:latin typeface="Gotham Book" charset="0"/>
                <a:ea typeface="Gotham Book" charset="0"/>
                <a:cs typeface="Gotham Book" charset="0"/>
              </a:rPr>
              <a:t>The impact of the World Health Organization 8-steps in wheelchair service provision in wheelchair users in a less resourced setting: a cohort study in Indonesia.</a:t>
            </a:r>
            <a:r>
              <a:rPr lang="arn-CL" sz="1200" dirty="0">
                <a:solidFill>
                  <a:srgbClr val="39547D"/>
                </a:solidFill>
                <a:latin typeface="Gotham Book" charset="0"/>
                <a:ea typeface="Gotham Book" charset="0"/>
                <a:cs typeface="Gotham Book" charset="0"/>
              </a:rPr>
              <a:t> BMC Health Services Research 16:26</a:t>
            </a:r>
          </a:p>
          <a:p>
            <a:pPr algn="l" rtl="1">
              <a:spcBef>
                <a:spcPts val="1013"/>
              </a:spcBef>
              <a:buSzPct val="100000"/>
            </a:pPr>
            <a:r>
              <a:rPr lang="arn-CL" sz="1200" dirty="0">
                <a:solidFill>
                  <a:srgbClr val="39547D"/>
                </a:solidFill>
                <a:latin typeface="Gotham Book" charset="0"/>
                <a:ea typeface="Gotham Book" charset="0"/>
                <a:cs typeface="Gotham Book" charset="0"/>
              </a:rPr>
              <a:t>UN General Assembly, </a:t>
            </a:r>
            <a:r>
              <a:rPr lang="arn-CL" sz="1200" i="1" dirty="0">
                <a:solidFill>
                  <a:srgbClr val="39547D"/>
                </a:solidFill>
                <a:latin typeface="Gotham Book" charset="0"/>
                <a:ea typeface="Gotham Book" charset="0"/>
                <a:cs typeface="Gotham Book" charset="0"/>
              </a:rPr>
              <a:t>Convention on the Rights of Persons with Disabilities : resolution / adopted by the General Assembly</a:t>
            </a:r>
            <a:r>
              <a:rPr lang="arn-CL" sz="1200" dirty="0">
                <a:solidFill>
                  <a:srgbClr val="39547D"/>
                </a:solidFill>
                <a:latin typeface="Gotham Book" charset="0"/>
                <a:ea typeface="Gotham Book" charset="0"/>
                <a:cs typeface="Gotham Book" charset="0"/>
              </a:rPr>
              <a:t>, 24 January 2007, A/RES/61/106, available at: https://www.refworld.org/docid/45f973632.html [accessed 23 February 2019]</a:t>
            </a:r>
          </a:p>
          <a:p>
            <a:pPr algn="l" rtl="1">
              <a:spcBef>
                <a:spcPts val="1013"/>
              </a:spcBef>
              <a:buSzPct val="100000"/>
            </a:pPr>
            <a:r>
              <a:rPr lang="arn-CL" sz="1200" dirty="0">
                <a:solidFill>
                  <a:srgbClr val="39547D"/>
                </a:solidFill>
                <a:latin typeface="Gotham Book" charset="0"/>
                <a:ea typeface="Gotham Book" charset="0"/>
                <a:cs typeface="Gotham Book" charset="0"/>
              </a:rPr>
              <a:t>Werner, D. (2009). </a:t>
            </a:r>
            <a:r>
              <a:rPr lang="arn-CL" sz="1200" i="1" dirty="0">
                <a:solidFill>
                  <a:srgbClr val="39547D"/>
                </a:solidFill>
                <a:latin typeface="Gotham Book" charset="0"/>
                <a:ea typeface="Gotham Book" charset="0"/>
                <a:cs typeface="Gotham Book" charset="0"/>
              </a:rPr>
              <a:t>Disabled Village Children.</a:t>
            </a:r>
            <a:r>
              <a:rPr lang="arn-CL" sz="1200" dirty="0">
                <a:solidFill>
                  <a:srgbClr val="39547D"/>
                </a:solidFill>
                <a:latin typeface="Gotham Book" charset="0"/>
                <a:ea typeface="Gotham Book" charset="0"/>
                <a:cs typeface="Gotham Book" charset="0"/>
              </a:rPr>
              <a:t> Berkeley, CA: The Hesperian Foundation.</a:t>
            </a:r>
          </a:p>
          <a:p>
            <a:pPr algn="l" rtl="1">
              <a:spcBef>
                <a:spcPts val="1013"/>
              </a:spcBef>
              <a:buSzPct val="100000"/>
            </a:pPr>
            <a:r>
              <a:rPr lang="arn-CL" sz="1200" dirty="0">
                <a:solidFill>
                  <a:srgbClr val="39547D"/>
                </a:solidFill>
                <a:latin typeface="Gotham Book" charset="0"/>
                <a:ea typeface="Gotham Book" charset="0"/>
                <a:cs typeface="Gotham Book" charset="0"/>
              </a:rPr>
              <a:t>World Health Organization. (2008). </a:t>
            </a:r>
            <a:r>
              <a:rPr lang="arn-CL" sz="1200" i="1" dirty="0">
                <a:solidFill>
                  <a:srgbClr val="39547D"/>
                </a:solidFill>
                <a:latin typeface="Gotham Book" charset="0"/>
                <a:ea typeface="Gotham Book" charset="0"/>
                <a:cs typeface="Gotham Book" charset="0"/>
              </a:rPr>
              <a:t>Guidelines on the provision of wheelchairs in less resourced settings.</a:t>
            </a:r>
            <a:r>
              <a:rPr lang="arn-CL" sz="1200" dirty="0">
                <a:solidFill>
                  <a:srgbClr val="39547D"/>
                </a:solidFill>
                <a:latin typeface="Gotham Book" charset="0"/>
                <a:ea typeface="Gotham Book" charset="0"/>
                <a:cs typeface="Gotham Book" charset="0"/>
              </a:rPr>
              <a:t> Retrieved from http://www.who.int/disabilities/publications/technology/wheelchairguidelines/en/ </a:t>
            </a:r>
          </a:p>
          <a:p>
            <a:pPr algn="l" rtl="1">
              <a:spcBef>
                <a:spcPts val="1013"/>
              </a:spcBef>
              <a:buSzPct val="100000"/>
            </a:pPr>
            <a:r>
              <a:rPr lang="arn-CL" sz="1200" dirty="0">
                <a:solidFill>
                  <a:srgbClr val="39547D"/>
                </a:solidFill>
                <a:latin typeface="Gotham Book" charset="0"/>
                <a:ea typeface="Gotham Book" charset="0"/>
                <a:cs typeface="Gotham Book" charset="0"/>
              </a:rPr>
              <a:t>World Health Organization. (2012). </a:t>
            </a:r>
            <a:r>
              <a:rPr lang="arn-CL" sz="1200" i="1" dirty="0">
                <a:solidFill>
                  <a:srgbClr val="39547D"/>
                </a:solidFill>
                <a:latin typeface="Gotham Book" charset="0"/>
                <a:ea typeface="Gotham Book" charset="0"/>
                <a:cs typeface="Gotham Book" charset="0"/>
              </a:rPr>
              <a:t>Wheelchair service training package —  Basic level.</a:t>
            </a:r>
            <a:r>
              <a:rPr lang="arn-CL" sz="1200" dirty="0">
                <a:solidFill>
                  <a:srgbClr val="39547D"/>
                </a:solidFill>
                <a:latin typeface="Gotham Book" charset="0"/>
                <a:ea typeface="Gotham Book" charset="0"/>
                <a:cs typeface="Gotham Book" charset="0"/>
              </a:rPr>
              <a:t> Retrieved from</a:t>
            </a:r>
            <a:br>
              <a:rPr lang="arn-CL" sz="1200" dirty="0">
                <a:solidFill>
                  <a:srgbClr val="39547D"/>
                </a:solidFill>
                <a:latin typeface="Gotham Book" charset="0"/>
                <a:ea typeface="Gotham Book" charset="0"/>
                <a:cs typeface="Gotham Book" charset="0"/>
              </a:rPr>
            </a:br>
            <a:r>
              <a:rPr lang="arn-CL" sz="1200" dirty="0">
                <a:solidFill>
                  <a:srgbClr val="39547D"/>
                </a:solidFill>
                <a:latin typeface="Gotham Book" charset="0"/>
                <a:ea typeface="Gotham Book" charset="0"/>
                <a:cs typeface="Gotham Book" charset="0"/>
              </a:rPr>
              <a:t> http://www.who.int/disabilities/technology/wheelchairpackage/en/</a:t>
            </a:r>
          </a:p>
          <a:p>
            <a:pPr algn="l" rtl="1">
              <a:spcBef>
                <a:spcPts val="1013"/>
              </a:spcBef>
              <a:buSzPct val="100000"/>
            </a:pPr>
            <a:r>
              <a:rPr lang="arn-CL" sz="1200" dirty="0">
                <a:solidFill>
                  <a:srgbClr val="39547D"/>
                </a:solidFill>
                <a:latin typeface="Gotham Book" charset="0"/>
                <a:ea typeface="Gotham Book" charset="0"/>
                <a:cs typeface="Gotham Book" charset="0"/>
              </a:rPr>
              <a:t>Zollars, J.A. (2010). </a:t>
            </a:r>
            <a:r>
              <a:rPr lang="arn-CL" sz="1200" i="1" dirty="0">
                <a:solidFill>
                  <a:srgbClr val="39547D"/>
                </a:solidFill>
                <a:latin typeface="Gotham Book" charset="0"/>
                <a:ea typeface="Gotham Book" charset="0"/>
                <a:cs typeface="Gotham Book" charset="0"/>
              </a:rPr>
              <a:t>Special Seating: An Illustrated Guide Revised Edition.</a:t>
            </a:r>
            <a:r>
              <a:rPr lang="arn-CL" sz="1200" dirty="0">
                <a:solidFill>
                  <a:srgbClr val="39547D"/>
                </a:solidFill>
                <a:latin typeface="Gotham Book" charset="0"/>
                <a:ea typeface="Gotham Book" charset="0"/>
                <a:cs typeface="Gotham Book" charset="0"/>
              </a:rPr>
              <a:t> Albuquerque, NM: Prickly Pear Publications.</a:t>
            </a:r>
          </a:p>
        </p:txBody>
      </p:sp>
    </p:spTree>
    <p:extLst>
      <p:ext uri="{BB962C8B-B14F-4D97-AF65-F5344CB8AC3E}">
        <p14:creationId xmlns:p14="http://schemas.microsoft.com/office/powerpoint/2010/main" xmlns="" val="271613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a:xfrm>
            <a:off x="1187450" y="0"/>
            <a:ext cx="9596664" cy="972457"/>
          </a:xfrm>
        </p:spPr>
        <p:txBody>
          <a:bodyPr/>
          <a:lstStyle/>
          <a:p>
            <a:pPr algn="r" rtl="1">
              <a:buSzPct val="100000"/>
            </a:pPr>
            <a:r>
              <a:rPr lang="ar-EG" dirty="0">
                <a:solidFill>
                  <a:srgbClr val="FFFFFF"/>
                </a:solidFill>
                <a:latin typeface="Gotham-Medium"/>
                <a:ea typeface="Gotham-Medium"/>
                <a:cs typeface="Gotham-Medium"/>
              </a:rPr>
              <a:t>الهدف</a:t>
            </a:r>
          </a:p>
        </p:txBody>
      </p:sp>
      <p:sp>
        <p:nvSpPr>
          <p:cNvPr id="13315" name="Content Placeholder 2"/>
          <p:cNvSpPr>
            <a:spLocks noGrp="1"/>
          </p:cNvSpPr>
          <p:nvPr>
            <p:ph idx="1"/>
          </p:nvPr>
        </p:nvSpPr>
        <p:spPr>
          <a:xfrm>
            <a:off x="1187450" y="1397000"/>
            <a:ext cx="10699750" cy="4643438"/>
          </a:xfrm>
        </p:spPr>
        <p:txBody>
          <a:bodyPr/>
          <a:lstStyle/>
          <a:p>
            <a:pPr marL="457200" indent="-457200" algn="r" rtl="1">
              <a:spcBef>
                <a:spcPts val="1013"/>
              </a:spcBef>
              <a:buFont typeface="Wingdings" pitchFamily="2" charset="2"/>
              <a:buChar char="q"/>
            </a:pPr>
            <a:r>
              <a:rPr lang="ar-EG" dirty="0">
                <a:solidFill>
                  <a:srgbClr val="39547D"/>
                </a:solidFill>
                <a:latin typeface="Gotham-Medium"/>
                <a:ea typeface="Gotham-Medium"/>
                <a:cs typeface="Gotham-Medium"/>
              </a:rPr>
              <a:t>التعرف على كيفية توفير الكرسي المتحرك</a:t>
            </a:r>
          </a:p>
          <a:p>
            <a:pPr marL="457200" indent="-457200" algn="r" rtl="1">
              <a:spcBef>
                <a:spcPts val="1013"/>
              </a:spcBef>
              <a:buFont typeface="Wingdings" pitchFamily="2" charset="2"/>
              <a:buChar char="q"/>
            </a:pPr>
            <a:r>
              <a:rPr lang="ar-EG" dirty="0">
                <a:solidFill>
                  <a:srgbClr val="39547D"/>
                </a:solidFill>
                <a:latin typeface="Gotham-Medium"/>
                <a:ea typeface="Gotham-Medium"/>
                <a:cs typeface="Gotham-Medium"/>
              </a:rPr>
              <a:t>مراجعة توقعات/متطلبات شريك FWM</a:t>
            </a:r>
          </a:p>
          <a:p>
            <a:pPr marL="457200" indent="-457200" algn="r" rtl="1">
              <a:spcBef>
                <a:spcPts val="1013"/>
              </a:spcBef>
              <a:buFont typeface="Wingdings" pitchFamily="2" charset="2"/>
              <a:buChar char="q"/>
            </a:pPr>
            <a:r>
              <a:rPr lang="ar-EG" dirty="0">
                <a:solidFill>
                  <a:srgbClr val="39547D"/>
                </a:solidFill>
                <a:latin typeface="Gotham-Medium"/>
                <a:ea typeface="Gotham-Medium"/>
                <a:cs typeface="Gotham-Medium"/>
              </a:rPr>
              <a:t>التذكير بالمصادر</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187450" y="0"/>
            <a:ext cx="9553121" cy="1011936"/>
          </a:xfrm>
        </p:spPr>
        <p:txBody>
          <a:bodyPr/>
          <a:lstStyle/>
          <a:p>
            <a:pPr algn="r" rtl="1">
              <a:buSzPct val="100000"/>
            </a:pPr>
            <a:r>
              <a:rPr lang="ar-EG" dirty="0">
                <a:solidFill>
                  <a:srgbClr val="FFFFFF"/>
                </a:solidFill>
                <a:latin typeface="Gotham-Medium"/>
                <a:ea typeface="Gotham-Medium"/>
                <a:cs typeface="Gotham-Medium"/>
              </a:rPr>
              <a:t>مصادر إضافية  </a:t>
            </a:r>
          </a:p>
        </p:txBody>
      </p:sp>
      <p:sp>
        <p:nvSpPr>
          <p:cNvPr id="59395" name="TextBox 5"/>
          <p:cNvSpPr txBox="1">
            <a:spLocks noChangeArrowheads="1"/>
          </p:cNvSpPr>
          <p:nvPr/>
        </p:nvSpPr>
        <p:spPr bwMode="auto">
          <a:xfrm>
            <a:off x="984250" y="1397000"/>
            <a:ext cx="9756321"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pPr algn="r" rtl="1">
              <a:buSzPct val="100000"/>
            </a:pPr>
            <a:r>
              <a:rPr lang="ar-EG" b="1" dirty="0">
                <a:solidFill>
                  <a:srgbClr val="39547D"/>
                </a:solidFill>
                <a:latin typeface="Gotham Book" charset="0"/>
                <a:ea typeface="Gotham Book" charset="0"/>
                <a:cs typeface="Gotham Book" charset="0"/>
              </a:rPr>
              <a:t>يمكنك العثور على جميع مصادرنا على الموقع الإلكتروني للشريك: </a:t>
            </a:r>
          </a:p>
          <a:p>
            <a:pPr algn="r" rtl="1">
              <a:buSzPct val="100000"/>
            </a:pPr>
            <a:r>
              <a:rPr lang="arn-CL" dirty="0">
                <a:solidFill>
                  <a:srgbClr val="39547D"/>
                </a:solidFill>
                <a:latin typeface="Gotham Book" charset="0"/>
                <a:ea typeface="Gotham Book" charset="0"/>
                <a:cs typeface="Gotham Book" charset="0"/>
                <a:hlinkClick r:id="rId3"/>
              </a:rPr>
              <a:t>https://www.freewheelchairmission.org/dp-home</a:t>
            </a:r>
            <a:endParaRPr lang="ar-EG" dirty="0">
              <a:solidFill>
                <a:srgbClr val="39547D"/>
              </a:solidFill>
              <a:latin typeface="Gotham Book" charset="0"/>
              <a:ea typeface="Gotham Book" charset="0"/>
              <a:cs typeface="Gotham Book" charset="0"/>
            </a:endParaRPr>
          </a:p>
          <a:p>
            <a:pPr algn="r" rtl="1">
              <a:buSzPct val="100000"/>
            </a:pPr>
            <a:r>
              <a:rPr lang="ar-EG" dirty="0">
                <a:solidFill>
                  <a:srgbClr val="39547D"/>
                </a:solidFill>
                <a:latin typeface="Gotham Book" charset="0"/>
                <a:ea typeface="Gotham Book" charset="0"/>
                <a:cs typeface="Gotham Book" charset="0"/>
              </a:rPr>
              <a:t>كلمة المرور: </a:t>
            </a:r>
            <a:r>
              <a:rPr lang="arn-CL" dirty="0">
                <a:solidFill>
                  <a:srgbClr val="39547D"/>
                </a:solidFill>
                <a:latin typeface="Gotham Book" charset="0"/>
                <a:ea typeface="Gotham Book" charset="0"/>
                <a:cs typeface="Gotham Book" charset="0"/>
              </a:rPr>
              <a:t>GEN_123</a:t>
            </a:r>
          </a:p>
          <a:p>
            <a:pPr algn="r" rtl="1">
              <a:buSzPct val="100000"/>
            </a:pPr>
            <a:endParaRPr lang="ar-EG" dirty="0">
              <a:solidFill>
                <a:srgbClr val="39547D"/>
              </a:solidFill>
              <a:latin typeface="Gotham Regular"/>
            </a:endParaRPr>
          </a:p>
          <a:p>
            <a:pPr algn="r" rtl="1">
              <a:buSzPct val="100000"/>
            </a:pPr>
            <a:r>
              <a:rPr lang="ar-EG" b="1" dirty="0">
                <a:solidFill>
                  <a:srgbClr val="39547D"/>
                </a:solidFill>
                <a:latin typeface="Gotham Book" charset="0"/>
                <a:ea typeface="Gotham Book" charset="0"/>
                <a:cs typeface="Gotham Book" charset="0"/>
              </a:rPr>
              <a:t>يرجى الانضمام إلى مجموعتنا على الفيسبوك: </a:t>
            </a:r>
          </a:p>
          <a:p>
            <a:pPr algn="r" rtl="1">
              <a:buSzPct val="100000"/>
            </a:pPr>
            <a:r>
              <a:rPr lang="arn-CL" dirty="0">
                <a:solidFill>
                  <a:srgbClr val="39547D"/>
                </a:solidFill>
                <a:latin typeface="Gotham Book" charset="0"/>
                <a:ea typeface="Gotham Book" charset="0"/>
                <a:cs typeface="Gotham Book" charset="0"/>
                <a:hlinkClick r:id="rId4"/>
              </a:rPr>
              <a:t>www.facebook.com/groups/FWMdistributionpartners</a:t>
            </a:r>
            <a:endParaRPr lang="ar-EG" dirty="0">
              <a:solidFill>
                <a:srgbClr val="39547D"/>
              </a:solidFill>
              <a:latin typeface="Gotham Book" charset="0"/>
              <a:ea typeface="Gotham Book" charset="0"/>
              <a:cs typeface="Gotham Book" charset="0"/>
            </a:endParaRPr>
          </a:p>
          <a:p>
            <a:pPr algn="r" rtl="1">
              <a:buSzPct val="100000"/>
            </a:pPr>
            <a:endParaRPr lang="ar-EG" dirty="0">
              <a:solidFill>
                <a:srgbClr val="39547D"/>
              </a:solidFill>
              <a:latin typeface="Gotham Regular"/>
            </a:endParaRPr>
          </a:p>
          <a:p>
            <a:pPr algn="r" rtl="1">
              <a:buSzPct val="100000"/>
            </a:pPr>
            <a:r>
              <a:rPr lang="ar-EG" dirty="0">
                <a:solidFill>
                  <a:srgbClr val="39547D"/>
                </a:solidFill>
                <a:latin typeface="Gotham Book" charset="0"/>
                <a:ea typeface="Gotham Book" charset="0"/>
                <a:cs typeface="Gotham Book" charset="0"/>
              </a:rPr>
              <a:t>لمزيدٍ من المعلومات حول الكراسي المتحركة الأخرى أو التدريب, يمكنك الانتقال إلى: </a:t>
            </a:r>
          </a:p>
          <a:p>
            <a:pPr algn="r" rtl="1">
              <a:buSzPct val="100000"/>
            </a:pPr>
            <a:endParaRPr lang="ar-EG" dirty="0">
              <a:solidFill>
                <a:srgbClr val="39547D"/>
              </a:solidFill>
              <a:latin typeface="Gotham Regular"/>
            </a:endParaRPr>
          </a:p>
          <a:p>
            <a:pPr algn="r" rtl="1">
              <a:buSzPct val="100000"/>
            </a:pPr>
            <a:endParaRPr lang="ar-EG" dirty="0">
              <a:solidFill>
                <a:srgbClr val="39547D"/>
              </a:solidFill>
              <a:latin typeface="Gotham Regular"/>
            </a:endParaRPr>
          </a:p>
          <a:p>
            <a:pPr algn="r" rtl="1">
              <a:buSzPct val="100000"/>
            </a:pPr>
            <a:r>
              <a:rPr lang="ar-EG" dirty="0">
                <a:solidFill>
                  <a:srgbClr val="39547D"/>
                </a:solidFill>
                <a:latin typeface="Gotham Regular"/>
              </a:rPr>
              <a:t> </a:t>
            </a:r>
          </a:p>
        </p:txBody>
      </p:sp>
      <p:sp>
        <p:nvSpPr>
          <p:cNvPr id="59396" name="TextBox 6"/>
          <p:cNvSpPr txBox="1">
            <a:spLocks noChangeArrowheads="1"/>
          </p:cNvSpPr>
          <p:nvPr/>
        </p:nvSpPr>
        <p:spPr bwMode="auto">
          <a:xfrm>
            <a:off x="9504363" y="4225925"/>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rtl="0">
              <a:defRPr>
                <a:solidFill>
                  <a:schemeClr val="tx1"/>
                </a:solidFill>
                <a:latin typeface="Arial" pitchFamily="34" charset="0"/>
              </a:defRPr>
            </a:lvl1pPr>
            <a:lvl2pPr marL="742950" indent="-285750" algn="l" rtl="0">
              <a:defRPr>
                <a:solidFill>
                  <a:schemeClr val="tx1"/>
                </a:solidFill>
                <a:latin typeface="Arial" pitchFamily="34" charset="0"/>
              </a:defRPr>
            </a:lvl2pPr>
            <a:lvl3pPr marL="1143000" indent="-228600" algn="l" rtl="0">
              <a:defRPr>
                <a:solidFill>
                  <a:schemeClr val="tx1"/>
                </a:solidFill>
                <a:latin typeface="Arial" pitchFamily="34" charset="0"/>
              </a:defRPr>
            </a:lvl3pPr>
            <a:lvl4pPr marL="1600200" indent="-228600" algn="l" rtl="0">
              <a:defRPr>
                <a:solidFill>
                  <a:schemeClr val="tx1"/>
                </a:solidFill>
                <a:latin typeface="Arial" pitchFamily="34" charset="0"/>
              </a:defRPr>
            </a:lvl4pPr>
            <a:lvl5pPr marL="2057400" indent="-228600" algn="l" rtl="0">
              <a:defRPr>
                <a:solidFill>
                  <a:schemeClr val="tx1"/>
                </a:solidFill>
                <a:latin typeface="Arial" pitchFamily="34" charset="0"/>
              </a:defRPr>
            </a:lvl5pPr>
            <a:lvl6pPr marL="2514600" indent="-228600" algn="l" rtl="0" fontAlgn="base">
              <a:spcBef>
                <a:spcPct val="0"/>
              </a:spcBef>
              <a:spcAft>
                <a:spcPct val="0"/>
              </a:spcAft>
              <a:defRPr>
                <a:solidFill>
                  <a:schemeClr val="tx1"/>
                </a:solidFill>
                <a:latin typeface="Arial" pitchFamily="34" charset="0"/>
              </a:defRPr>
            </a:lvl6pPr>
            <a:lvl7pPr marL="2971800" indent="-228600" algn="l" rtl="0" fontAlgn="base">
              <a:spcBef>
                <a:spcPct val="0"/>
              </a:spcBef>
              <a:spcAft>
                <a:spcPct val="0"/>
              </a:spcAft>
              <a:defRPr>
                <a:solidFill>
                  <a:schemeClr val="tx1"/>
                </a:solidFill>
                <a:latin typeface="Arial" pitchFamily="34" charset="0"/>
              </a:defRPr>
            </a:lvl7pPr>
            <a:lvl8pPr marL="3429000" indent="-228600" algn="l" rtl="0" fontAlgn="base">
              <a:spcBef>
                <a:spcPct val="0"/>
              </a:spcBef>
              <a:spcAft>
                <a:spcPct val="0"/>
              </a:spcAft>
              <a:defRPr>
                <a:solidFill>
                  <a:schemeClr val="tx1"/>
                </a:solidFill>
                <a:latin typeface="Arial" pitchFamily="34" charset="0"/>
              </a:defRPr>
            </a:lvl8pPr>
            <a:lvl9pPr marL="3886200" indent="-228600" algn="l" rtl="0" fontAlgn="base">
              <a:spcBef>
                <a:spcPct val="0"/>
              </a:spcBef>
              <a:spcAft>
                <a:spcPct val="0"/>
              </a:spcAft>
              <a:defRPr>
                <a:solidFill>
                  <a:schemeClr val="tx1"/>
                </a:solidFill>
                <a:latin typeface="Arial" pitchFamily="34" charset="0"/>
              </a:defRPr>
            </a:lvl9pPr>
          </a:lstStyle>
          <a:p>
            <a:endParaRPr lang="ar-EG"/>
          </a:p>
        </p:txBody>
      </p:sp>
      <p:pic>
        <p:nvPicPr>
          <p:cNvPr id="59397" name="Picture 7" descr="A close up of a sign&#10;&#10;Description automatically generated">
            <a:hlinkClick r:id="rId5"/>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765300" y="3808413"/>
            <a:ext cx="25114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Picture 8">
            <a:hlinkClick r:id="rId7"/>
          </p:cNvPr>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5776913" y="3692525"/>
            <a:ext cx="44069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704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3195639"/>
            <a:ext cx="7571232" cy="559498"/>
          </a:xfrm>
        </p:spPr>
        <p:txBody>
          <a:bodyPr/>
          <a:lstStyle/>
          <a:p>
            <a:pPr algn="r" rtl="1">
              <a:buSzPct val="100000"/>
            </a:pPr>
            <a:r>
              <a:rPr lang="ar-EG" sz="3200" dirty="0">
                <a:solidFill>
                  <a:srgbClr val="FFFFFF"/>
                </a:solidFill>
                <a:latin typeface="Gotham-Bold"/>
                <a:ea typeface="Gotham-Bold"/>
                <a:cs typeface="Gotham-Bold"/>
              </a:rPr>
              <a:t>1.1 المقدمة </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259669" y="773113"/>
            <a:ext cx="8110537" cy="5510212"/>
            <a:chOff x="4370388" y="773113"/>
            <a:chExt cx="8110537" cy="5510212"/>
          </a:xfrm>
        </p:grpSpPr>
        <p:pic>
          <p:nvPicPr>
            <p:cNvPr id="15364" name="Picture 4">
              <a:hlinkClick r:id="rId4"/>
            </p:cNvPr>
            <p:cNvPicPr>
              <a:picLocks noChangeAspect="1"/>
            </p:cNvPicPr>
            <p:nvPr/>
          </p:nvPicPr>
          <p:blipFill>
            <a:blip r:embed="rId5">
              <a:extLst>
                <a:ext uri="{28A0092B-C50C-407E-A947-70E740481C1C}">
                  <a14:useLocalDpi xmlns:a14="http://schemas.microsoft.com/office/drawing/2010/main" xmlns="" val="0"/>
                </a:ext>
              </a:extLst>
            </a:blip>
            <a:srcRect l="15384" t="21806" r="16827" b="18588"/>
            <a:stretch>
              <a:fillRect/>
            </a:stretch>
          </p:blipFill>
          <p:spPr bwMode="auto">
            <a:xfrm>
              <a:off x="4370388" y="773113"/>
              <a:ext cx="8110537" cy="551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5-Point Star 68"/>
            <p:cNvSpPr/>
            <p:nvPr/>
          </p:nvSpPr>
          <p:spPr>
            <a:xfrm>
              <a:off x="10228263" y="3101975"/>
              <a:ext cx="296862" cy="250825"/>
            </a:xfrm>
            <a:prstGeom prst="star5">
              <a:avLst/>
            </a:prstGeom>
            <a:solidFill>
              <a:schemeClr val="accent5"/>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rtl="0" fontAlgn="auto">
                <a:spcBef>
                  <a:spcPts val="0"/>
                </a:spcBef>
                <a:spcAft>
                  <a:spcPts val="0"/>
                </a:spcAft>
                <a:defRPr/>
              </a:pPr>
              <a:endParaRPr lang="en-US" dirty="0"/>
            </a:p>
          </p:txBody>
        </p:sp>
      </p:grpSp>
      <p:sp>
        <p:nvSpPr>
          <p:cNvPr id="15362" name="Title 1"/>
          <p:cNvSpPr>
            <a:spLocks noGrp="1"/>
          </p:cNvSpPr>
          <p:nvPr>
            <p:ph type="title"/>
          </p:nvPr>
        </p:nvSpPr>
        <p:spPr>
          <a:xfrm>
            <a:off x="1187450" y="0"/>
            <a:ext cx="9596664" cy="986971"/>
          </a:xfrm>
        </p:spPr>
        <p:txBody>
          <a:bodyPr/>
          <a:lstStyle/>
          <a:p>
            <a:pPr algn="r">
              <a:buSzPct val="100000"/>
            </a:pPr>
            <a:r>
              <a:rPr lang="ar-EG" dirty="0">
                <a:solidFill>
                  <a:srgbClr val="FFFFFF"/>
                </a:solidFill>
                <a:latin typeface="Gotham-Medium"/>
                <a:ea typeface="Gotham-Medium"/>
                <a:cs typeface="Gotham-Medium"/>
              </a:rPr>
              <a:t>المقدمة: منظمة </a:t>
            </a:r>
            <a:r>
              <a:rPr lang="en-US" dirty="0"/>
              <a:t>Free Wheelchair Mission (FWM)</a:t>
            </a:r>
            <a:endParaRPr lang="ar-EG" dirty="0">
              <a:solidFill>
                <a:srgbClr val="FFFFFF"/>
              </a:solidFill>
              <a:latin typeface="Gotham-Medium"/>
              <a:ea typeface="Gotham-Medium"/>
              <a:cs typeface="Gotham-Medium"/>
            </a:endParaRPr>
          </a:p>
        </p:txBody>
      </p:sp>
      <p:pic>
        <p:nvPicPr>
          <p:cNvPr id="15363" name="Content Placeholder 5" descr="A group of people posing for the camera&#10;&#10;Description automatically generated">
            <a:hlinkClick r:id="rId4"/>
          </p:cNvPr>
          <p:cNvPicPr>
            <a:picLocks noChangeAspect="1"/>
          </p:cNvPicPr>
          <p:nvPr/>
        </p:nvPicPr>
        <p:blipFill>
          <a:blip r:embed="rId6">
            <a:extLst>
              <a:ext uri="{28A0092B-C50C-407E-A947-70E740481C1C}">
                <a14:useLocalDpi xmlns:a14="http://schemas.microsoft.com/office/drawing/2010/main" xmlns="" val="0"/>
              </a:ext>
            </a:extLst>
          </a:blip>
          <a:srcRect t="20996" r="-2" b="19302"/>
          <a:stretch>
            <a:fillRect/>
          </a:stretch>
        </p:blipFill>
        <p:spPr bwMode="auto">
          <a:xfrm>
            <a:off x="8002134" y="1284288"/>
            <a:ext cx="3498850" cy="3170237"/>
          </a:xfrm>
          <a:prstGeom prst="rect">
            <a:avLst/>
          </a:prstGeom>
          <a:noFill/>
          <a:ln w="889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70" name="5-Point Star 69"/>
          <p:cNvSpPr/>
          <p:nvPr/>
        </p:nvSpPr>
        <p:spPr>
          <a:xfrm>
            <a:off x="208446" y="2870200"/>
            <a:ext cx="296863" cy="250825"/>
          </a:xfrm>
          <a:prstGeom prst="star5">
            <a:avLst/>
          </a:prstGeom>
          <a:solidFill>
            <a:schemeClr val="accent3"/>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rtl="0" fontAlgn="auto">
              <a:spcBef>
                <a:spcPts val="0"/>
              </a:spcBef>
              <a:spcAft>
                <a:spcPts val="0"/>
              </a:spcAft>
              <a:defRPr/>
            </a:pPr>
            <a:endParaRPr lang="en-US" dirty="0"/>
          </a:p>
        </p:txBody>
      </p:sp>
      <p:sp>
        <p:nvSpPr>
          <p:cNvPr id="71" name="5-Point Star 70"/>
          <p:cNvSpPr/>
          <p:nvPr/>
        </p:nvSpPr>
        <p:spPr>
          <a:xfrm>
            <a:off x="890587" y="3619984"/>
            <a:ext cx="296863" cy="250825"/>
          </a:xfrm>
          <a:prstGeom prst="star5">
            <a:avLst/>
          </a:prstGeom>
          <a:solidFill>
            <a:schemeClr val="accent1"/>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rtl="0" fontAlgn="auto">
              <a:spcBef>
                <a:spcPts val="0"/>
              </a:spcBef>
              <a:spcAft>
                <a:spcPts val="0"/>
              </a:spcAft>
              <a:defRPr/>
            </a:pPr>
            <a:endParaRPr lang="en-US" dirty="0"/>
          </a:p>
        </p:txBody>
      </p:sp>
      <p:pic>
        <p:nvPicPr>
          <p:cNvPr id="15368" name="Picture 14">
            <a:hlinkClick r:id="rId4"/>
          </p:cNvPr>
          <p:cNvPicPr>
            <a:picLocks noChangeAspect="1"/>
          </p:cNvPicPr>
          <p:nvPr/>
        </p:nvPicPr>
        <p:blipFill>
          <a:blip r:embed="rId7">
            <a:extLst>
              <a:ext uri="{28A0092B-C50C-407E-A947-70E740481C1C}">
                <a14:useLocalDpi xmlns:a14="http://schemas.microsoft.com/office/drawing/2010/main" xmlns="" val="0"/>
              </a:ext>
            </a:extLst>
          </a:blip>
          <a:srcRect l="853" t="10976" r="1740" b="6342"/>
          <a:stretch>
            <a:fillRect/>
          </a:stretch>
        </p:blipFill>
        <p:spPr bwMode="auto">
          <a:xfrm>
            <a:off x="7624309" y="4532313"/>
            <a:ext cx="4110037" cy="232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1187450" y="0"/>
            <a:ext cx="9582150" cy="1010422"/>
          </a:xfrm>
        </p:spPr>
        <p:txBody>
          <a:bodyPr/>
          <a:lstStyle/>
          <a:p>
            <a:pPr algn="r" rtl="1">
              <a:buSzPct val="100000"/>
            </a:pPr>
            <a:r>
              <a:rPr lang="ar-EG" dirty="0">
                <a:solidFill>
                  <a:srgbClr val="FFFFFF"/>
                </a:solidFill>
                <a:latin typeface="Gotham-Medium"/>
                <a:ea typeface="Gotham-Medium"/>
                <a:cs typeface="Gotham-Medium"/>
              </a:rPr>
              <a:t>المقدمة: الحاويات الخاصة بنا</a:t>
            </a:r>
          </a:p>
        </p:txBody>
      </p:sp>
      <p:sp>
        <p:nvSpPr>
          <p:cNvPr id="3" name="Content Placeholder 2"/>
          <p:cNvSpPr>
            <a:spLocks noGrp="1"/>
          </p:cNvSpPr>
          <p:nvPr>
            <p:ph idx="1"/>
          </p:nvPr>
        </p:nvSpPr>
        <p:spPr>
          <a:xfrm>
            <a:off x="5011102" y="1010422"/>
            <a:ext cx="5758498" cy="5461000"/>
          </a:xfrm>
        </p:spPr>
        <p:txBody>
          <a:bodyPr>
            <a:noAutofit/>
          </a:bodyPr>
          <a:lstStyle/>
          <a:p>
            <a:pPr algn="r" rtl="1">
              <a:lnSpc>
                <a:spcPct val="100000"/>
              </a:lnSpc>
              <a:spcBef>
                <a:spcPts val="1013"/>
              </a:spcBef>
            </a:pPr>
            <a:r>
              <a:rPr lang="ar-EG" dirty="0">
                <a:solidFill>
                  <a:srgbClr val="2C4169"/>
                </a:solidFill>
                <a:latin typeface="Gotham-Medium"/>
                <a:ea typeface="Gotham-Medium"/>
                <a:cs typeface="Gotham-Medium"/>
              </a:rPr>
              <a:t>مقاس الحاوية:</a:t>
            </a:r>
          </a:p>
          <a:p>
            <a:pPr marL="1028700" lvl="1" indent="-342900" algn="r" rtl="1">
              <a:lnSpc>
                <a:spcPct val="100000"/>
              </a:lnSpc>
            </a:pPr>
            <a:r>
              <a:rPr lang="ar-EG" dirty="0">
                <a:solidFill>
                  <a:srgbClr val="23B1A8"/>
                </a:solidFill>
                <a:latin typeface="Gotham Regular"/>
                <a:ea typeface="Gotham-Book"/>
                <a:cs typeface="Gotham-Book"/>
              </a:rPr>
              <a:t>40 قدم</a:t>
            </a:r>
          </a:p>
          <a:p>
            <a:pPr algn="r" rtl="1">
              <a:lnSpc>
                <a:spcPct val="100000"/>
              </a:lnSpc>
              <a:spcBef>
                <a:spcPts val="1013"/>
              </a:spcBef>
            </a:pPr>
            <a:r>
              <a:rPr lang="ar-EG" dirty="0">
                <a:solidFill>
                  <a:srgbClr val="2C4169"/>
                </a:solidFill>
                <a:latin typeface="Gotham-Medium"/>
                <a:ea typeface="Gotham-Medium"/>
                <a:cs typeface="Gotham-Medium"/>
              </a:rPr>
              <a:t>نوع الكرسي المتحرك: </a:t>
            </a:r>
          </a:p>
          <a:p>
            <a:pPr marL="1028700" lvl="1" indent="-342900" algn="r" rtl="1">
              <a:lnSpc>
                <a:spcPct val="100000"/>
              </a:lnSpc>
            </a:pPr>
            <a:r>
              <a:rPr lang="ar-EG" dirty="0">
                <a:solidFill>
                  <a:srgbClr val="23B1A8"/>
                </a:solidFill>
                <a:latin typeface="Gotham Regular"/>
                <a:ea typeface="Gotham-Book"/>
                <a:cs typeface="Gotham-Book"/>
              </a:rPr>
              <a:t>مزيج الحاوية المحدد مسبقًا </a:t>
            </a:r>
            <a:endParaRPr lang="ar-EG" sz="2400" dirty="0">
              <a:solidFill>
                <a:srgbClr val="23B1A8"/>
              </a:solidFill>
              <a:latin typeface="Gotham Regular"/>
              <a:ea typeface="Gotham-Book"/>
              <a:cs typeface="Gotham-Book"/>
            </a:endParaRPr>
          </a:p>
          <a:p>
            <a:pPr algn="r" rtl="1">
              <a:lnSpc>
                <a:spcPct val="100000"/>
              </a:lnSpc>
              <a:spcBef>
                <a:spcPts val="1013"/>
              </a:spcBef>
            </a:pPr>
            <a:r>
              <a:rPr lang="ar-EG" dirty="0">
                <a:solidFill>
                  <a:srgbClr val="2C4169"/>
                </a:solidFill>
                <a:latin typeface="Gotham-Medium"/>
                <a:ea typeface="Gotham-Medium"/>
                <a:cs typeface="Gotham-Medium"/>
              </a:rPr>
              <a:t>كمية الكرسي المتحرك: </a:t>
            </a:r>
          </a:p>
          <a:p>
            <a:pPr marL="1028700" lvl="1" indent="-342900" algn="r" rtl="1">
              <a:lnSpc>
                <a:spcPct val="100000"/>
              </a:lnSpc>
            </a:pPr>
            <a:r>
              <a:rPr lang="ar-EG" dirty="0">
                <a:solidFill>
                  <a:srgbClr val="23B1A8"/>
                </a:solidFill>
                <a:latin typeface="Gotham Regular"/>
                <a:ea typeface="Gotham-Book"/>
                <a:cs typeface="Gotham-Book"/>
              </a:rPr>
              <a:t>تتراوح من 440 إلى 550</a:t>
            </a:r>
            <a:endParaRPr lang="ar-EG" sz="2400" dirty="0">
              <a:solidFill>
                <a:srgbClr val="23B1A8"/>
              </a:solidFill>
              <a:latin typeface="Gotham Regular"/>
              <a:ea typeface="Gotham-Book"/>
              <a:cs typeface="Gotham-Book"/>
            </a:endParaRPr>
          </a:p>
          <a:p>
            <a:pPr algn="r" rtl="1">
              <a:lnSpc>
                <a:spcPct val="100000"/>
              </a:lnSpc>
              <a:spcBef>
                <a:spcPts val="1013"/>
              </a:spcBef>
            </a:pPr>
            <a:r>
              <a:rPr lang="ar-EG" dirty="0">
                <a:solidFill>
                  <a:srgbClr val="2C4169"/>
                </a:solidFill>
                <a:latin typeface="Gotham-Medium"/>
                <a:ea typeface="Gotham-Medium"/>
                <a:cs typeface="Gotham-Medium"/>
              </a:rPr>
              <a:t>لغات دليل المستخدم المتوفرة: </a:t>
            </a:r>
          </a:p>
          <a:p>
            <a:pPr marL="1028700" lvl="1" indent="-342900" algn="r" rtl="1">
              <a:lnSpc>
                <a:spcPct val="100000"/>
              </a:lnSpc>
            </a:pPr>
            <a:r>
              <a:rPr lang="ar-EG" dirty="0">
                <a:solidFill>
                  <a:srgbClr val="23B1A8"/>
                </a:solidFill>
                <a:latin typeface="Gotham Regular"/>
                <a:ea typeface="Gotham-Book"/>
                <a:cs typeface="Gotham-Book"/>
              </a:rPr>
              <a:t>عند الطلب</a:t>
            </a:r>
            <a:endParaRPr lang="ar-EG" sz="2400" dirty="0">
              <a:solidFill>
                <a:srgbClr val="23B1A8"/>
              </a:solidFill>
              <a:latin typeface="Gotham Regular"/>
              <a:ea typeface="Gotham-Book"/>
              <a:cs typeface="Gotham-Book"/>
            </a:endParaRPr>
          </a:p>
          <a:p>
            <a:pPr algn="r" rtl="1">
              <a:lnSpc>
                <a:spcPct val="100000"/>
              </a:lnSpc>
              <a:spcBef>
                <a:spcPts val="1013"/>
              </a:spcBef>
            </a:pPr>
            <a:r>
              <a:rPr lang="ar-EG" dirty="0">
                <a:solidFill>
                  <a:srgbClr val="2C4169"/>
                </a:solidFill>
                <a:latin typeface="Gotham-Medium"/>
                <a:ea typeface="Gotham-Medium"/>
                <a:cs typeface="Gotham-Medium"/>
              </a:rPr>
              <a:t>قطع الغيار: </a:t>
            </a:r>
          </a:p>
          <a:p>
            <a:pPr marL="1028700" lvl="1" indent="-342900" algn="r" rtl="1">
              <a:lnSpc>
                <a:spcPct val="100000"/>
              </a:lnSpc>
            </a:pPr>
            <a:r>
              <a:rPr lang="ar-EG" dirty="0">
                <a:solidFill>
                  <a:srgbClr val="23B1A8"/>
                </a:solidFill>
                <a:latin typeface="Gotham Regular"/>
                <a:ea typeface="Gotham-Book"/>
                <a:cs typeface="Gotham-Book"/>
              </a:rPr>
              <a:t>ترتيب مخصص  </a:t>
            </a:r>
          </a:p>
        </p:txBody>
      </p:sp>
      <p:pic>
        <p:nvPicPr>
          <p:cNvPr id="13" name="Picture 12" descr="A group of people standing in a room&#10;&#10;Description automatically generated">
            <a:hlinkClick r:id="rId4"/>
          </p:cNvPr>
          <p:cNvPicPr>
            <a:picLocks noChangeAspect="1"/>
          </p:cNvPicPr>
          <p:nvPr/>
        </p:nvPicPr>
        <p:blipFill rotWithShape="1">
          <a:blip r:embed="rId5"/>
          <a:srcRect t="5045" r="2" b="2"/>
          <a:stretch/>
        </p:blipFill>
        <p:spPr>
          <a:xfrm flipH="1">
            <a:off x="0" y="1010422"/>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1187450" y="0"/>
            <a:ext cx="9567636" cy="986971"/>
          </a:xfrm>
        </p:spPr>
        <p:txBody>
          <a:bodyPr/>
          <a:lstStyle/>
          <a:p>
            <a:pPr algn="r" rtl="1">
              <a:buSzPct val="100000"/>
            </a:pPr>
            <a:r>
              <a:rPr lang="ar-EG" dirty="0">
                <a:solidFill>
                  <a:srgbClr val="FFFFFF"/>
                </a:solidFill>
                <a:latin typeface="Gotham-Medium"/>
                <a:ea typeface="Gotham-Medium"/>
                <a:cs typeface="Gotham-Medium"/>
              </a:rPr>
              <a:t>المقدمة: الكرسي المتحرك الخاص بنا</a:t>
            </a:r>
          </a:p>
        </p:txBody>
      </p:sp>
      <p:pic>
        <p:nvPicPr>
          <p:cNvPr id="17411" name="Picture 4"/>
          <p:cNvPicPr>
            <a:picLocks noChangeAspect="1"/>
          </p:cNvPicPr>
          <p:nvPr/>
        </p:nvPicPr>
        <p:blipFill>
          <a:blip r:embed="rId4">
            <a:extLst>
              <a:ext uri="{28A0092B-C50C-407E-A947-70E740481C1C}">
                <a14:useLocalDpi xmlns:a14="http://schemas.microsoft.com/office/drawing/2010/main" xmlns="" val="0"/>
              </a:ext>
            </a:extLst>
          </a:blip>
          <a:srcRect l="853" t="10976" r="1740" b="6342"/>
          <a:stretch>
            <a:fillRect/>
          </a:stretch>
        </p:blipFill>
        <p:spPr bwMode="auto">
          <a:xfrm>
            <a:off x="1481138" y="1573213"/>
            <a:ext cx="7529512" cy="426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9"/>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2&quot;/&gt;&lt;/object&gt;&lt;object type=&quot;3&quot; unique_id=&quot;10005&quot;&gt;&lt;property id=&quot;20148&quot; value=&quot;5&quot;/&gt;&lt;property id=&quot;20300&quot; value=&quot;Slide 2&quot;/&gt;&lt;property id=&quot;20307&quot; value=&quot;286&quot;/&gt;&lt;/object&gt;&lt;object type=&quot;3&quot; unique_id=&quot;10006&quot;&gt;&lt;property id=&quot;20148&quot; value=&quot;5&quot;/&gt;&lt;property id=&quot;20300&quot; value=&quot;Slide 3 - &amp;quot;تكبير/تصغير &amp;quot;&quot;/&gt;&lt;property id=&quot;20307&quot; value=&quot;323&quot;/&gt;&lt;/object&gt;&lt;object type=&quot;3&quot; unique_id=&quot;10007&quot;&gt;&lt;property id=&quot;20148&quot; value=&quot;5&quot;/&gt;&lt;property id=&quot;20300&quot; value=&quot;Slide 4 - &amp;quot;جدول الأعمال &amp;quot;&quot;/&gt;&lt;property id=&quot;20307&quot; value=&quot;271&quot;/&gt;&lt;/object&gt;&lt;object type=&quot;3&quot; unique_id=&quot;10008&quot;&gt;&lt;property id=&quot;20148&quot; value=&quot;5&quot;/&gt;&lt;property id=&quot;20300&quot; value=&quot;Slide 5 - &amp;quot;الهدف&amp;quot;&quot;/&gt;&lt;property id=&quot;20307&quot; value=&quot;274&quot;/&gt;&lt;/object&gt;&lt;object type=&quot;3&quot; unique_id=&quot;10009&quot;&gt;&lt;property id=&quot;20148&quot; value=&quot;5&quot;/&gt;&lt;property id=&quot;20300&quot; value=&quot;Slide 6 - &amp;quot;1.1 المقدمة &amp;quot;&quot;/&gt;&lt;property id=&quot;20307&quot; value=&quot;265&quot;/&gt;&lt;/object&gt;&lt;object type=&quot;3&quot; unique_id=&quot;10010&quot;&gt;&lt;property id=&quot;20148&quot; value=&quot;5&quot;/&gt;&lt;property id=&quot;20300&quot; value=&quot;Slide 7 - &amp;quot;المقدمة: منظمة Free Wheelchair Mission (FWM)&amp;quot;&quot;/&gt;&lt;property id=&quot;20307&quot; value=&quot;272&quot;/&gt;&lt;/object&gt;&lt;object type=&quot;3&quot; unique_id=&quot;10011&quot;&gt;&lt;property id=&quot;20148&quot; value=&quot;5&quot;/&gt;&lt;property id=&quot;20300&quot; value=&quot;Slide 8 - &amp;quot;المقدمة: الحاويات الخاصة بنا&amp;quot;&quot;/&gt;&lt;property id=&quot;20307&quot; value=&quot;276&quot;/&gt;&lt;/object&gt;&lt;object type=&quot;3&quot; unique_id=&quot;10012&quot;&gt;&lt;property id=&quot;20148&quot; value=&quot;5&quot;/&gt;&lt;property id=&quot;20300&quot; value=&quot;Slide 9 - &amp;quot;المقدمة: الكرسي المتحرك الخاص بنا&amp;quot;&quot;/&gt;&lt;property id=&quot;20307&quot; value=&quot;275&quot;/&gt;&lt;/object&gt;&lt;object type=&quot;3&quot; unique_id=&quot;10013&quot;&gt;&lt;property id=&quot;20148&quot; value=&quot;5&quot;/&gt;&lt;property id=&quot;20300&quot; value=&quot;Slide 10 - &amp;quot;المقدمة: المعايير الخاصة بنا&amp;quot;&quot;/&gt;&lt;property id=&quot;20307&quot; value=&quot;324&quot;/&gt;&lt;/object&gt;&lt;object type=&quot;3&quot; unique_id=&quot;10014&quot;&gt;&lt;property id=&quot;20148&quot; value=&quot;5&quot;/&gt;&lt;property id=&quot;20300&quot; value=&quot;Slide 11 - &amp;quot;المقدمة: مصادرنا&amp;quot;&quot;/&gt;&lt;property id=&quot;20307&quot; value=&quot;325&quot;/&gt;&lt;/object&gt;&lt;object type=&quot;3&quot; unique_id=&quot;10015&quot;&gt;&lt;property id=&quot;20148&quot; value=&quot;5&quot;/&gt;&lt;property id=&quot;20300&quot; value=&quot;Slide 12 - &amp;quot;المقدمة: الظروف الخاصة بالبلد&amp;quot;&quot;/&gt;&lt;property id=&quot;20307&quot; value=&quot;326&quot;/&gt;&lt;/object&gt;&lt;object type=&quot;3&quot; unique_id=&quot;10016&quot;&gt;&lt;property id=&quot;20148&quot; value=&quot;5&quot;/&gt;&lt;property id=&quot;20300&quot; value=&quot;Slide 13 - &amp;quot;1.2 التوزيع/التقديم &amp;quot;&quot;/&gt;&lt;property id=&quot;20307&quot; value=&quot;327&quot;/&gt;&lt;/object&gt;&lt;object type=&quot;3&quot; unique_id=&quot;10017&quot;&gt;&lt;property id=&quot;20148&quot; value=&quot;5&quot;/&gt;&lt;property id=&quot;20300&quot; value=&quot;Slide 14 - &amp;quot;كتيّب العمل&amp;quot;&quot;/&gt;&lt;property id=&quot;20307&quot; value=&quot;328&quot;/&gt;&lt;/object&gt;&lt;object type=&quot;3&quot; unique_id=&quot;10018&quot;&gt;&lt;property id=&quot;20148&quot; value=&quot;5&quot;/&gt;&lt;property id=&quot;20300&quot; value=&quot;Slide 15 - &amp;quot;قبل &amp;quot;&quot;/&gt;&lt;property id=&quot;20307&quot; value=&quot;329&quot;/&gt;&lt;/object&gt;&lt;object type=&quot;3&quot; unique_id=&quot;10019&quot;&gt;&lt;property id=&quot;20148&quot; value=&quot;5&quot;/&gt;&lt;property id=&quot;20300&quot; value=&quot;Slide 16 - &amp;quot;أثناء &amp;quot;&quot;/&gt;&lt;property id=&quot;20307&quot; value=&quot;330&quot;/&gt;&lt;/object&gt;&lt;object type=&quot;3&quot; unique_id=&quot;10020&quot;&gt;&lt;property id=&quot;20148&quot; value=&quot;5&quot;/&gt;&lt;property id=&quot;20300&quot; value=&quot;Slide 17 - &amp;quot;بعد &amp;quot;&quot;/&gt;&lt;property id=&quot;20307&quot; value=&quot;331&quot;/&gt;&lt;/object&gt;&lt;object type=&quot;3&quot; unique_id=&quot;10021&quot;&gt;&lt;property id=&quot;20148&quot; value=&quot;5&quot;/&gt;&lt;property id=&quot;20300&quot; value=&quot;Slide 18 - &amp;quot;1.3 الإعاقة والحالة البدنية  &amp;quot;&quot;/&gt;&lt;property id=&quot;20307&quot; value=&quot;332&quot;/&gt;&lt;/object&gt;&lt;object type=&quot;3&quot; unique_id=&quot;10022&quot;&gt;&lt;property id=&quot;20148&quot; value=&quot;5&quot;/&gt;&lt;property id=&quot;20300&quot; value=&quot;Slide 19 - &amp;quot;التعريف والأسباب&amp;quot;&quot;/&gt;&lt;property id=&quot;20307&quot; value=&quot;333&quot;/&gt;&lt;/object&gt;&lt;object type=&quot;3&quot; unique_id=&quot;10023&quot;&gt;&lt;property id=&quot;20148&quot; value=&quot;5&quot;/&gt;&lt;property id=&quot;20300&quot; value=&quot;Slide 20 - &amp;quot;الوعي بالإعاقة واللغة&amp;quot;&quot;/&gt;&lt;property id=&quot;20307&quot; value=&quot;334&quot;/&gt;&lt;/object&gt;&lt;object type=&quot;3&quot; unique_id=&quot;10024&quot;&gt;&lt;property id=&quot;20148&quot; value=&quot;5&quot;/&gt;&lt;property id=&quot;20300&quot; value=&quot;Slide 21 - &amp;quot;التشخيص والسيناريو &amp;quot;&quot;/&gt;&lt;property id=&quot;20307&quot; value=&quot;335&quot;/&gt;&lt;/object&gt;&lt;object type=&quot;3&quot; unique_id=&quot;10025&quot;&gt;&lt;property id=&quot;20148&quot; value=&quot;5&quot;/&gt;&lt;property id=&quot;20300&quot; value=&quot;Slide 22 - &amp;quot;قروح الضغط &amp;quot;&quot;/&gt;&lt;property id=&quot;20307&quot; value=&quot;336&quot;/&gt;&lt;/object&gt;&lt;object type=&quot;3&quot; unique_id=&quot;10026&quot;&gt;&lt;property id=&quot;20148&quot; value=&quot;5&quot;/&gt;&lt;property id=&quot;20300&quot; value=&quot;Slide 23 - &amp;quot;قروح الضغط (متابعة) &amp;quot;&quot;/&gt;&lt;property id=&quot;20307&quot; value=&quot;337&quot;/&gt;&lt;/object&gt;&lt;object type=&quot;3&quot; unique_id=&quot;10027&quot;&gt;&lt;property id=&quot;20148&quot; value=&quot;5&quot;/&gt;&lt;property id=&quot;20300&quot; value=&quot;Slide 24 - &amp;quot;1.4 اللياقة &amp;quot;&quot;/&gt;&lt;property id=&quot;20307&quot; value=&quot;338&quot;/&gt;&lt;/object&gt;&lt;object type=&quot;3&quot; unique_id=&quot;10028&quot;&gt;&lt;property id=&quot;20148&quot; value=&quot;5&quot;/&gt;&lt;property id=&quot;20300&quot; value=&quot;Slide 25 - &amp;quot;اللياقة الشاملة&amp;quot;&quot;/&gt;&lt;property id=&quot;20307&quot; value=&quot;339&quot;/&gt;&lt;/object&gt;&lt;object type=&quot;3&quot; unique_id=&quot;10029&quot;&gt;&lt;property id=&quot;20148&quot; value=&quot;5&quot;/&gt;&lt;property id=&quot;20300&quot; value=&quot;Slide 26 - &amp;quot;التقييم: التجهيز &amp;quot;&quot;/&gt;&lt;property id=&quot;20307&quot; value=&quot;340&quot;/&gt;&lt;/object&gt;&lt;object type=&quot;3&quot; unique_id=&quot;10030&quot;&gt;&lt;property id=&quot;20148&quot; value=&quot;5&quot;/&gt;&lt;property id=&quot;20300&quot; value=&quot;Slide 27 - &amp;quot;التقييم: الطلب &amp;quot;&quot;/&gt;&lt;property id=&quot;20307&quot; value=&quot;341&quot;/&gt;&lt;/object&gt;&lt;object type=&quot;3&quot; unique_id=&quot;10031&quot;&gt;&lt;property id=&quot;20148&quot; value=&quot;5&quot;/&gt;&lt;property id=&quot;20300&quot; value=&quot;Slide 28 - &amp;quot;التقييم: القياس&amp;quot;&quot;/&gt;&lt;property id=&quot;20307&quot; value=&quot;342&quot;/&gt;&lt;/object&gt;&lt;object type=&quot;3&quot; unique_id=&quot;10032&quot;&gt;&lt;property id=&quot;20148&quot; value=&quot;5&quot;/&gt;&lt;property id=&quot;20300&quot; value=&quot;Slide 29 - &amp;quot;التقييم: المقاس السهل&amp;quot;&quot;/&gt;&lt;property id=&quot;20307&quot; value=&quot;343&quot;/&gt;&lt;/object&gt;&lt;object type=&quot;3&quot; unique_id=&quot;10033&quot;&gt;&lt;property id=&quot;20148&quot; value=&quot;5&quot;/&gt;&lt;property id=&quot;20300&quot; value=&quot;Slide 30 - &amp;quot;الوصفة&amp;quot;&quot;/&gt;&lt;property id=&quot;20307&quot; value=&quot;344&quot;/&gt;&lt;/object&gt;&lt;object type=&quot;3&quot; unique_id=&quot;10034&quot;&gt;&lt;property id=&quot;20148&quot; value=&quot;5&quot;/&gt;&lt;property id=&quot;20300&quot; value=&quot;Slide 31 - &amp;quot;الإحالة للخارج&amp;quot;&quot;/&gt;&lt;property id=&quot;20307&quot; value=&quot;345&quot;/&gt;&lt;/object&gt;&lt;object type=&quot;3&quot; unique_id=&quot;10035&quot;&gt;&lt;property id=&quot;20148&quot; value=&quot;5&quot;/&gt;&lt;property id=&quot;20300&quot; value=&quot;Slide 32 - &amp;quot;التجميع &amp;quot;&quot;/&gt;&lt;property id=&quot;20307&quot; value=&quot;346&quot;/&gt;&lt;/object&gt;&lt;object type=&quot;3&quot; unique_id=&quot;10036&quot;&gt;&lt;property id=&quot;20148&quot; value=&quot;5&quot;/&gt;&lt;property id=&quot;20300&quot; value=&quot;Slide 33&quot;/&gt;&lt;property id=&quot;20307&quot; value=&quot;347&quot;/&gt;&lt;/object&gt;&lt;object type=&quot;3&quot; unique_id=&quot;10037&quot;&gt;&lt;property id=&quot;20148&quot; value=&quot;5&quot;/&gt;&lt;property id=&quot;20300&quot; value=&quot;Slide 34 - &amp;quot;عمليات الضبط&amp;quot;&quot;/&gt;&lt;property id=&quot;20307&quot; value=&quot;348&quot;/&gt;&lt;/object&gt;&lt;object type=&quot;3&quot; unique_id=&quot;10038&quot;&gt;&lt;property id=&quot;20148&quot; value=&quot;5&quot;/&gt;&lt;property id=&quot;20300&quot; value=&quot;Slide 35 - &amp;quot;1.5 تدريب المستخدم &amp;quot;&quot;/&gt;&lt;property id=&quot;20307&quot; value=&quot;349&quot;/&gt;&lt;/object&gt;&lt;object type=&quot;3&quot; unique_id=&quot;10039&quot;&gt;&lt;property id=&quot;20148&quot; value=&quot;5&quot;/&gt;&lt;property id=&quot;20300&quot; value=&quot;Slide 36 - &amp;quot;دليل المستخدم &amp;quot;&quot;/&gt;&lt;property id=&quot;20307&quot; value=&quot;350&quot;/&gt;&lt;/object&gt;&lt;object type=&quot;3&quot; unique_id=&quot;10040&quot;&gt;&lt;property id=&quot;20148&quot; value=&quot;5&quot;/&gt;&lt;property id=&quot;20300&quot; value=&quot;Slide 37 - &amp;quot;تعلم وتمارين تخفيف الضغط&amp;quot;&quot;/&gt;&lt;property id=&quot;20307&quot; value=&quot;351&quot;/&gt;&lt;/object&gt;&lt;object type=&quot;3&quot; unique_id=&quot;10041&quot;&gt;&lt;property id=&quot;20148&quot; value=&quot;5&quot;/&gt;&lt;property id=&quot;20300&quot; value=&quot;Slide 38 - &amp;quot;تغيير الأوضاع&amp;quot;&quot;/&gt;&lt;property id=&quot;20307&quot; value=&quot;352&quot;/&gt;&lt;/object&gt;&lt;object type=&quot;3&quot; unique_id=&quot;10042&quot;&gt;&lt;property id=&quot;20148&quot; value=&quot;5&quot;/&gt;&lt;property id=&quot;20300&quot; value=&quot;Slide 39 - &amp;quot;السلامة&amp;quot;&quot;/&gt;&lt;property id=&quot;20307&quot; value=&quot;353&quot;/&gt;&lt;/object&gt;&lt;object type=&quot;3&quot; unique_id=&quot;10043&quot;&gt;&lt;property id=&quot;20148&quot; value=&quot;5&quot;/&gt;&lt;property id=&quot;20300&quot; value=&quot;Slide 40 - &amp;quot;مهارات الحركة &amp;quot;&quot;/&gt;&lt;property id=&quot;20307&quot; value=&quot;354&quot;/&gt;&lt;/object&gt;&lt;object type=&quot;3&quot; unique_id=&quot;10044&quot;&gt;&lt;property id=&quot;20148&quot; value=&quot;5&quot;/&gt;&lt;property id=&quot;20300&quot; value=&quot;Slide 41 - &amp;quot;الصيانة&amp;quot;&quot;/&gt;&lt;property id=&quot;20307&quot; value=&quot;355&quot;/&gt;&lt;/object&gt;&lt;object type=&quot;3&quot; unique_id=&quot;10045&quot;&gt;&lt;property id=&quot;20148&quot; value=&quot;5&quot;/&gt;&lt;property id=&quot;20300&quot; value=&quot;Slide 42 - &amp;quot;الرسالة &amp;quot;&quot;/&gt;&lt;property id=&quot;20307&quot; value=&quot;356&quot;/&gt;&lt;/object&gt;&lt;object type=&quot;3&quot; unique_id=&quot;10046&quot;&gt;&lt;property id=&quot;20148&quot; value=&quot;5&quot;/&gt;&lt;property id=&quot;20300&quot; value=&quot;Slide 43 - &amp;quot;1.6 المتابعة &amp;quot;&quot;/&gt;&lt;property id=&quot;20307&quot; value=&quot;357&quot;/&gt;&lt;/object&gt;&lt;object type=&quot;3&quot; unique_id=&quot;10047&quot;&gt;&lt;property id=&quot;20148&quot; value=&quot;5&quot;/&gt;&lt;property id=&quot;20300&quot; value=&quot;Slide 44 - &amp;quot;قاعدة البيانات والإحالات  &amp;quot;&quot;/&gt;&lt;property id=&quot;20307&quot; value=&quot;358&quot;/&gt;&lt;/object&gt;&lt;object type=&quot;3&quot; unique_id=&quot;10048&quot;&gt;&lt;property id=&quot;20148&quot; value=&quot;5&quot;/&gt;&lt;property id=&quot;20300&quot; value=&quot;Slide 45 - &amp;quot;إعداد التقرير&amp;quot;&quot;/&gt;&lt;property id=&quot;20307&quot; value=&quot;359&quot;/&gt;&lt;/object&gt;&lt;object type=&quot;3&quot; unique_id=&quot;10049&quot;&gt;&lt;property id=&quot;20148&quot; value=&quot;5&quot;/&gt;&lt;property id=&quot;20300&quot; value=&quot;Slide 46 - &amp;quot;مراقبة الجودة (QC)&amp;quot;&quot;/&gt;&lt;property id=&quot;20307&quot; value=&quot;360&quot;/&gt;&lt;/object&gt;&lt;object type=&quot;3&quot; unique_id=&quot;10050&quot;&gt;&lt;property id=&quot;20148&quot; value=&quot;5&quot;/&gt;&lt;property id=&quot;20300&quot; value=&quot;Slide 47 - &amp;quot;المتابعة &amp;quot;&quot;/&gt;&lt;property id=&quot;20307&quot; value=&quot;361&quot;/&gt;&lt;/object&gt;&lt;object type=&quot;3&quot; unique_id=&quot;10051&quot;&gt;&lt;property id=&quot;20148&quot; value=&quot;5&quot;/&gt;&lt;property id=&quot;20300&quot; value=&quot;Slide 48 - &amp;quot;النهاية! &amp;quot;&quot;/&gt;&lt;property id=&quot;20307&quot; value=&quot;362&quot;/&gt;&lt;/object&gt;&lt;object type=&quot;3&quot; unique_id=&quot;10052&quot;&gt;&lt;property id=&quot;20148&quot; value=&quot;5&quot;/&gt;&lt;property id=&quot;20300&quot; value=&quot;Slide 49 - &amp;quot;المراجع  &amp;quot;&quot;/&gt;&lt;property id=&quot;20307&quot; value=&quot;363&quot;/&gt;&lt;/object&gt;&lt;object type=&quot;3&quot; unique_id=&quot;10053&quot;&gt;&lt;property id=&quot;20148&quot; value=&quot;5&quot;/&gt;&lt;property id=&quot;20300&quot; value=&quot;Slide 50 - &amp;quot;مصادر إضافية  &amp;quot;&quot;/&gt;&lt;property id=&quot;20307&quot; value=&quot;36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WM PRIMARY">
      <a:dk1>
        <a:srgbClr val="39547D"/>
      </a:dk1>
      <a:lt1>
        <a:srgbClr val="FFFFFF"/>
      </a:lt1>
      <a:dk2>
        <a:srgbClr val="2C4169"/>
      </a:dk2>
      <a:lt2>
        <a:srgbClr val="F8FBEE"/>
      </a:lt2>
      <a:accent1>
        <a:srgbClr val="C8DA2B"/>
      </a:accent1>
      <a:accent2>
        <a:srgbClr val="4B336B"/>
      </a:accent2>
      <a:accent3>
        <a:srgbClr val="23B1A8"/>
      </a:accent3>
      <a:accent4>
        <a:srgbClr val="808285"/>
      </a:accent4>
      <a:accent5>
        <a:srgbClr val="F8FBEE"/>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0DF96FD2-177E-5B44-8C2B-7D2C366423A2}" vid="{D657A90C-031C-BE41-9C0E-71F5988657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14405</TotalTime>
  <Words>1163</Words>
  <Application>Microsoft Office PowerPoint</Application>
  <PresentationFormat>Custom</PresentationFormat>
  <Paragraphs>381</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تكبير/تصغير </vt:lpstr>
      <vt:lpstr>جدول الأعمال </vt:lpstr>
      <vt:lpstr>الهدف</vt:lpstr>
      <vt:lpstr>1.1 المقدمة </vt:lpstr>
      <vt:lpstr>المقدمة: منظمة Free Wheelchair Mission (FWM)</vt:lpstr>
      <vt:lpstr>المقدمة: الحاويات الخاصة بنا</vt:lpstr>
      <vt:lpstr>المقدمة: الكرسي المتحرك الخاص بنا</vt:lpstr>
      <vt:lpstr>المقدمة: المعايير الخاصة بنا</vt:lpstr>
      <vt:lpstr>المقدمة: مصادرنا</vt:lpstr>
      <vt:lpstr>المقدمة: الظروف الخاصة بالبلد</vt:lpstr>
      <vt:lpstr>1.2 التوزيع/التقديم </vt:lpstr>
      <vt:lpstr>كتيّب العمل</vt:lpstr>
      <vt:lpstr>قبل </vt:lpstr>
      <vt:lpstr>أثناء </vt:lpstr>
      <vt:lpstr>بعد </vt:lpstr>
      <vt:lpstr>1.3 الإعاقة والحالة البدنية  </vt:lpstr>
      <vt:lpstr>التعريف والأسباب</vt:lpstr>
      <vt:lpstr>الوعي بالإعاقة واللغة</vt:lpstr>
      <vt:lpstr>التشخيص والسيناريو </vt:lpstr>
      <vt:lpstr>قروح الضغط </vt:lpstr>
      <vt:lpstr>قروح الضغط (متابعة) </vt:lpstr>
      <vt:lpstr>1.4 اللياقة </vt:lpstr>
      <vt:lpstr>اللياقة الشاملة</vt:lpstr>
      <vt:lpstr>التقييم: التجهيز </vt:lpstr>
      <vt:lpstr>التقييم: الطلب </vt:lpstr>
      <vt:lpstr>التقييم: القياس</vt:lpstr>
      <vt:lpstr>التقييم: المقاس السهل</vt:lpstr>
      <vt:lpstr>الوصفة</vt:lpstr>
      <vt:lpstr>الإحالة للخارج</vt:lpstr>
      <vt:lpstr>التجميع </vt:lpstr>
      <vt:lpstr>Slide 33</vt:lpstr>
      <vt:lpstr>عمليات الضبط</vt:lpstr>
      <vt:lpstr>1.5 تدريب المستخدم </vt:lpstr>
      <vt:lpstr>دليل المستخدم </vt:lpstr>
      <vt:lpstr>تعلم وتمارين تخفيف الضغط</vt:lpstr>
      <vt:lpstr>تغيير الأوضاع</vt:lpstr>
      <vt:lpstr>السلامة</vt:lpstr>
      <vt:lpstr>مهارات الحركة </vt:lpstr>
      <vt:lpstr>الصيانة</vt:lpstr>
      <vt:lpstr>الرسالة </vt:lpstr>
      <vt:lpstr>1.6 المتابعة </vt:lpstr>
      <vt:lpstr>قاعدة البيانات والإحالات  </vt:lpstr>
      <vt:lpstr>إعداد التقرير</vt:lpstr>
      <vt:lpstr>مراقبة الجودة (QC)</vt:lpstr>
      <vt:lpstr>المتابعة </vt:lpstr>
      <vt:lpstr>النهاية! </vt:lpstr>
      <vt:lpstr>المراجع  </vt:lpstr>
      <vt:lpstr>مصادر إضافية  </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VanderZouwen</dc:creator>
  <cp:lastModifiedBy>metro</cp:lastModifiedBy>
  <cp:revision>315</cp:revision>
  <dcterms:created xsi:type="dcterms:W3CDTF">2019-03-01T19:17:59Z</dcterms:created>
  <dcterms:modified xsi:type="dcterms:W3CDTF">2019-07-09T18:19:43Z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58631C43-6774-43D0-B205-D31932D514E9</vt:lpwstr>
  </property>
  <property fmtid="{D5CDD505-2E9C-101B-9397-08002B2CF9AE}" pid="3" name="ArticulatePath">
    <vt:lpwstr>Draft Updated Training PPT- Remote 031319</vt:lpwstr>
  </property>
</Properties>
</file>